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9"/>
  </p:notesMasterIdLst>
  <p:sldIdLst>
    <p:sldId id="256" r:id="rId2"/>
    <p:sldId id="258" r:id="rId3"/>
    <p:sldId id="318" r:id="rId4"/>
    <p:sldId id="357" r:id="rId5"/>
    <p:sldId id="358" r:id="rId6"/>
    <p:sldId id="311" r:id="rId7"/>
    <p:sldId id="312" r:id="rId8"/>
    <p:sldId id="314" r:id="rId9"/>
    <p:sldId id="315" r:id="rId10"/>
    <p:sldId id="316" r:id="rId11"/>
    <p:sldId id="352" r:id="rId12"/>
    <p:sldId id="317" r:id="rId13"/>
    <p:sldId id="353" r:id="rId14"/>
    <p:sldId id="319" r:id="rId15"/>
    <p:sldId id="321" r:id="rId16"/>
    <p:sldId id="322" r:id="rId17"/>
    <p:sldId id="350" r:id="rId18"/>
    <p:sldId id="323" r:id="rId19"/>
    <p:sldId id="354" r:id="rId20"/>
    <p:sldId id="324" r:id="rId21"/>
    <p:sldId id="355" r:id="rId22"/>
    <p:sldId id="338" r:id="rId23"/>
    <p:sldId id="346" r:id="rId24"/>
    <p:sldId id="356" r:id="rId25"/>
    <p:sldId id="333" r:id="rId26"/>
    <p:sldId id="325" r:id="rId27"/>
    <p:sldId id="365" r:id="rId28"/>
    <p:sldId id="363" r:id="rId29"/>
    <p:sldId id="362" r:id="rId30"/>
    <p:sldId id="364" r:id="rId31"/>
    <p:sldId id="328" r:id="rId32"/>
    <p:sldId id="327" r:id="rId33"/>
    <p:sldId id="359" r:id="rId34"/>
    <p:sldId id="360" r:id="rId35"/>
    <p:sldId id="331" r:id="rId36"/>
    <p:sldId id="330" r:id="rId37"/>
    <p:sldId id="290" r:id="rId38"/>
  </p:sldIdLst>
  <p:sldSz cx="9144000" cy="5143500" type="screen16x9"/>
  <p:notesSz cx="6858000" cy="9144000"/>
  <p:embeddedFontLst>
    <p:embeddedFont>
      <p:font typeface="Dela Gothic One" panose="02020500000000000000" charset="-128"/>
      <p:regular r:id="rId40"/>
    </p:embeddedFont>
    <p:embeddedFont>
      <p:font typeface="Bebas Neue" panose="020B0606020202050201" pitchFamily="34" charset="0"/>
      <p:regular r:id="rId41"/>
    </p:embeddedFont>
    <p:embeddedFont>
      <p:font typeface="Noticia Text" panose="02020500000000000000" charset="0"/>
      <p:regular r:id="rId42"/>
      <p:bold r:id="rId43"/>
      <p:italic r:id="rId44"/>
      <p:boldItalic r:id="rId45"/>
    </p:embeddedFont>
    <p:embeddedFont>
      <p:font typeface="Nunito Light" pitchFamily="2" charset="0"/>
      <p:regular r:id="rId46"/>
    </p:embeddedFont>
    <p:embeddedFont>
      <p:font typeface="Open Sans" pitchFamily="2" charset="0"/>
      <p:regular r:id="rId47"/>
      <p:bold r:id="rId48"/>
      <p:italic r:id="rId49"/>
      <p:boldItalic r:id="rId50"/>
    </p:embeddedFont>
    <p:embeddedFont>
      <p:font typeface="Open Sans ExtraBold" pitchFamily="2" charset="0"/>
      <p:bold r:id="rId51"/>
      <p:boldItalic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AE60"/>
    <a:srgbClr val="EC7063"/>
    <a:srgbClr val="E74C3C"/>
    <a:srgbClr val="1CD9FE"/>
    <a:srgbClr val="D2F7FF"/>
    <a:srgbClr val="161A2C"/>
    <a:srgbClr val="1B4F72"/>
    <a:srgbClr val="F78A4B"/>
    <a:srgbClr val="E75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A6352C-F42A-4DF5-8128-7D3D17D5B743}">
  <a:tblStyle styleId="{FDA6352C-F42A-4DF5-8128-7D3D17D5B7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AB79C5E-A919-477F-85B8-73E0E06B1C9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19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3557005@connect.hku.hk" userId="87957631-06b5-4f25-86f8-7bffd6903a85" providerId="ADAL" clId="{AA3D20AE-1179-4D61-856B-09D4F0C84F23}"/>
    <pc:docChg chg="undo custSel addSld delSld modSld sldOrd modMainMaster">
      <pc:chgData name="u3557005@connect.hku.hk" userId="87957631-06b5-4f25-86f8-7bffd6903a85" providerId="ADAL" clId="{AA3D20AE-1179-4D61-856B-09D4F0C84F23}" dt="2024-04-19T01:04:37.330" v="3675"/>
      <pc:docMkLst>
        <pc:docMk/>
      </pc:docMkLst>
      <pc:sldChg chg="modSp mod modNotesTx">
        <pc:chgData name="u3557005@connect.hku.hk" userId="87957631-06b5-4f25-86f8-7bffd6903a85" providerId="ADAL" clId="{AA3D20AE-1179-4D61-856B-09D4F0C84F23}" dt="2024-04-18T06:45:33.621" v="1287" actId="20577"/>
        <pc:sldMkLst>
          <pc:docMk/>
          <pc:sldMk cId="0" sldId="256"/>
        </pc:sldMkLst>
        <pc:spChg chg="mod">
          <ac:chgData name="u3557005@connect.hku.hk" userId="87957631-06b5-4f25-86f8-7bffd6903a85" providerId="ADAL" clId="{AA3D20AE-1179-4D61-856B-09D4F0C84F23}" dt="2024-04-16T14:59:54.866" v="5" actId="20577"/>
          <ac:spMkLst>
            <pc:docMk/>
            <pc:sldMk cId="0" sldId="256"/>
            <ac:spMk id="2657" creationId="{00000000-0000-0000-0000-000000000000}"/>
          </ac:spMkLst>
        </pc:spChg>
      </pc:sldChg>
      <pc:sldChg chg="modSp mod">
        <pc:chgData name="u3557005@connect.hku.hk" userId="87957631-06b5-4f25-86f8-7bffd6903a85" providerId="ADAL" clId="{AA3D20AE-1179-4D61-856B-09D4F0C84F23}" dt="2024-04-16T15:00:09.707" v="22" actId="20577"/>
        <pc:sldMkLst>
          <pc:docMk/>
          <pc:sldMk cId="0" sldId="258"/>
        </pc:sldMkLst>
        <pc:spChg chg="mod">
          <ac:chgData name="u3557005@connect.hku.hk" userId="87957631-06b5-4f25-86f8-7bffd6903a85" providerId="ADAL" clId="{AA3D20AE-1179-4D61-856B-09D4F0C84F23}" dt="2024-04-16T15:00:06.179" v="12" actId="20577"/>
          <ac:spMkLst>
            <pc:docMk/>
            <pc:sldMk cId="0" sldId="258"/>
            <ac:spMk id="4" creationId="{F4BFD086-D413-BCCA-CCB8-9C9F867BEC11}"/>
          </ac:spMkLst>
        </pc:spChg>
        <pc:spChg chg="mod">
          <ac:chgData name="u3557005@connect.hku.hk" userId="87957631-06b5-4f25-86f8-7bffd6903a85" providerId="ADAL" clId="{AA3D20AE-1179-4D61-856B-09D4F0C84F23}" dt="2024-04-16T15:00:09.707" v="22" actId="20577"/>
          <ac:spMkLst>
            <pc:docMk/>
            <pc:sldMk cId="0" sldId="258"/>
            <ac:spMk id="2687" creationId="{00000000-0000-0000-0000-000000000000}"/>
          </ac:spMkLst>
        </pc:spChg>
      </pc:sldChg>
      <pc:sldChg chg="addSp modSp mod modAnim">
        <pc:chgData name="u3557005@connect.hku.hk" userId="87957631-06b5-4f25-86f8-7bffd6903a85" providerId="ADAL" clId="{AA3D20AE-1179-4D61-856B-09D4F0C84F23}" dt="2024-04-19T01:04:37.330" v="3675"/>
        <pc:sldMkLst>
          <pc:docMk/>
          <pc:sldMk cId="0" sldId="290"/>
        </pc:sldMkLst>
        <pc:spChg chg="add mod">
          <ac:chgData name="u3557005@connect.hku.hk" userId="87957631-06b5-4f25-86f8-7bffd6903a85" providerId="ADAL" clId="{AA3D20AE-1179-4D61-856B-09D4F0C84F23}" dt="2024-04-18T10:48:34.853" v="3307" actId="555"/>
          <ac:spMkLst>
            <pc:docMk/>
            <pc:sldMk cId="0" sldId="290"/>
            <ac:spMk id="2" creationId="{FBC40688-7F86-DC92-2050-35D3F934AED9}"/>
          </ac:spMkLst>
        </pc:spChg>
        <pc:spChg chg="add mod">
          <ac:chgData name="u3557005@connect.hku.hk" userId="87957631-06b5-4f25-86f8-7bffd6903a85" providerId="ADAL" clId="{AA3D20AE-1179-4D61-856B-09D4F0C84F23}" dt="2024-04-18T10:47:11.068" v="3300" actId="1076"/>
          <ac:spMkLst>
            <pc:docMk/>
            <pc:sldMk cId="0" sldId="290"/>
            <ac:spMk id="3" creationId="{112E91B4-F54E-4266-A520-FA37D009DFAE}"/>
          </ac:spMkLst>
        </pc:spChg>
        <pc:spChg chg="add mod">
          <ac:chgData name="u3557005@connect.hku.hk" userId="87957631-06b5-4f25-86f8-7bffd6903a85" providerId="ADAL" clId="{AA3D20AE-1179-4D61-856B-09D4F0C84F23}" dt="2024-04-18T10:48:34.853" v="3307" actId="555"/>
          <ac:spMkLst>
            <pc:docMk/>
            <pc:sldMk cId="0" sldId="290"/>
            <ac:spMk id="4" creationId="{02E76637-32B5-216A-93A7-CD63B4111AE8}"/>
          </ac:spMkLst>
        </pc:spChg>
        <pc:spChg chg="add mod">
          <ac:chgData name="u3557005@connect.hku.hk" userId="87957631-06b5-4f25-86f8-7bffd6903a85" providerId="ADAL" clId="{AA3D20AE-1179-4D61-856B-09D4F0C84F23}" dt="2024-04-18T10:47:11.068" v="3300" actId="1076"/>
          <ac:spMkLst>
            <pc:docMk/>
            <pc:sldMk cId="0" sldId="290"/>
            <ac:spMk id="5" creationId="{F8CCC7A1-5DF6-A216-7108-E6A34ABF08BE}"/>
          </ac:spMkLst>
        </pc:spChg>
        <pc:spChg chg="add mod">
          <ac:chgData name="u3557005@connect.hku.hk" userId="87957631-06b5-4f25-86f8-7bffd6903a85" providerId="ADAL" clId="{AA3D20AE-1179-4D61-856B-09D4F0C84F23}" dt="2024-04-18T10:45:43.078" v="3257"/>
          <ac:spMkLst>
            <pc:docMk/>
            <pc:sldMk cId="0" sldId="290"/>
            <ac:spMk id="8" creationId="{E1DDD834-D681-F128-52F9-6EBA6E5EC6EE}"/>
          </ac:spMkLst>
        </pc:spChg>
        <pc:spChg chg="add mod">
          <ac:chgData name="u3557005@connect.hku.hk" userId="87957631-06b5-4f25-86f8-7bffd6903a85" providerId="ADAL" clId="{AA3D20AE-1179-4D61-856B-09D4F0C84F23}" dt="2024-04-18T10:45:41.998" v="3256"/>
          <ac:spMkLst>
            <pc:docMk/>
            <pc:sldMk cId="0" sldId="290"/>
            <ac:spMk id="9" creationId="{2511E774-7E44-777F-C497-96B6A2817E8C}"/>
          </ac:spMkLst>
        </pc:spChg>
        <pc:spChg chg="add mod">
          <ac:chgData name="u3557005@connect.hku.hk" userId="87957631-06b5-4f25-86f8-7bffd6903a85" providerId="ADAL" clId="{AA3D20AE-1179-4D61-856B-09D4F0C84F23}" dt="2024-04-18T10:47:11.068" v="3300" actId="1076"/>
          <ac:spMkLst>
            <pc:docMk/>
            <pc:sldMk cId="0" sldId="290"/>
            <ac:spMk id="10" creationId="{C6CF520D-F820-DFD5-0CB9-2A7CCE7CCED6}"/>
          </ac:spMkLst>
        </pc:spChg>
        <pc:spChg chg="add mod">
          <ac:chgData name="u3557005@connect.hku.hk" userId="87957631-06b5-4f25-86f8-7bffd6903a85" providerId="ADAL" clId="{AA3D20AE-1179-4D61-856B-09D4F0C84F23}" dt="2024-04-18T10:47:11.068" v="3300" actId="1076"/>
          <ac:spMkLst>
            <pc:docMk/>
            <pc:sldMk cId="0" sldId="290"/>
            <ac:spMk id="11" creationId="{9BECC295-FCC7-9943-1C13-238867AF8E93}"/>
          </ac:spMkLst>
        </pc:spChg>
        <pc:spChg chg="mod">
          <ac:chgData name="u3557005@connect.hku.hk" userId="87957631-06b5-4f25-86f8-7bffd6903a85" providerId="ADAL" clId="{AA3D20AE-1179-4D61-856B-09D4F0C84F23}" dt="2024-04-18T10:45:29.960" v="3255" actId="1076"/>
          <ac:spMkLst>
            <pc:docMk/>
            <pc:sldMk cId="0" sldId="290"/>
            <ac:spMk id="3269" creationId="{00000000-0000-0000-0000-000000000000}"/>
          </ac:spMkLst>
        </pc:spChg>
        <pc:picChg chg="add mod">
          <ac:chgData name="u3557005@connect.hku.hk" userId="87957631-06b5-4f25-86f8-7bffd6903a85" providerId="ADAL" clId="{AA3D20AE-1179-4D61-856B-09D4F0C84F23}" dt="2024-04-18T10:47:11.068" v="3300" actId="1076"/>
          <ac:picMkLst>
            <pc:docMk/>
            <pc:sldMk cId="0" sldId="290"/>
            <ac:picMk id="6" creationId="{9A5F3072-823A-8A52-60CB-0085D1D71D27}"/>
          </ac:picMkLst>
        </pc:picChg>
        <pc:picChg chg="add mod">
          <ac:chgData name="u3557005@connect.hku.hk" userId="87957631-06b5-4f25-86f8-7bffd6903a85" providerId="ADAL" clId="{AA3D20AE-1179-4D61-856B-09D4F0C84F23}" dt="2024-04-18T10:47:11.068" v="3300" actId="1076"/>
          <ac:picMkLst>
            <pc:docMk/>
            <pc:sldMk cId="0" sldId="290"/>
            <ac:picMk id="7" creationId="{23C61B56-60ED-AAE9-F2F8-569F6165E000}"/>
          </ac:picMkLst>
        </pc:picChg>
        <pc:cxnChg chg="add mod">
          <ac:chgData name="u3557005@connect.hku.hk" userId="87957631-06b5-4f25-86f8-7bffd6903a85" providerId="ADAL" clId="{AA3D20AE-1179-4D61-856B-09D4F0C84F23}" dt="2024-04-18T10:47:58.675" v="3306" actId="12788"/>
          <ac:cxnSpMkLst>
            <pc:docMk/>
            <pc:sldMk cId="0" sldId="290"/>
            <ac:cxnSpMk id="12" creationId="{BDA5E887-9663-D29A-62A7-987E8BAF14D1}"/>
          </ac:cxnSpMkLst>
        </pc:cxnChg>
      </pc:sldChg>
      <pc:sldChg chg="modSp mod">
        <pc:chgData name="u3557005@connect.hku.hk" userId="87957631-06b5-4f25-86f8-7bffd6903a85" providerId="ADAL" clId="{AA3D20AE-1179-4D61-856B-09D4F0C84F23}" dt="2024-04-18T06:55:38.859" v="1314" actId="207"/>
        <pc:sldMkLst>
          <pc:docMk/>
          <pc:sldMk cId="165925436" sldId="311"/>
        </pc:sldMkLst>
        <pc:spChg chg="mod">
          <ac:chgData name="u3557005@connect.hku.hk" userId="87957631-06b5-4f25-86f8-7bffd6903a85" providerId="ADAL" clId="{AA3D20AE-1179-4D61-856B-09D4F0C84F23}" dt="2024-04-18T06:55:38.859" v="1314" actId="207"/>
          <ac:spMkLst>
            <pc:docMk/>
            <pc:sldMk cId="165925436" sldId="311"/>
            <ac:spMk id="2" creationId="{CDC8F895-B8BC-8BE1-DCB9-59FC8B38BE84}"/>
          </ac:spMkLst>
        </pc:spChg>
        <pc:spChg chg="mod">
          <ac:chgData name="u3557005@connect.hku.hk" userId="87957631-06b5-4f25-86f8-7bffd6903a85" providerId="ADAL" clId="{AA3D20AE-1179-4D61-856B-09D4F0C84F23}" dt="2024-04-16T15:13:38.118" v="437" actId="403"/>
          <ac:spMkLst>
            <pc:docMk/>
            <pc:sldMk cId="165925436" sldId="311"/>
            <ac:spMk id="44" creationId="{D5073CAB-683E-0411-78C7-48FD3B2AAFB3}"/>
          </ac:spMkLst>
        </pc:spChg>
      </pc:sldChg>
      <pc:sldChg chg="modSp mod modAnim">
        <pc:chgData name="u3557005@connect.hku.hk" userId="87957631-06b5-4f25-86f8-7bffd6903a85" providerId="ADAL" clId="{AA3D20AE-1179-4D61-856B-09D4F0C84F23}" dt="2024-04-18T07:12:55.611" v="1413"/>
        <pc:sldMkLst>
          <pc:docMk/>
          <pc:sldMk cId="2834878438" sldId="312"/>
        </pc:sldMkLst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5" creationId="{14D24520-8DD1-1C24-4220-ADBE4C242F8B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6" creationId="{E46EF413-EB93-23CD-8C9A-EF6547C38D72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7" creationId="{D1F2FB8A-D477-C4C5-74B3-B0D60A513EC7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8" creationId="{52BC194A-D39C-D416-AD93-1CADD617CEDF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9" creationId="{E24ADEE2-6C95-A939-6D3B-A9F8526F5611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10" creationId="{B561AC5B-CC54-6B6D-E361-A367315F1439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11" creationId="{97C3DAEB-10E0-54EF-6456-C28F0E7D8241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12" creationId="{5E649681-ECF2-45AB-583F-6E2D47543E57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14" creationId="{362CB086-148D-680B-F0BD-D9874D8DC19E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15" creationId="{98DB1171-1E96-2F90-F45C-621F8545EC47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16" creationId="{7F5CFB74-471D-C41A-674E-C7E5C11E304D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17" creationId="{AD7413C4-5520-B612-1935-0201D2329844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19" creationId="{A22B9F7E-307B-E67A-3D58-66E927D22625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20" creationId="{8B1B5DE5-8967-6689-D064-29CB7F73CB7E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21" creationId="{A6279512-1869-687A-F2A1-698434DBF88A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22" creationId="{F40B9791-394B-32B2-C909-FC00A7F0AACA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23" creationId="{BF50130A-5C22-4662-30A1-F8EB8539EAFF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24" creationId="{74445CA2-9FA9-1B56-948C-93310E0713C6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25" creationId="{42E600B1-C377-5278-50E7-B4F93FA4D4E8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26" creationId="{EA8E44E1-A285-5BA7-9C23-8A313AB16F13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27" creationId="{AB3A3042-AE0D-75D6-8BD6-6619F0C6C4B4}"/>
          </ac:spMkLst>
        </pc:spChg>
        <pc:spChg chg="mod">
          <ac:chgData name="u3557005@connect.hku.hk" userId="87957631-06b5-4f25-86f8-7bffd6903a85" providerId="ADAL" clId="{AA3D20AE-1179-4D61-856B-09D4F0C84F23}" dt="2024-04-16T15:14:06.592" v="440" actId="255"/>
          <ac:spMkLst>
            <pc:docMk/>
            <pc:sldMk cId="2834878438" sldId="312"/>
            <ac:spMk id="28" creationId="{33AF2342-1454-2A3E-0827-F7482C746603}"/>
          </ac:spMkLst>
        </pc:spChg>
      </pc:sldChg>
      <pc:sldChg chg="modSp mod">
        <pc:chgData name="u3557005@connect.hku.hk" userId="87957631-06b5-4f25-86f8-7bffd6903a85" providerId="ADAL" clId="{AA3D20AE-1179-4D61-856B-09D4F0C84F23}" dt="2024-04-16T15:13:55.399" v="439" actId="14100"/>
        <pc:sldMkLst>
          <pc:docMk/>
          <pc:sldMk cId="3745110610" sldId="314"/>
        </pc:sldMkLst>
        <pc:spChg chg="mod">
          <ac:chgData name="u3557005@connect.hku.hk" userId="87957631-06b5-4f25-86f8-7bffd6903a85" providerId="ADAL" clId="{AA3D20AE-1179-4D61-856B-09D4F0C84F23}" dt="2024-04-16T15:13:55.399" v="439" actId="14100"/>
          <ac:spMkLst>
            <pc:docMk/>
            <pc:sldMk cId="3745110610" sldId="314"/>
            <ac:spMk id="14" creationId="{EA595CD6-5270-F56E-BFED-FE414B97619A}"/>
          </ac:spMkLst>
        </pc:spChg>
      </pc:sldChg>
      <pc:sldChg chg="modSp mod">
        <pc:chgData name="u3557005@connect.hku.hk" userId="87957631-06b5-4f25-86f8-7bffd6903a85" providerId="ADAL" clId="{AA3D20AE-1179-4D61-856B-09D4F0C84F23}" dt="2024-04-16T15:14:36.296" v="442" actId="14100"/>
        <pc:sldMkLst>
          <pc:docMk/>
          <pc:sldMk cId="3504924256" sldId="315"/>
        </pc:sldMkLst>
        <pc:spChg chg="mod">
          <ac:chgData name="u3557005@connect.hku.hk" userId="87957631-06b5-4f25-86f8-7bffd6903a85" providerId="ADAL" clId="{AA3D20AE-1179-4D61-856B-09D4F0C84F23}" dt="2024-04-16T15:14:36.296" v="442" actId="14100"/>
          <ac:spMkLst>
            <pc:docMk/>
            <pc:sldMk cId="3504924256" sldId="315"/>
            <ac:spMk id="7" creationId="{3C4BB4DE-9BBF-432C-3EF4-88F8A20910EF}"/>
          </ac:spMkLst>
        </pc:spChg>
      </pc:sldChg>
      <pc:sldChg chg="addSp delSp modSp mod modAnim modNotesTx">
        <pc:chgData name="u3557005@connect.hku.hk" userId="87957631-06b5-4f25-86f8-7bffd6903a85" providerId="ADAL" clId="{AA3D20AE-1179-4D61-856B-09D4F0C84F23}" dt="2024-04-18T09:34:09.598" v="1873" actId="20577"/>
        <pc:sldMkLst>
          <pc:docMk/>
          <pc:sldMk cId="3835825374" sldId="317"/>
        </pc:sldMkLst>
        <pc:spChg chg="mod topLvl">
          <ac:chgData name="u3557005@connect.hku.hk" userId="87957631-06b5-4f25-86f8-7bffd6903a85" providerId="ADAL" clId="{AA3D20AE-1179-4D61-856B-09D4F0C84F23}" dt="2024-04-16T15:16:02.235" v="461" actId="165"/>
          <ac:spMkLst>
            <pc:docMk/>
            <pc:sldMk cId="3835825374" sldId="317"/>
            <ac:spMk id="17" creationId="{A1D3F933-AC6C-3FAA-10C4-3973DDB268B1}"/>
          </ac:spMkLst>
        </pc:spChg>
        <pc:spChg chg="mod topLvl">
          <ac:chgData name="u3557005@connect.hku.hk" userId="87957631-06b5-4f25-86f8-7bffd6903a85" providerId="ADAL" clId="{AA3D20AE-1179-4D61-856B-09D4F0C84F23}" dt="2024-04-16T15:16:02.235" v="461" actId="165"/>
          <ac:spMkLst>
            <pc:docMk/>
            <pc:sldMk cId="3835825374" sldId="317"/>
            <ac:spMk id="18" creationId="{6CB154FF-68DB-A9E6-2111-E0FA51DEAEDE}"/>
          </ac:spMkLst>
        </pc:spChg>
        <pc:spChg chg="mod topLvl">
          <ac:chgData name="u3557005@connect.hku.hk" userId="87957631-06b5-4f25-86f8-7bffd6903a85" providerId="ADAL" clId="{AA3D20AE-1179-4D61-856B-09D4F0C84F23}" dt="2024-04-16T15:16:02.235" v="461" actId="165"/>
          <ac:spMkLst>
            <pc:docMk/>
            <pc:sldMk cId="3835825374" sldId="317"/>
            <ac:spMk id="19" creationId="{CD65D141-BAE5-90FE-5035-2215942205A4}"/>
          </ac:spMkLst>
        </pc:spChg>
        <pc:grpChg chg="mod">
          <ac:chgData name="u3557005@connect.hku.hk" userId="87957631-06b5-4f25-86f8-7bffd6903a85" providerId="ADAL" clId="{AA3D20AE-1179-4D61-856B-09D4F0C84F23}" dt="2024-04-16T15:16:07.023" v="462" actId="12788"/>
          <ac:grpSpMkLst>
            <pc:docMk/>
            <pc:sldMk cId="3835825374" sldId="317"/>
            <ac:grpSpMk id="4" creationId="{0EFE7B67-4B41-7FD9-8D72-4AFF4ACFDCEF}"/>
          </ac:grpSpMkLst>
        </pc:grpChg>
        <pc:grpChg chg="add del mod">
          <ac:chgData name="u3557005@connect.hku.hk" userId="87957631-06b5-4f25-86f8-7bffd6903a85" providerId="ADAL" clId="{AA3D20AE-1179-4D61-856B-09D4F0C84F23}" dt="2024-04-16T15:16:02.235" v="461" actId="165"/>
          <ac:grpSpMkLst>
            <pc:docMk/>
            <pc:sldMk cId="3835825374" sldId="317"/>
            <ac:grpSpMk id="6" creationId="{AA708284-E666-B229-1633-4B4BDE3F59BB}"/>
          </ac:grpSpMkLst>
        </pc:grpChg>
      </pc:sldChg>
      <pc:sldChg chg="modSp mod">
        <pc:chgData name="u3557005@connect.hku.hk" userId="87957631-06b5-4f25-86f8-7bffd6903a85" providerId="ADAL" clId="{AA3D20AE-1179-4D61-856B-09D4F0C84F23}" dt="2024-04-16T15:18:04.185" v="478" actId="255"/>
        <pc:sldMkLst>
          <pc:docMk/>
          <pc:sldMk cId="3293593679" sldId="321"/>
        </pc:sldMkLst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4" creationId="{E3069090-7DF6-B3BB-9D79-D44380F002B1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6" creationId="{58FAC2EF-DD3F-7F25-D813-71C460E6C6E7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8" creationId="{3C4B6AF9-5974-E5C6-2E85-AA180C45E944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23" creationId="{814C52EB-34D9-A855-F034-438F0FE607D5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24" creationId="{A31463F8-6EE2-CE6B-101B-F7357FC1C786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25" creationId="{BA6E0723-9CA5-72DE-6EE3-29082E569498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56" creationId="{7F6E8F91-4956-2681-85E3-85F56339FD72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57" creationId="{1EF9A355-EB1F-D0A2-1FDF-CE8A3F10CC70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58" creationId="{6CDACA94-B79E-8FFD-6AF9-9CB207BFDDBE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59" creationId="{ACD58A69-4D5C-139D-60EF-37DC53C94A24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60" creationId="{C5AE68B7-BCDD-E9FB-C52D-7E84223DCCA7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62" creationId="{4527E6C3-2BA8-3DED-2CAB-F429207E5F0A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63" creationId="{9CA458AA-6C61-946F-A29D-041BCED233DE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64" creationId="{2AF9763E-7325-37A3-30AF-A0D85120D9F5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66" creationId="{A236A76C-122F-DF5B-CB0C-A2D1F69A828E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67" creationId="{6E64A2A3-5355-27BD-0732-26CB7745C5BA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68" creationId="{0DCC0B16-AA5E-D5D2-7007-B2F0514314C2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69" creationId="{F7D4CE12-B344-15CE-C229-3AE3561AE694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70" creationId="{45207CD3-9EB0-B6D7-FE72-FE32DC54A0C5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71" creationId="{AEE6B792-F2D8-6C9E-2BE0-153FAE79F11D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72" creationId="{BD4F772F-0B79-0748-C3E3-EDF4D0E7AB05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73" creationId="{02E50E23-AF13-6F88-7A67-64FEF965EBEB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74" creationId="{B6A58AF6-90F5-9A3F-766B-7140935E227B}"/>
          </ac:spMkLst>
        </pc:spChg>
        <pc:spChg chg="mod">
          <ac:chgData name="u3557005@connect.hku.hk" userId="87957631-06b5-4f25-86f8-7bffd6903a85" providerId="ADAL" clId="{AA3D20AE-1179-4D61-856B-09D4F0C84F23}" dt="2024-04-16T15:18:04.185" v="478" actId="255"/>
          <ac:spMkLst>
            <pc:docMk/>
            <pc:sldMk cId="3293593679" sldId="321"/>
            <ac:spMk id="75" creationId="{2144900F-111D-E2C7-3BCF-F233967E2AFD}"/>
          </ac:spMkLst>
        </pc:spChg>
      </pc:sldChg>
      <pc:sldChg chg="addSp delSp modSp mod addAnim delAnim modAnim">
        <pc:chgData name="u3557005@connect.hku.hk" userId="87957631-06b5-4f25-86f8-7bffd6903a85" providerId="ADAL" clId="{AA3D20AE-1179-4D61-856B-09D4F0C84F23}" dt="2024-04-18T07:15:59.121" v="1432"/>
        <pc:sldMkLst>
          <pc:docMk/>
          <pc:sldMk cId="1534998210" sldId="322"/>
        </pc:sldMkLst>
        <pc:spChg chg="mod">
          <ac:chgData name="u3557005@connect.hku.hk" userId="87957631-06b5-4f25-86f8-7bffd6903a85" providerId="ADAL" clId="{AA3D20AE-1179-4D61-856B-09D4F0C84F23}" dt="2024-04-16T15:18:16.488" v="480" actId="255"/>
          <ac:spMkLst>
            <pc:docMk/>
            <pc:sldMk cId="1534998210" sldId="322"/>
            <ac:spMk id="5" creationId="{FC34ECA5-5864-FC34-DA1E-A289A08CBD11}"/>
          </ac:spMkLst>
        </pc:spChg>
        <pc:spChg chg="mod">
          <ac:chgData name="u3557005@connect.hku.hk" userId="87957631-06b5-4f25-86f8-7bffd6903a85" providerId="ADAL" clId="{AA3D20AE-1179-4D61-856B-09D4F0C84F23}" dt="2024-04-16T15:18:16.488" v="480" actId="255"/>
          <ac:spMkLst>
            <pc:docMk/>
            <pc:sldMk cId="1534998210" sldId="322"/>
            <ac:spMk id="6" creationId="{7026E387-11D0-CF72-4F6C-0F230937C1F5}"/>
          </ac:spMkLst>
        </pc:spChg>
        <pc:spChg chg="mod">
          <ac:chgData name="u3557005@connect.hku.hk" userId="87957631-06b5-4f25-86f8-7bffd6903a85" providerId="ADAL" clId="{AA3D20AE-1179-4D61-856B-09D4F0C84F23}" dt="2024-04-16T15:18:37.285" v="485" actId="165"/>
          <ac:spMkLst>
            <pc:docMk/>
            <pc:sldMk cId="1534998210" sldId="322"/>
            <ac:spMk id="8" creationId="{122E680C-F9CF-6E1D-5E2B-78F6D3D75FE6}"/>
          </ac:spMkLst>
        </pc:spChg>
        <pc:spChg chg="mod">
          <ac:chgData name="u3557005@connect.hku.hk" userId="87957631-06b5-4f25-86f8-7bffd6903a85" providerId="ADAL" clId="{AA3D20AE-1179-4D61-856B-09D4F0C84F23}" dt="2024-04-18T02:00:04.372" v="832" actId="207"/>
          <ac:spMkLst>
            <pc:docMk/>
            <pc:sldMk cId="1534998210" sldId="322"/>
            <ac:spMk id="8" creationId="{2AD9F79E-79A9-DF00-316D-944603A84DDD}"/>
          </ac:spMkLst>
        </pc:spChg>
        <pc:spChg chg="mod">
          <ac:chgData name="u3557005@connect.hku.hk" userId="87957631-06b5-4f25-86f8-7bffd6903a85" providerId="ADAL" clId="{AA3D20AE-1179-4D61-856B-09D4F0C84F23}" dt="2024-04-18T02:00:04.372" v="832" actId="207"/>
          <ac:spMkLst>
            <pc:docMk/>
            <pc:sldMk cId="1534998210" sldId="322"/>
            <ac:spMk id="9" creationId="{090EC418-4615-5040-C5AD-796096C981B4}"/>
          </ac:spMkLst>
        </pc:spChg>
        <pc:spChg chg="mod">
          <ac:chgData name="u3557005@connect.hku.hk" userId="87957631-06b5-4f25-86f8-7bffd6903a85" providerId="ADAL" clId="{AA3D20AE-1179-4D61-856B-09D4F0C84F23}" dt="2024-04-16T15:18:37.285" v="485" actId="165"/>
          <ac:spMkLst>
            <pc:docMk/>
            <pc:sldMk cId="1534998210" sldId="322"/>
            <ac:spMk id="9" creationId="{40961111-B89E-C54B-899E-51B45BD52AA6}"/>
          </ac:spMkLst>
        </pc:spChg>
        <pc:spChg chg="add del mod">
          <ac:chgData name="u3557005@connect.hku.hk" userId="87957631-06b5-4f25-86f8-7bffd6903a85" providerId="ADAL" clId="{AA3D20AE-1179-4D61-856B-09D4F0C84F23}" dt="2024-04-16T15:18:37.285" v="485" actId="165"/>
          <ac:spMkLst>
            <pc:docMk/>
            <pc:sldMk cId="1534998210" sldId="322"/>
            <ac:spMk id="10" creationId="{7991C4F9-DA98-D2C7-5EF9-DD9C4B301885}"/>
          </ac:spMkLst>
        </pc:spChg>
        <pc:spChg chg="mod">
          <ac:chgData name="u3557005@connect.hku.hk" userId="87957631-06b5-4f25-86f8-7bffd6903a85" providerId="ADAL" clId="{AA3D20AE-1179-4D61-856B-09D4F0C84F23}" dt="2024-04-16T15:18:37.285" v="485" actId="165"/>
          <ac:spMkLst>
            <pc:docMk/>
            <pc:sldMk cId="1534998210" sldId="322"/>
            <ac:spMk id="11" creationId="{D0950481-5EB4-A810-4748-365861D74C21}"/>
          </ac:spMkLst>
        </pc:spChg>
        <pc:spChg chg="mod">
          <ac:chgData name="u3557005@connect.hku.hk" userId="87957631-06b5-4f25-86f8-7bffd6903a85" providerId="ADAL" clId="{AA3D20AE-1179-4D61-856B-09D4F0C84F23}" dt="2024-04-16T15:18:37.285" v="485" actId="165"/>
          <ac:spMkLst>
            <pc:docMk/>
            <pc:sldMk cId="1534998210" sldId="322"/>
            <ac:spMk id="12" creationId="{A2DFA3B0-5E8B-33B6-FD8B-EC887130824D}"/>
          </ac:spMkLst>
        </pc:spChg>
        <pc:spChg chg="mod">
          <ac:chgData name="u3557005@connect.hku.hk" userId="87957631-06b5-4f25-86f8-7bffd6903a85" providerId="ADAL" clId="{AA3D20AE-1179-4D61-856B-09D4F0C84F23}" dt="2024-04-16T15:18:16.488" v="480" actId="255"/>
          <ac:spMkLst>
            <pc:docMk/>
            <pc:sldMk cId="1534998210" sldId="322"/>
            <ac:spMk id="14" creationId="{F2EBB12D-D514-23D9-7556-A4AC61D11383}"/>
          </ac:spMkLst>
        </pc:spChg>
        <pc:spChg chg="mod">
          <ac:chgData name="u3557005@connect.hku.hk" userId="87957631-06b5-4f25-86f8-7bffd6903a85" providerId="ADAL" clId="{AA3D20AE-1179-4D61-856B-09D4F0C84F23}" dt="2024-04-16T15:18:16.488" v="480" actId="255"/>
          <ac:spMkLst>
            <pc:docMk/>
            <pc:sldMk cId="1534998210" sldId="322"/>
            <ac:spMk id="15" creationId="{9A82F685-A238-87A0-FC06-561D557CC924}"/>
          </ac:spMkLst>
        </pc:spChg>
        <pc:spChg chg="mod">
          <ac:chgData name="u3557005@connect.hku.hk" userId="87957631-06b5-4f25-86f8-7bffd6903a85" providerId="ADAL" clId="{AA3D20AE-1179-4D61-856B-09D4F0C84F23}" dt="2024-04-16T15:18:16.488" v="480" actId="255"/>
          <ac:spMkLst>
            <pc:docMk/>
            <pc:sldMk cId="1534998210" sldId="322"/>
            <ac:spMk id="16" creationId="{F89B318C-7328-702B-C9A1-60F6F553415E}"/>
          </ac:spMkLst>
        </pc:spChg>
        <pc:spChg chg="mod">
          <ac:chgData name="u3557005@connect.hku.hk" userId="87957631-06b5-4f25-86f8-7bffd6903a85" providerId="ADAL" clId="{AA3D20AE-1179-4D61-856B-09D4F0C84F23}" dt="2024-04-16T15:18:16.488" v="480" actId="255"/>
          <ac:spMkLst>
            <pc:docMk/>
            <pc:sldMk cId="1534998210" sldId="322"/>
            <ac:spMk id="17" creationId="{DE75B00B-B0E9-CD8C-6EAF-3C83D87A0DE1}"/>
          </ac:spMkLst>
        </pc:spChg>
        <pc:spChg chg="mod topLvl">
          <ac:chgData name="u3557005@connect.hku.hk" userId="87957631-06b5-4f25-86f8-7bffd6903a85" providerId="ADAL" clId="{AA3D20AE-1179-4D61-856B-09D4F0C84F23}" dt="2024-04-18T02:00:45.823" v="838" actId="164"/>
          <ac:spMkLst>
            <pc:docMk/>
            <pc:sldMk cId="1534998210" sldId="322"/>
            <ac:spMk id="18" creationId="{9FE4252A-1DAF-4C29-151C-E08BC9C50800}"/>
          </ac:spMkLst>
        </pc:spChg>
        <pc:spChg chg="mod">
          <ac:chgData name="u3557005@connect.hku.hk" userId="87957631-06b5-4f25-86f8-7bffd6903a85" providerId="ADAL" clId="{AA3D20AE-1179-4D61-856B-09D4F0C84F23}" dt="2024-04-16T15:18:12.646" v="479" actId="255"/>
          <ac:spMkLst>
            <pc:docMk/>
            <pc:sldMk cId="1534998210" sldId="322"/>
            <ac:spMk id="50" creationId="{880B26F7-CB3A-92F5-C8E8-D63E20C093C6}"/>
          </ac:spMkLst>
        </pc:spChg>
        <pc:spChg chg="mod">
          <ac:chgData name="u3557005@connect.hku.hk" userId="87957631-06b5-4f25-86f8-7bffd6903a85" providerId="ADAL" clId="{AA3D20AE-1179-4D61-856B-09D4F0C84F23}" dt="2024-04-16T15:18:12.646" v="479" actId="255"/>
          <ac:spMkLst>
            <pc:docMk/>
            <pc:sldMk cId="1534998210" sldId="322"/>
            <ac:spMk id="51" creationId="{61B188BE-0825-0679-3F15-218B65C12154}"/>
          </ac:spMkLst>
        </pc:spChg>
        <pc:spChg chg="mod">
          <ac:chgData name="u3557005@connect.hku.hk" userId="87957631-06b5-4f25-86f8-7bffd6903a85" providerId="ADAL" clId="{AA3D20AE-1179-4D61-856B-09D4F0C84F23}" dt="2024-04-16T15:18:12.646" v="479" actId="255"/>
          <ac:spMkLst>
            <pc:docMk/>
            <pc:sldMk cId="1534998210" sldId="322"/>
            <ac:spMk id="52" creationId="{EB0DB8A2-35DE-DD10-BFDD-E280DD55F5A5}"/>
          </ac:spMkLst>
        </pc:spChg>
        <pc:grpChg chg="del mod topLvl">
          <ac:chgData name="u3557005@connect.hku.hk" userId="87957631-06b5-4f25-86f8-7bffd6903a85" providerId="ADAL" clId="{AA3D20AE-1179-4D61-856B-09D4F0C84F23}" dt="2024-04-16T15:18:39.097" v="486" actId="478"/>
          <ac:grpSpMkLst>
            <pc:docMk/>
            <pc:sldMk cId="1534998210" sldId="322"/>
            <ac:grpSpMk id="7" creationId="{7732BC38-D468-F32A-F91F-473D215BC2E8}"/>
          </ac:grpSpMkLst>
        </pc:grpChg>
        <pc:grpChg chg="add mod">
          <ac:chgData name="u3557005@connect.hku.hk" userId="87957631-06b5-4f25-86f8-7bffd6903a85" providerId="ADAL" clId="{AA3D20AE-1179-4D61-856B-09D4F0C84F23}" dt="2024-04-18T02:00:45.823" v="838" actId="164"/>
          <ac:grpSpMkLst>
            <pc:docMk/>
            <pc:sldMk cId="1534998210" sldId="322"/>
            <ac:grpSpMk id="7" creationId="{D08403AA-8BF2-BDFA-EA18-1A7FDD693AA0}"/>
          </ac:grpSpMkLst>
        </pc:grpChg>
        <pc:grpChg chg="add mod">
          <ac:chgData name="u3557005@connect.hku.hk" userId="87957631-06b5-4f25-86f8-7bffd6903a85" providerId="ADAL" clId="{AA3D20AE-1179-4D61-856B-09D4F0C84F23}" dt="2024-04-18T02:10:57.996" v="927" actId="1076"/>
          <ac:grpSpMkLst>
            <pc:docMk/>
            <pc:sldMk cId="1534998210" sldId="322"/>
            <ac:grpSpMk id="10" creationId="{19EDAD55-11D3-C2A3-5FAE-759E29C4F99D}"/>
          </ac:grpSpMkLst>
        </pc:grpChg>
        <pc:grpChg chg="mod">
          <ac:chgData name="u3557005@connect.hku.hk" userId="87957631-06b5-4f25-86f8-7bffd6903a85" providerId="ADAL" clId="{AA3D20AE-1179-4D61-856B-09D4F0C84F23}" dt="2024-04-18T02:10:57.996" v="927" actId="1076"/>
          <ac:grpSpMkLst>
            <pc:docMk/>
            <pc:sldMk cId="1534998210" sldId="322"/>
            <ac:grpSpMk id="79" creationId="{C4638C3E-6772-7407-8C92-EB134EA8C493}"/>
          </ac:grpSpMkLst>
        </pc:grpChg>
        <pc:grpChg chg="mod">
          <ac:chgData name="u3557005@connect.hku.hk" userId="87957631-06b5-4f25-86f8-7bffd6903a85" providerId="ADAL" clId="{AA3D20AE-1179-4D61-856B-09D4F0C84F23}" dt="2024-04-18T02:10:57.996" v="927" actId="1076"/>
          <ac:grpSpMkLst>
            <pc:docMk/>
            <pc:sldMk cId="1534998210" sldId="322"/>
            <ac:grpSpMk id="80" creationId="{62CB4920-308E-4A96-6B66-99DF7A86FDB2}"/>
          </ac:grpSpMkLst>
        </pc:grpChg>
        <pc:grpChg chg="add del">
          <ac:chgData name="u3557005@connect.hku.hk" userId="87957631-06b5-4f25-86f8-7bffd6903a85" providerId="ADAL" clId="{AA3D20AE-1179-4D61-856B-09D4F0C84F23}" dt="2024-04-16T15:18:37.285" v="485" actId="165"/>
          <ac:grpSpMkLst>
            <pc:docMk/>
            <pc:sldMk cId="1534998210" sldId="322"/>
            <ac:grpSpMk id="81" creationId="{DC8721F5-3D79-C7CE-F1A1-B9AED9F51568}"/>
          </ac:grpSpMkLst>
        </pc:grpChg>
      </pc:sldChg>
      <pc:sldChg chg="modSp mod">
        <pc:chgData name="u3557005@connect.hku.hk" userId="87957631-06b5-4f25-86f8-7bffd6903a85" providerId="ADAL" clId="{AA3D20AE-1179-4D61-856B-09D4F0C84F23}" dt="2024-04-18T02:12:49.364" v="942" actId="255"/>
        <pc:sldMkLst>
          <pc:docMk/>
          <pc:sldMk cId="482506848" sldId="323"/>
        </pc:sldMkLst>
        <pc:spChg chg="mod">
          <ac:chgData name="u3557005@connect.hku.hk" userId="87957631-06b5-4f25-86f8-7bffd6903a85" providerId="ADAL" clId="{AA3D20AE-1179-4D61-856B-09D4F0C84F23}" dt="2024-04-18T02:08:18.600" v="925" actId="20577"/>
          <ac:spMkLst>
            <pc:docMk/>
            <pc:sldMk cId="482506848" sldId="323"/>
            <ac:spMk id="6" creationId="{C8C7B5BE-2B5F-AC67-6607-5177FF46B1D7}"/>
          </ac:spMkLst>
        </pc:spChg>
        <pc:spChg chg="mod">
          <ac:chgData name="u3557005@connect.hku.hk" userId="87957631-06b5-4f25-86f8-7bffd6903a85" providerId="ADAL" clId="{AA3D20AE-1179-4D61-856B-09D4F0C84F23}" dt="2024-04-18T02:08:10.571" v="909" actId="20577"/>
          <ac:spMkLst>
            <pc:docMk/>
            <pc:sldMk cId="482506848" sldId="323"/>
            <ac:spMk id="10" creationId="{DEBFD27A-FFA5-2F75-4ECC-F9A3D549D776}"/>
          </ac:spMkLst>
        </pc:spChg>
        <pc:spChg chg="mod">
          <ac:chgData name="u3557005@connect.hku.hk" userId="87957631-06b5-4f25-86f8-7bffd6903a85" providerId="ADAL" clId="{AA3D20AE-1179-4D61-856B-09D4F0C84F23}" dt="2024-04-18T02:12:49.364" v="942" actId="255"/>
          <ac:spMkLst>
            <pc:docMk/>
            <pc:sldMk cId="482506848" sldId="323"/>
            <ac:spMk id="13" creationId="{AEAA0FCA-9D71-E2F8-F715-361EBE098127}"/>
          </ac:spMkLst>
        </pc:spChg>
        <pc:spChg chg="mod">
          <ac:chgData name="u3557005@connect.hku.hk" userId="87957631-06b5-4f25-86f8-7bffd6903a85" providerId="ADAL" clId="{AA3D20AE-1179-4D61-856B-09D4F0C84F23}" dt="2024-04-18T02:12:49.364" v="942" actId="255"/>
          <ac:spMkLst>
            <pc:docMk/>
            <pc:sldMk cId="482506848" sldId="323"/>
            <ac:spMk id="14" creationId="{D6AAF9A6-896D-7293-BDBC-96A543FB12F0}"/>
          </ac:spMkLst>
        </pc:spChg>
        <pc:spChg chg="mod">
          <ac:chgData name="u3557005@connect.hku.hk" userId="87957631-06b5-4f25-86f8-7bffd6903a85" providerId="ADAL" clId="{AA3D20AE-1179-4D61-856B-09D4F0C84F23}" dt="2024-04-18T02:12:49.364" v="942" actId="255"/>
          <ac:spMkLst>
            <pc:docMk/>
            <pc:sldMk cId="482506848" sldId="323"/>
            <ac:spMk id="15" creationId="{06023D48-0A4E-8C2B-8652-9B4FBFD20BAD}"/>
          </ac:spMkLst>
        </pc:spChg>
      </pc:sldChg>
      <pc:sldChg chg="addSp delSp modSp mod modAnim">
        <pc:chgData name="u3557005@connect.hku.hk" userId="87957631-06b5-4f25-86f8-7bffd6903a85" providerId="ADAL" clId="{AA3D20AE-1179-4D61-856B-09D4F0C84F23}" dt="2024-04-18T07:19:39.686" v="1479"/>
        <pc:sldMkLst>
          <pc:docMk/>
          <pc:sldMk cId="3268641603" sldId="324"/>
        </pc:sldMkLst>
        <pc:spChg chg="mod">
          <ac:chgData name="u3557005@connect.hku.hk" userId="87957631-06b5-4f25-86f8-7bffd6903a85" providerId="ADAL" clId="{AA3D20AE-1179-4D61-856B-09D4F0C84F23}" dt="2024-04-18T02:12:34.830" v="939" actId="255"/>
          <ac:spMkLst>
            <pc:docMk/>
            <pc:sldMk cId="3268641603" sldId="324"/>
            <ac:spMk id="5" creationId="{EF85BCC8-6BFA-61BE-AD7D-49CDA5109B92}"/>
          </ac:spMkLst>
        </pc:spChg>
        <pc:spChg chg="mod">
          <ac:chgData name="u3557005@connect.hku.hk" userId="87957631-06b5-4f25-86f8-7bffd6903a85" providerId="ADAL" clId="{AA3D20AE-1179-4D61-856B-09D4F0C84F23}" dt="2024-04-18T02:12:34.830" v="939" actId="255"/>
          <ac:spMkLst>
            <pc:docMk/>
            <pc:sldMk cId="3268641603" sldId="324"/>
            <ac:spMk id="6" creationId="{50DDD1DA-C272-8BF4-2F79-FC3D6696428F}"/>
          </ac:spMkLst>
        </pc:spChg>
        <pc:spChg chg="mod">
          <ac:chgData name="u3557005@connect.hku.hk" userId="87957631-06b5-4f25-86f8-7bffd6903a85" providerId="ADAL" clId="{AA3D20AE-1179-4D61-856B-09D4F0C84F23}" dt="2024-04-18T02:12:34.830" v="939" actId="255"/>
          <ac:spMkLst>
            <pc:docMk/>
            <pc:sldMk cId="3268641603" sldId="324"/>
            <ac:spMk id="7" creationId="{755D550E-2B90-1732-64E5-A327236F9F49}"/>
          </ac:spMkLst>
        </pc:spChg>
        <pc:spChg chg="mod">
          <ac:chgData name="u3557005@connect.hku.hk" userId="87957631-06b5-4f25-86f8-7bffd6903a85" providerId="ADAL" clId="{AA3D20AE-1179-4D61-856B-09D4F0C84F23}" dt="2024-04-18T02:12:34.830" v="939" actId="255"/>
          <ac:spMkLst>
            <pc:docMk/>
            <pc:sldMk cId="3268641603" sldId="324"/>
            <ac:spMk id="8" creationId="{12697053-44E5-C9D9-3298-043007CBCEBC}"/>
          </ac:spMkLst>
        </pc:spChg>
        <pc:spChg chg="mod">
          <ac:chgData name="u3557005@connect.hku.hk" userId="87957631-06b5-4f25-86f8-7bffd6903a85" providerId="ADAL" clId="{AA3D20AE-1179-4D61-856B-09D4F0C84F23}" dt="2024-04-18T02:22:05.220" v="943" actId="165"/>
          <ac:spMkLst>
            <pc:docMk/>
            <pc:sldMk cId="3268641603" sldId="324"/>
            <ac:spMk id="10" creationId="{608B312A-1B82-3690-E41F-5BCDD3346AA1}"/>
          </ac:spMkLst>
        </pc:spChg>
        <pc:spChg chg="mod">
          <ac:chgData name="u3557005@connect.hku.hk" userId="87957631-06b5-4f25-86f8-7bffd6903a85" providerId="ADAL" clId="{AA3D20AE-1179-4D61-856B-09D4F0C84F23}" dt="2024-04-18T02:22:05.220" v="943" actId="165"/>
          <ac:spMkLst>
            <pc:docMk/>
            <pc:sldMk cId="3268641603" sldId="324"/>
            <ac:spMk id="11" creationId="{EEFE785D-B30A-72D9-231A-D3E1EF90946A}"/>
          </ac:spMkLst>
        </pc:spChg>
        <pc:spChg chg="mod">
          <ac:chgData name="u3557005@connect.hku.hk" userId="87957631-06b5-4f25-86f8-7bffd6903a85" providerId="ADAL" clId="{AA3D20AE-1179-4D61-856B-09D4F0C84F23}" dt="2024-04-18T02:22:05.220" v="943" actId="165"/>
          <ac:spMkLst>
            <pc:docMk/>
            <pc:sldMk cId="3268641603" sldId="324"/>
            <ac:spMk id="12" creationId="{66414B11-EADD-53D3-6490-884068528C8F}"/>
          </ac:spMkLst>
        </pc:spChg>
        <pc:spChg chg="mod">
          <ac:chgData name="u3557005@connect.hku.hk" userId="87957631-06b5-4f25-86f8-7bffd6903a85" providerId="ADAL" clId="{AA3D20AE-1179-4D61-856B-09D4F0C84F23}" dt="2024-04-18T02:22:05.220" v="943" actId="165"/>
          <ac:spMkLst>
            <pc:docMk/>
            <pc:sldMk cId="3268641603" sldId="324"/>
            <ac:spMk id="13" creationId="{DD21CCB4-1D3E-4E6E-2710-831CCCA50FC4}"/>
          </ac:spMkLst>
        </pc:spChg>
        <pc:spChg chg="mod">
          <ac:chgData name="u3557005@connect.hku.hk" userId="87957631-06b5-4f25-86f8-7bffd6903a85" providerId="ADAL" clId="{AA3D20AE-1179-4D61-856B-09D4F0C84F23}" dt="2024-04-18T02:22:05.220" v="943" actId="165"/>
          <ac:spMkLst>
            <pc:docMk/>
            <pc:sldMk cId="3268641603" sldId="324"/>
            <ac:spMk id="14" creationId="{131D1FBA-2E90-ADF9-4E4D-8FC8DA4D070F}"/>
          </ac:spMkLst>
        </pc:spChg>
        <pc:spChg chg="mod">
          <ac:chgData name="u3557005@connect.hku.hk" userId="87957631-06b5-4f25-86f8-7bffd6903a85" providerId="ADAL" clId="{AA3D20AE-1179-4D61-856B-09D4F0C84F23}" dt="2024-04-18T02:22:05.220" v="943" actId="165"/>
          <ac:spMkLst>
            <pc:docMk/>
            <pc:sldMk cId="3268641603" sldId="324"/>
            <ac:spMk id="15" creationId="{3548A29F-D78D-3971-610F-7C87E1D77307}"/>
          </ac:spMkLst>
        </pc:spChg>
        <pc:spChg chg="mod">
          <ac:chgData name="u3557005@connect.hku.hk" userId="87957631-06b5-4f25-86f8-7bffd6903a85" providerId="ADAL" clId="{AA3D20AE-1179-4D61-856B-09D4F0C84F23}" dt="2024-04-18T02:22:05.220" v="943" actId="165"/>
          <ac:spMkLst>
            <pc:docMk/>
            <pc:sldMk cId="3268641603" sldId="324"/>
            <ac:spMk id="16" creationId="{98390296-B3E0-FA72-3F15-14091143376B}"/>
          </ac:spMkLst>
        </pc:spChg>
        <pc:spChg chg="mod">
          <ac:chgData name="u3557005@connect.hku.hk" userId="87957631-06b5-4f25-86f8-7bffd6903a85" providerId="ADAL" clId="{AA3D20AE-1179-4D61-856B-09D4F0C84F23}" dt="2024-04-18T02:22:05.220" v="943" actId="165"/>
          <ac:spMkLst>
            <pc:docMk/>
            <pc:sldMk cId="3268641603" sldId="324"/>
            <ac:spMk id="17" creationId="{AEC8A780-880E-D4CC-6584-B0F747C131F3}"/>
          </ac:spMkLst>
        </pc:spChg>
        <pc:spChg chg="mod">
          <ac:chgData name="u3557005@connect.hku.hk" userId="87957631-06b5-4f25-86f8-7bffd6903a85" providerId="ADAL" clId="{AA3D20AE-1179-4D61-856B-09D4F0C84F23}" dt="2024-04-18T02:22:05.220" v="943" actId="165"/>
          <ac:spMkLst>
            <pc:docMk/>
            <pc:sldMk cId="3268641603" sldId="324"/>
            <ac:spMk id="18" creationId="{242C4DD4-452E-4895-596A-1A464897AB90}"/>
          </ac:spMkLst>
        </pc:spChg>
        <pc:spChg chg="mod">
          <ac:chgData name="u3557005@connect.hku.hk" userId="87957631-06b5-4f25-86f8-7bffd6903a85" providerId="ADAL" clId="{AA3D20AE-1179-4D61-856B-09D4F0C84F23}" dt="2024-04-18T02:22:05.220" v="943" actId="165"/>
          <ac:spMkLst>
            <pc:docMk/>
            <pc:sldMk cId="3268641603" sldId="324"/>
            <ac:spMk id="19" creationId="{09676A5B-204E-AC86-978A-04C1AD0A302B}"/>
          </ac:spMkLst>
        </pc:spChg>
        <pc:spChg chg="mod topLvl">
          <ac:chgData name="u3557005@connect.hku.hk" userId="87957631-06b5-4f25-86f8-7bffd6903a85" providerId="ADAL" clId="{AA3D20AE-1179-4D61-856B-09D4F0C84F23}" dt="2024-04-18T02:25:29.176" v="965" actId="164"/>
          <ac:spMkLst>
            <pc:docMk/>
            <pc:sldMk cId="3268641603" sldId="324"/>
            <ac:spMk id="20" creationId="{04C150C9-5FC1-167E-7A6D-6A0A65F0E4CA}"/>
          </ac:spMkLst>
        </pc:spChg>
        <pc:spChg chg="mod">
          <ac:chgData name="u3557005@connect.hku.hk" userId="87957631-06b5-4f25-86f8-7bffd6903a85" providerId="ADAL" clId="{AA3D20AE-1179-4D61-856B-09D4F0C84F23}" dt="2024-04-18T02:12:34.830" v="939" actId="255"/>
          <ac:spMkLst>
            <pc:docMk/>
            <pc:sldMk cId="3268641603" sldId="324"/>
            <ac:spMk id="21" creationId="{DD46D802-FE80-B979-CA20-6BD16AAB533C}"/>
          </ac:spMkLst>
        </pc:spChg>
        <pc:spChg chg="mod topLvl">
          <ac:chgData name="u3557005@connect.hku.hk" userId="87957631-06b5-4f25-86f8-7bffd6903a85" providerId="ADAL" clId="{AA3D20AE-1179-4D61-856B-09D4F0C84F23}" dt="2024-04-18T02:25:27.852" v="964" actId="164"/>
          <ac:spMkLst>
            <pc:docMk/>
            <pc:sldMk cId="3268641603" sldId="324"/>
            <ac:spMk id="25" creationId="{68A0FAA8-6333-7A0B-15AD-B6D6254BFA86}"/>
          </ac:spMkLst>
        </pc:spChg>
        <pc:spChg chg="mod">
          <ac:chgData name="u3557005@connect.hku.hk" userId="87957631-06b5-4f25-86f8-7bffd6903a85" providerId="ADAL" clId="{AA3D20AE-1179-4D61-856B-09D4F0C84F23}" dt="2024-04-18T02:25:18.255" v="962" actId="165"/>
          <ac:spMkLst>
            <pc:docMk/>
            <pc:sldMk cId="3268641603" sldId="324"/>
            <ac:spMk id="26" creationId="{FFF6AAA9-A875-29EE-0E55-5E12E0ABE643}"/>
          </ac:spMkLst>
        </pc:spChg>
        <pc:spChg chg="mod">
          <ac:chgData name="u3557005@connect.hku.hk" userId="87957631-06b5-4f25-86f8-7bffd6903a85" providerId="ADAL" clId="{AA3D20AE-1179-4D61-856B-09D4F0C84F23}" dt="2024-04-18T02:25:18.255" v="962" actId="165"/>
          <ac:spMkLst>
            <pc:docMk/>
            <pc:sldMk cId="3268641603" sldId="324"/>
            <ac:spMk id="27" creationId="{5288C5F8-661B-131B-0C95-BE2614C0D982}"/>
          </ac:spMkLst>
        </pc:spChg>
        <pc:spChg chg="mod">
          <ac:chgData name="u3557005@connect.hku.hk" userId="87957631-06b5-4f25-86f8-7bffd6903a85" providerId="ADAL" clId="{AA3D20AE-1179-4D61-856B-09D4F0C84F23}" dt="2024-04-18T02:25:18.255" v="962" actId="165"/>
          <ac:spMkLst>
            <pc:docMk/>
            <pc:sldMk cId="3268641603" sldId="324"/>
            <ac:spMk id="28" creationId="{D5823BBA-4979-0641-9DBD-8EE03906D425}"/>
          </ac:spMkLst>
        </pc:spChg>
        <pc:spChg chg="mod">
          <ac:chgData name="u3557005@connect.hku.hk" userId="87957631-06b5-4f25-86f8-7bffd6903a85" providerId="ADAL" clId="{AA3D20AE-1179-4D61-856B-09D4F0C84F23}" dt="2024-04-18T02:25:18.255" v="962" actId="165"/>
          <ac:spMkLst>
            <pc:docMk/>
            <pc:sldMk cId="3268641603" sldId="324"/>
            <ac:spMk id="29" creationId="{70115AD4-6BA5-E596-3695-D3B9BDF68799}"/>
          </ac:spMkLst>
        </pc:spChg>
        <pc:spChg chg="mod">
          <ac:chgData name="u3557005@connect.hku.hk" userId="87957631-06b5-4f25-86f8-7bffd6903a85" providerId="ADAL" clId="{AA3D20AE-1179-4D61-856B-09D4F0C84F23}" dt="2024-04-18T02:25:18.255" v="962" actId="165"/>
          <ac:spMkLst>
            <pc:docMk/>
            <pc:sldMk cId="3268641603" sldId="324"/>
            <ac:spMk id="30" creationId="{CCB63E09-D60D-23B2-0B6F-F136F0616F62}"/>
          </ac:spMkLst>
        </pc:spChg>
        <pc:spChg chg="mod">
          <ac:chgData name="u3557005@connect.hku.hk" userId="87957631-06b5-4f25-86f8-7bffd6903a85" providerId="ADAL" clId="{AA3D20AE-1179-4D61-856B-09D4F0C84F23}" dt="2024-04-18T02:25:18.255" v="962" actId="165"/>
          <ac:spMkLst>
            <pc:docMk/>
            <pc:sldMk cId="3268641603" sldId="324"/>
            <ac:spMk id="31" creationId="{DE2F5304-2D29-8248-8EA4-D7BB34B287C9}"/>
          </ac:spMkLst>
        </pc:spChg>
        <pc:spChg chg="mod">
          <ac:chgData name="u3557005@connect.hku.hk" userId="87957631-06b5-4f25-86f8-7bffd6903a85" providerId="ADAL" clId="{AA3D20AE-1179-4D61-856B-09D4F0C84F23}" dt="2024-04-18T02:25:18.255" v="962" actId="165"/>
          <ac:spMkLst>
            <pc:docMk/>
            <pc:sldMk cId="3268641603" sldId="324"/>
            <ac:spMk id="32" creationId="{0F7E1486-70A5-5EEC-001D-814372388D29}"/>
          </ac:spMkLst>
        </pc:spChg>
        <pc:spChg chg="mod">
          <ac:chgData name="u3557005@connect.hku.hk" userId="87957631-06b5-4f25-86f8-7bffd6903a85" providerId="ADAL" clId="{AA3D20AE-1179-4D61-856B-09D4F0C84F23}" dt="2024-04-18T02:25:18.255" v="962" actId="165"/>
          <ac:spMkLst>
            <pc:docMk/>
            <pc:sldMk cId="3268641603" sldId="324"/>
            <ac:spMk id="33" creationId="{E5636F6A-2F9F-6A48-C7A8-3E391D7FF7BF}"/>
          </ac:spMkLst>
        </pc:spChg>
        <pc:spChg chg="mod">
          <ac:chgData name="u3557005@connect.hku.hk" userId="87957631-06b5-4f25-86f8-7bffd6903a85" providerId="ADAL" clId="{AA3D20AE-1179-4D61-856B-09D4F0C84F23}" dt="2024-04-18T02:25:18.255" v="962" actId="165"/>
          <ac:spMkLst>
            <pc:docMk/>
            <pc:sldMk cId="3268641603" sldId="324"/>
            <ac:spMk id="34" creationId="{74339AB1-BE52-C9C0-0703-B87763142416}"/>
          </ac:spMkLst>
        </pc:spChg>
        <pc:spChg chg="mod">
          <ac:chgData name="u3557005@connect.hku.hk" userId="87957631-06b5-4f25-86f8-7bffd6903a85" providerId="ADAL" clId="{AA3D20AE-1179-4D61-856B-09D4F0C84F23}" dt="2024-04-18T02:25:18.255" v="962" actId="165"/>
          <ac:spMkLst>
            <pc:docMk/>
            <pc:sldMk cId="3268641603" sldId="324"/>
            <ac:spMk id="35" creationId="{57C6335C-5C7B-8F82-2ACF-AE9A0CE858D8}"/>
          </ac:spMkLst>
        </pc:spChg>
        <pc:spChg chg="mod">
          <ac:chgData name="u3557005@connect.hku.hk" userId="87957631-06b5-4f25-86f8-7bffd6903a85" providerId="ADAL" clId="{AA3D20AE-1179-4D61-856B-09D4F0C84F23}" dt="2024-04-18T02:24:53.839" v="955" actId="207"/>
          <ac:spMkLst>
            <pc:docMk/>
            <pc:sldMk cId="3268641603" sldId="324"/>
            <ac:spMk id="37" creationId="{26931ED4-BF6E-A4CD-7B46-739ECD3C1C4B}"/>
          </ac:spMkLst>
        </pc:spChg>
        <pc:spChg chg="mod">
          <ac:chgData name="u3557005@connect.hku.hk" userId="87957631-06b5-4f25-86f8-7bffd6903a85" providerId="ADAL" clId="{AA3D20AE-1179-4D61-856B-09D4F0C84F23}" dt="2024-04-18T02:24:53.839" v="955" actId="207"/>
          <ac:spMkLst>
            <pc:docMk/>
            <pc:sldMk cId="3268641603" sldId="324"/>
            <ac:spMk id="38" creationId="{3276AFA8-40E8-6831-AE91-8558FE99091C}"/>
          </ac:spMkLst>
        </pc:spChg>
        <pc:spChg chg="mod">
          <ac:chgData name="u3557005@connect.hku.hk" userId="87957631-06b5-4f25-86f8-7bffd6903a85" providerId="ADAL" clId="{AA3D20AE-1179-4D61-856B-09D4F0C84F23}" dt="2024-04-18T02:24:53.839" v="955" actId="207"/>
          <ac:spMkLst>
            <pc:docMk/>
            <pc:sldMk cId="3268641603" sldId="324"/>
            <ac:spMk id="39" creationId="{4C2436B4-9FDB-3592-636E-14C52960CFE7}"/>
          </ac:spMkLst>
        </pc:spChg>
        <pc:spChg chg="mod">
          <ac:chgData name="u3557005@connect.hku.hk" userId="87957631-06b5-4f25-86f8-7bffd6903a85" providerId="ADAL" clId="{AA3D20AE-1179-4D61-856B-09D4F0C84F23}" dt="2024-04-18T02:24:53.839" v="955" actId="207"/>
          <ac:spMkLst>
            <pc:docMk/>
            <pc:sldMk cId="3268641603" sldId="324"/>
            <ac:spMk id="40" creationId="{423A9C73-5703-2B24-F54E-2FFFF6B5ABD1}"/>
          </ac:spMkLst>
        </pc:spChg>
        <pc:spChg chg="mod">
          <ac:chgData name="u3557005@connect.hku.hk" userId="87957631-06b5-4f25-86f8-7bffd6903a85" providerId="ADAL" clId="{AA3D20AE-1179-4D61-856B-09D4F0C84F23}" dt="2024-04-18T02:24:53.839" v="955" actId="207"/>
          <ac:spMkLst>
            <pc:docMk/>
            <pc:sldMk cId="3268641603" sldId="324"/>
            <ac:spMk id="41" creationId="{47444A55-C8C6-E5EC-7934-4A3BDA02FC92}"/>
          </ac:spMkLst>
        </pc:spChg>
        <pc:spChg chg="mod">
          <ac:chgData name="u3557005@connect.hku.hk" userId="87957631-06b5-4f25-86f8-7bffd6903a85" providerId="ADAL" clId="{AA3D20AE-1179-4D61-856B-09D4F0C84F23}" dt="2024-04-18T02:12:39.932" v="940" actId="255"/>
          <ac:spMkLst>
            <pc:docMk/>
            <pc:sldMk cId="3268641603" sldId="324"/>
            <ac:spMk id="55" creationId="{D412445B-9977-0011-7706-5F228C8BC581}"/>
          </ac:spMkLst>
        </pc:spChg>
        <pc:spChg chg="mod">
          <ac:chgData name="u3557005@connect.hku.hk" userId="87957631-06b5-4f25-86f8-7bffd6903a85" providerId="ADAL" clId="{AA3D20AE-1179-4D61-856B-09D4F0C84F23}" dt="2024-04-18T02:12:39.932" v="940" actId="255"/>
          <ac:spMkLst>
            <pc:docMk/>
            <pc:sldMk cId="3268641603" sldId="324"/>
            <ac:spMk id="56" creationId="{DCB750AF-D694-DEA1-3453-4320B68E62D7}"/>
          </ac:spMkLst>
        </pc:spChg>
        <pc:spChg chg="mod">
          <ac:chgData name="u3557005@connect.hku.hk" userId="87957631-06b5-4f25-86f8-7bffd6903a85" providerId="ADAL" clId="{AA3D20AE-1179-4D61-856B-09D4F0C84F23}" dt="2024-04-18T02:12:39.932" v="940" actId="255"/>
          <ac:spMkLst>
            <pc:docMk/>
            <pc:sldMk cId="3268641603" sldId="324"/>
            <ac:spMk id="57" creationId="{CEB320FF-4FB5-2C80-9124-0C1849A50990}"/>
          </ac:spMkLst>
        </pc:spChg>
        <pc:grpChg chg="del mod topLvl">
          <ac:chgData name="u3557005@connect.hku.hk" userId="87957631-06b5-4f25-86f8-7bffd6903a85" providerId="ADAL" clId="{AA3D20AE-1179-4D61-856B-09D4F0C84F23}" dt="2024-04-18T02:22:07.223" v="944" actId="478"/>
          <ac:grpSpMkLst>
            <pc:docMk/>
            <pc:sldMk cId="3268641603" sldId="324"/>
            <ac:grpSpMk id="9" creationId="{DBFF4337-8549-C3FE-FD43-7AB0FA0A7B65}"/>
          </ac:grpSpMkLst>
        </pc:grpChg>
        <pc:grpChg chg="add del mod">
          <ac:chgData name="u3557005@connect.hku.hk" userId="87957631-06b5-4f25-86f8-7bffd6903a85" providerId="ADAL" clId="{AA3D20AE-1179-4D61-856B-09D4F0C84F23}" dt="2024-04-18T02:25:18.255" v="962" actId="165"/>
          <ac:grpSpMkLst>
            <pc:docMk/>
            <pc:sldMk cId="3268641603" sldId="324"/>
            <ac:grpSpMk id="23" creationId="{C706549D-0AE4-5E60-6046-EBE0880FF490}"/>
          </ac:grpSpMkLst>
        </pc:grpChg>
        <pc:grpChg chg="mod topLvl">
          <ac:chgData name="u3557005@connect.hku.hk" userId="87957631-06b5-4f25-86f8-7bffd6903a85" providerId="ADAL" clId="{AA3D20AE-1179-4D61-856B-09D4F0C84F23}" dt="2024-04-18T02:25:27.852" v="964" actId="164"/>
          <ac:grpSpMkLst>
            <pc:docMk/>
            <pc:sldMk cId="3268641603" sldId="324"/>
            <ac:grpSpMk id="24" creationId="{D380A996-B8C1-3329-EE3F-01975330D1D3}"/>
          </ac:grpSpMkLst>
        </pc:grpChg>
        <pc:grpChg chg="add mod">
          <ac:chgData name="u3557005@connect.hku.hk" userId="87957631-06b5-4f25-86f8-7bffd6903a85" providerId="ADAL" clId="{AA3D20AE-1179-4D61-856B-09D4F0C84F23}" dt="2024-04-18T02:25:29.176" v="965" actId="164"/>
          <ac:grpSpMkLst>
            <pc:docMk/>
            <pc:sldMk cId="3268641603" sldId="324"/>
            <ac:grpSpMk id="36" creationId="{F3BEF601-3938-21D5-04A6-794A738A32DE}"/>
          </ac:grpSpMkLst>
        </pc:grpChg>
        <pc:grpChg chg="add mod">
          <ac:chgData name="u3557005@connect.hku.hk" userId="87957631-06b5-4f25-86f8-7bffd6903a85" providerId="ADAL" clId="{AA3D20AE-1179-4D61-856B-09D4F0C84F23}" dt="2024-04-18T02:25:27.852" v="964" actId="164"/>
          <ac:grpSpMkLst>
            <pc:docMk/>
            <pc:sldMk cId="3268641603" sldId="324"/>
            <ac:grpSpMk id="42" creationId="{F95E7511-CD96-F494-9178-0EC12B75CF00}"/>
          </ac:grpSpMkLst>
        </pc:grpChg>
        <pc:grpChg chg="add mod">
          <ac:chgData name="u3557005@connect.hku.hk" userId="87957631-06b5-4f25-86f8-7bffd6903a85" providerId="ADAL" clId="{AA3D20AE-1179-4D61-856B-09D4F0C84F23}" dt="2024-04-18T02:25:29.176" v="965" actId="164"/>
          <ac:grpSpMkLst>
            <pc:docMk/>
            <pc:sldMk cId="3268641603" sldId="324"/>
            <ac:grpSpMk id="43" creationId="{1D4C54A5-DAF4-EF20-1712-567F6E07EC8B}"/>
          </ac:grpSpMkLst>
        </pc:grpChg>
        <pc:grpChg chg="del mod">
          <ac:chgData name="u3557005@connect.hku.hk" userId="87957631-06b5-4f25-86f8-7bffd6903a85" providerId="ADAL" clId="{AA3D20AE-1179-4D61-856B-09D4F0C84F23}" dt="2024-04-18T02:22:05.220" v="943" actId="165"/>
          <ac:grpSpMkLst>
            <pc:docMk/>
            <pc:sldMk cId="3268641603" sldId="324"/>
            <ac:grpSpMk id="91" creationId="{7406CE01-9509-6BE6-3C90-70DF6D90E4FC}"/>
          </ac:grpSpMkLst>
        </pc:grpChg>
        <pc:grpChg chg="mod">
          <ac:chgData name="u3557005@connect.hku.hk" userId="87957631-06b5-4f25-86f8-7bffd6903a85" providerId="ADAL" clId="{AA3D20AE-1179-4D61-856B-09D4F0C84F23}" dt="2024-04-17T00:38:34.954" v="712" actId="555"/>
          <ac:grpSpMkLst>
            <pc:docMk/>
            <pc:sldMk cId="3268641603" sldId="324"/>
            <ac:grpSpMk id="92" creationId="{44201F11-C224-FF07-BCC2-E6A70ABF4315}"/>
          </ac:grpSpMkLst>
        </pc:grpChg>
      </pc:sldChg>
      <pc:sldChg chg="modSp mod">
        <pc:chgData name="u3557005@connect.hku.hk" userId="87957631-06b5-4f25-86f8-7bffd6903a85" providerId="ADAL" clId="{AA3D20AE-1179-4D61-856B-09D4F0C84F23}" dt="2024-04-16T15:07:28.423" v="134" actId="20577"/>
        <pc:sldMkLst>
          <pc:docMk/>
          <pc:sldMk cId="197372396" sldId="325"/>
        </pc:sldMkLst>
        <pc:spChg chg="mod">
          <ac:chgData name="u3557005@connect.hku.hk" userId="87957631-06b5-4f25-86f8-7bffd6903a85" providerId="ADAL" clId="{AA3D20AE-1179-4D61-856B-09D4F0C84F23}" dt="2024-04-16T15:07:28.423" v="134" actId="20577"/>
          <ac:spMkLst>
            <pc:docMk/>
            <pc:sldMk cId="197372396" sldId="325"/>
            <ac:spMk id="2708" creationId="{00000000-0000-0000-0000-000000000000}"/>
          </ac:spMkLst>
        </pc:spChg>
      </pc:sldChg>
      <pc:sldChg chg="addSp modSp mod ord">
        <pc:chgData name="u3557005@connect.hku.hk" userId="87957631-06b5-4f25-86f8-7bffd6903a85" providerId="ADAL" clId="{AA3D20AE-1179-4D61-856B-09D4F0C84F23}" dt="2024-04-18T15:42:42.314" v="3661"/>
        <pc:sldMkLst>
          <pc:docMk/>
          <pc:sldMk cId="3936593587" sldId="326"/>
        </pc:sldMkLst>
        <pc:spChg chg="mod">
          <ac:chgData name="u3557005@connect.hku.hk" userId="87957631-06b5-4f25-86f8-7bffd6903a85" providerId="ADAL" clId="{AA3D20AE-1179-4D61-856B-09D4F0C84F23}" dt="2024-04-18T04:34:53.203" v="1225" actId="1076"/>
          <ac:spMkLst>
            <pc:docMk/>
            <pc:sldMk cId="3936593587" sldId="326"/>
            <ac:spMk id="2" creationId="{C56C2B32-6759-42A2-A627-7C84C92EAB34}"/>
          </ac:spMkLst>
        </pc:spChg>
        <pc:spChg chg="add mod">
          <ac:chgData name="u3557005@connect.hku.hk" userId="87957631-06b5-4f25-86f8-7bffd6903a85" providerId="ADAL" clId="{AA3D20AE-1179-4D61-856B-09D4F0C84F23}" dt="2024-04-18T09:17:01.767" v="1676" actId="1035"/>
          <ac:spMkLst>
            <pc:docMk/>
            <pc:sldMk cId="3936593587" sldId="326"/>
            <ac:spMk id="3" creationId="{9F8AA5B0-F4B6-1F63-69C6-69B0B8E21EAA}"/>
          </ac:spMkLst>
        </pc:spChg>
        <pc:spChg chg="mod">
          <ac:chgData name="u3557005@connect.hku.hk" userId="87957631-06b5-4f25-86f8-7bffd6903a85" providerId="ADAL" clId="{AA3D20AE-1179-4D61-856B-09D4F0C84F23}" dt="2024-04-18T09:17:21.390" v="1690" actId="20577"/>
          <ac:spMkLst>
            <pc:docMk/>
            <pc:sldMk cId="3936593587" sldId="326"/>
            <ac:spMk id="9" creationId="{6FA56BC3-3AE1-7089-D350-D9AA6052A5B6}"/>
          </ac:spMkLst>
        </pc:spChg>
        <pc:spChg chg="mod">
          <ac:chgData name="u3557005@connect.hku.hk" userId="87957631-06b5-4f25-86f8-7bffd6903a85" providerId="ADAL" clId="{AA3D20AE-1179-4D61-856B-09D4F0C84F23}" dt="2024-04-18T09:54:12.122" v="2125" actId="20577"/>
          <ac:spMkLst>
            <pc:docMk/>
            <pc:sldMk cId="3936593587" sldId="326"/>
            <ac:spMk id="2838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09:54:46.246" v="2191" actId="20577"/>
          <ac:spMkLst>
            <pc:docMk/>
            <pc:sldMk cId="3936593587" sldId="326"/>
            <ac:spMk id="2839" creationId="{00000000-0000-0000-0000-000000000000}"/>
          </ac:spMkLst>
        </pc:spChg>
      </pc:sldChg>
      <pc:sldChg chg="addSp modSp mod ord">
        <pc:chgData name="u3557005@connect.hku.hk" userId="87957631-06b5-4f25-86f8-7bffd6903a85" providerId="ADAL" clId="{AA3D20AE-1179-4D61-856B-09D4F0C84F23}" dt="2024-04-18T15:42:48.332" v="3662" actId="20577"/>
        <pc:sldMkLst>
          <pc:docMk/>
          <pc:sldMk cId="2729129317" sldId="327"/>
        </pc:sldMkLst>
        <pc:spChg chg="mod">
          <ac:chgData name="u3557005@connect.hku.hk" userId="87957631-06b5-4f25-86f8-7bffd6903a85" providerId="ADAL" clId="{AA3D20AE-1179-4D61-856B-09D4F0C84F23}" dt="2024-04-18T04:34:59.850" v="1227" actId="1076"/>
          <ac:spMkLst>
            <pc:docMk/>
            <pc:sldMk cId="2729129317" sldId="327"/>
            <ac:spMk id="2" creationId="{671A0BE5-ECEF-F922-CC65-B122C0D9A940}"/>
          </ac:spMkLst>
        </pc:spChg>
        <pc:spChg chg="add mod">
          <ac:chgData name="u3557005@connect.hku.hk" userId="87957631-06b5-4f25-86f8-7bffd6903a85" providerId="ADAL" clId="{AA3D20AE-1179-4D61-856B-09D4F0C84F23}" dt="2024-04-18T15:42:48.332" v="3662" actId="20577"/>
          <ac:spMkLst>
            <pc:docMk/>
            <pc:sldMk cId="2729129317" sldId="327"/>
            <ac:spMk id="3" creationId="{8B31748C-1D8E-2D2C-EA80-481735988A47}"/>
          </ac:spMkLst>
        </pc:spChg>
        <pc:spChg chg="mod">
          <ac:chgData name="u3557005@connect.hku.hk" userId="87957631-06b5-4f25-86f8-7bffd6903a85" providerId="ADAL" clId="{AA3D20AE-1179-4D61-856B-09D4F0C84F23}" dt="2024-04-18T09:17:26.932" v="1700" actId="20577"/>
          <ac:spMkLst>
            <pc:docMk/>
            <pc:sldMk cId="2729129317" sldId="327"/>
            <ac:spMk id="9" creationId="{91D35306-9754-221F-D86C-39E7B38AD277}"/>
          </ac:spMkLst>
        </pc:spChg>
        <pc:spChg chg="mod">
          <ac:chgData name="u3557005@connect.hku.hk" userId="87957631-06b5-4f25-86f8-7bffd6903a85" providerId="ADAL" clId="{AA3D20AE-1179-4D61-856B-09D4F0C84F23}" dt="2024-04-18T09:32:54.447" v="1768" actId="20577"/>
          <ac:spMkLst>
            <pc:docMk/>
            <pc:sldMk cId="2729129317" sldId="327"/>
            <ac:spMk id="2838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09:54:27.092" v="2126" actId="20577"/>
          <ac:spMkLst>
            <pc:docMk/>
            <pc:sldMk cId="2729129317" sldId="327"/>
            <ac:spMk id="2839" creationId="{00000000-0000-0000-0000-000000000000}"/>
          </ac:spMkLst>
        </pc:spChg>
      </pc:sldChg>
      <pc:sldChg chg="modSp mod">
        <pc:chgData name="u3557005@connect.hku.hk" userId="87957631-06b5-4f25-86f8-7bffd6903a85" providerId="ADAL" clId="{AA3D20AE-1179-4D61-856B-09D4F0C84F23}" dt="2024-04-16T15:07:34.721" v="146" actId="20577"/>
        <pc:sldMkLst>
          <pc:docMk/>
          <pc:sldMk cId="3643653584" sldId="328"/>
        </pc:sldMkLst>
        <pc:spChg chg="mod">
          <ac:chgData name="u3557005@connect.hku.hk" userId="87957631-06b5-4f25-86f8-7bffd6903a85" providerId="ADAL" clId="{AA3D20AE-1179-4D61-856B-09D4F0C84F23}" dt="2024-04-16T15:07:34.721" v="146" actId="20577"/>
          <ac:spMkLst>
            <pc:docMk/>
            <pc:sldMk cId="3643653584" sldId="328"/>
            <ac:spMk id="2708" creationId="{00000000-0000-0000-0000-000000000000}"/>
          </ac:spMkLst>
        </pc:spChg>
      </pc:sldChg>
      <pc:sldChg chg="ord">
        <pc:chgData name="u3557005@connect.hku.hk" userId="87957631-06b5-4f25-86f8-7bffd6903a85" providerId="ADAL" clId="{AA3D20AE-1179-4D61-856B-09D4F0C84F23}" dt="2024-04-16T15:07:39.866" v="148"/>
        <pc:sldMkLst>
          <pc:docMk/>
          <pc:sldMk cId="3635781714" sldId="329"/>
        </pc:sldMkLst>
      </pc:sldChg>
      <pc:sldChg chg="modSp mod">
        <pc:chgData name="u3557005@connect.hku.hk" userId="87957631-06b5-4f25-86f8-7bffd6903a85" providerId="ADAL" clId="{AA3D20AE-1179-4D61-856B-09D4F0C84F23}" dt="2024-04-18T15:38:34.840" v="3638" actId="1076"/>
        <pc:sldMkLst>
          <pc:docMk/>
          <pc:sldMk cId="2019596987" sldId="330"/>
        </pc:sldMkLst>
        <pc:spChg chg="mod">
          <ac:chgData name="u3557005@connect.hku.hk" userId="87957631-06b5-4f25-86f8-7bffd6903a85" providerId="ADAL" clId="{AA3D20AE-1179-4D61-856B-09D4F0C84F23}" dt="2024-04-18T15:38:34.840" v="3638" actId="1076"/>
          <ac:spMkLst>
            <pc:docMk/>
            <pc:sldMk cId="2019596987" sldId="330"/>
            <ac:spMk id="3" creationId="{022D7EF2-FC82-F340-4A1C-377B2DE3A531}"/>
          </ac:spMkLst>
        </pc:spChg>
      </pc:sldChg>
      <pc:sldChg chg="delSp modSp mod delAnim">
        <pc:chgData name="u3557005@connect.hku.hk" userId="87957631-06b5-4f25-86f8-7bffd6903a85" providerId="ADAL" clId="{AA3D20AE-1179-4D61-856B-09D4F0C84F23}" dt="2024-04-18T10:23:00.661" v="2821" actId="1076"/>
        <pc:sldMkLst>
          <pc:docMk/>
          <pc:sldMk cId="1273145301" sldId="331"/>
        </pc:sldMkLst>
        <pc:spChg chg="mod">
          <ac:chgData name="u3557005@connect.hku.hk" userId="87957631-06b5-4f25-86f8-7bffd6903a85" providerId="ADAL" clId="{AA3D20AE-1179-4D61-856B-09D4F0C84F23}" dt="2024-04-16T15:10:58.102" v="203" actId="20577"/>
          <ac:spMkLst>
            <pc:docMk/>
            <pc:sldMk cId="1273145301" sldId="331"/>
            <ac:spMk id="2" creationId="{1A36A3D9-D196-A1FD-D272-7D702A501D97}"/>
          </ac:spMkLst>
        </pc:spChg>
        <pc:spChg chg="mod">
          <ac:chgData name="u3557005@connect.hku.hk" userId="87957631-06b5-4f25-86f8-7bffd6903a85" providerId="ADAL" clId="{AA3D20AE-1179-4D61-856B-09D4F0C84F23}" dt="2024-04-18T10:23:00.661" v="2821" actId="1076"/>
          <ac:spMkLst>
            <pc:docMk/>
            <pc:sldMk cId="1273145301" sldId="331"/>
            <ac:spMk id="3110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10:23:00.661" v="2821" actId="1076"/>
          <ac:spMkLst>
            <pc:docMk/>
            <pc:sldMk cId="1273145301" sldId="331"/>
            <ac:spMk id="3111" creationId="{00000000-0000-0000-0000-000000000000}"/>
          </ac:spMkLst>
        </pc:spChg>
        <pc:spChg chg="del mod">
          <ac:chgData name="u3557005@connect.hku.hk" userId="87957631-06b5-4f25-86f8-7bffd6903a85" providerId="ADAL" clId="{AA3D20AE-1179-4D61-856B-09D4F0C84F23}" dt="2024-04-18T10:22:48.730" v="2818" actId="478"/>
          <ac:spMkLst>
            <pc:docMk/>
            <pc:sldMk cId="1273145301" sldId="331"/>
            <ac:spMk id="3112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10:23:00.661" v="2821" actId="1076"/>
          <ac:spMkLst>
            <pc:docMk/>
            <pc:sldMk cId="1273145301" sldId="331"/>
            <ac:spMk id="3113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10:23:00.661" v="2821" actId="1076"/>
          <ac:spMkLst>
            <pc:docMk/>
            <pc:sldMk cId="1273145301" sldId="331"/>
            <ac:spMk id="3114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10:23:00.661" v="2821" actId="1076"/>
          <ac:spMkLst>
            <pc:docMk/>
            <pc:sldMk cId="1273145301" sldId="331"/>
            <ac:spMk id="3115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10:23:00.661" v="2821" actId="1076"/>
          <ac:spMkLst>
            <pc:docMk/>
            <pc:sldMk cId="1273145301" sldId="331"/>
            <ac:spMk id="3116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10:23:00.661" v="2821" actId="1076"/>
          <ac:spMkLst>
            <pc:docMk/>
            <pc:sldMk cId="1273145301" sldId="331"/>
            <ac:spMk id="3117" creationId="{00000000-0000-0000-0000-000000000000}"/>
          </ac:spMkLst>
        </pc:spChg>
        <pc:spChg chg="del">
          <ac:chgData name="u3557005@connect.hku.hk" userId="87957631-06b5-4f25-86f8-7bffd6903a85" providerId="ADAL" clId="{AA3D20AE-1179-4D61-856B-09D4F0C84F23}" dt="2024-04-18T10:22:47.314" v="2816" actId="478"/>
          <ac:spMkLst>
            <pc:docMk/>
            <pc:sldMk cId="1273145301" sldId="331"/>
            <ac:spMk id="3118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10:23:00.661" v="2821" actId="1076"/>
          <ac:spMkLst>
            <pc:docMk/>
            <pc:sldMk cId="1273145301" sldId="331"/>
            <ac:spMk id="3123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10:23:00.661" v="2821" actId="1076"/>
          <ac:spMkLst>
            <pc:docMk/>
            <pc:sldMk cId="1273145301" sldId="331"/>
            <ac:spMk id="3124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10:23:00.661" v="2821" actId="1076"/>
          <ac:spMkLst>
            <pc:docMk/>
            <pc:sldMk cId="1273145301" sldId="331"/>
            <ac:spMk id="3125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10:23:00.661" v="2821" actId="1076"/>
          <ac:spMkLst>
            <pc:docMk/>
            <pc:sldMk cId="1273145301" sldId="331"/>
            <ac:spMk id="3126" creationId="{00000000-0000-0000-0000-000000000000}"/>
          </ac:spMkLst>
        </pc:spChg>
        <pc:spChg chg="del mod">
          <ac:chgData name="u3557005@connect.hku.hk" userId="87957631-06b5-4f25-86f8-7bffd6903a85" providerId="ADAL" clId="{AA3D20AE-1179-4D61-856B-09D4F0C84F23}" dt="2024-04-18T10:22:46.414" v="2815" actId="478"/>
          <ac:spMkLst>
            <pc:docMk/>
            <pc:sldMk cId="1273145301" sldId="331"/>
            <ac:spMk id="3127" creationId="{00000000-0000-0000-0000-000000000000}"/>
          </ac:spMkLst>
        </pc:spChg>
        <pc:cxnChg chg="mod">
          <ac:chgData name="u3557005@connect.hku.hk" userId="87957631-06b5-4f25-86f8-7bffd6903a85" providerId="ADAL" clId="{AA3D20AE-1179-4D61-856B-09D4F0C84F23}" dt="2024-04-18T10:23:00.661" v="2821" actId="1076"/>
          <ac:cxnSpMkLst>
            <pc:docMk/>
            <pc:sldMk cId="1273145301" sldId="331"/>
            <ac:cxnSpMk id="3119" creationId="{00000000-0000-0000-0000-000000000000}"/>
          </ac:cxnSpMkLst>
        </pc:cxnChg>
        <pc:cxnChg chg="mod">
          <ac:chgData name="u3557005@connect.hku.hk" userId="87957631-06b5-4f25-86f8-7bffd6903a85" providerId="ADAL" clId="{AA3D20AE-1179-4D61-856B-09D4F0C84F23}" dt="2024-04-18T10:23:00.661" v="2821" actId="1076"/>
          <ac:cxnSpMkLst>
            <pc:docMk/>
            <pc:sldMk cId="1273145301" sldId="331"/>
            <ac:cxnSpMk id="3120" creationId="{00000000-0000-0000-0000-000000000000}"/>
          </ac:cxnSpMkLst>
        </pc:cxnChg>
        <pc:cxnChg chg="mod">
          <ac:chgData name="u3557005@connect.hku.hk" userId="87957631-06b5-4f25-86f8-7bffd6903a85" providerId="ADAL" clId="{AA3D20AE-1179-4D61-856B-09D4F0C84F23}" dt="2024-04-18T10:23:00.661" v="2821" actId="1076"/>
          <ac:cxnSpMkLst>
            <pc:docMk/>
            <pc:sldMk cId="1273145301" sldId="331"/>
            <ac:cxnSpMk id="3121" creationId="{00000000-0000-0000-0000-000000000000}"/>
          </ac:cxnSpMkLst>
        </pc:cxnChg>
        <pc:cxnChg chg="del mod">
          <ac:chgData name="u3557005@connect.hku.hk" userId="87957631-06b5-4f25-86f8-7bffd6903a85" providerId="ADAL" clId="{AA3D20AE-1179-4D61-856B-09D4F0C84F23}" dt="2024-04-18T10:22:48.081" v="2817" actId="478"/>
          <ac:cxnSpMkLst>
            <pc:docMk/>
            <pc:sldMk cId="1273145301" sldId="331"/>
            <ac:cxnSpMk id="3122" creationId="{00000000-0000-0000-0000-000000000000}"/>
          </ac:cxnSpMkLst>
        </pc:cxnChg>
      </pc:sldChg>
      <pc:sldChg chg="ord">
        <pc:chgData name="u3557005@connect.hku.hk" userId="87957631-06b5-4f25-86f8-7bffd6903a85" providerId="ADAL" clId="{AA3D20AE-1179-4D61-856B-09D4F0C84F23}" dt="2024-04-16T15:00:30.503" v="26"/>
        <pc:sldMkLst>
          <pc:docMk/>
          <pc:sldMk cId="2322490633" sldId="334"/>
        </pc:sldMkLst>
      </pc:sldChg>
      <pc:sldChg chg="ord">
        <pc:chgData name="u3557005@connect.hku.hk" userId="87957631-06b5-4f25-86f8-7bffd6903a85" providerId="ADAL" clId="{AA3D20AE-1179-4D61-856B-09D4F0C84F23}" dt="2024-04-16T15:06:30.094" v="125"/>
        <pc:sldMkLst>
          <pc:docMk/>
          <pc:sldMk cId="1064234927" sldId="336"/>
        </pc:sldMkLst>
      </pc:sldChg>
      <pc:sldChg chg="modSp mod">
        <pc:chgData name="u3557005@connect.hku.hk" userId="87957631-06b5-4f25-86f8-7bffd6903a85" providerId="ADAL" clId="{AA3D20AE-1179-4D61-856B-09D4F0C84F23}" dt="2024-04-18T11:51:51.250" v="3581" actId="14100"/>
        <pc:sldMkLst>
          <pc:docMk/>
          <pc:sldMk cId="2817570917" sldId="338"/>
        </pc:sldMkLst>
        <pc:spChg chg="mod">
          <ac:chgData name="u3557005@connect.hku.hk" userId="87957631-06b5-4f25-86f8-7bffd6903a85" providerId="ADAL" clId="{AA3D20AE-1179-4D61-856B-09D4F0C84F23}" dt="2024-04-18T11:51:51.250" v="3581" actId="14100"/>
          <ac:spMkLst>
            <pc:docMk/>
            <pc:sldMk cId="2817570917" sldId="338"/>
            <ac:spMk id="10" creationId="{78271D44-FEA4-2909-4092-A36237125994}"/>
          </ac:spMkLst>
        </pc:spChg>
        <pc:spChg chg="mod">
          <ac:chgData name="u3557005@connect.hku.hk" userId="87957631-06b5-4f25-86f8-7bffd6903a85" providerId="ADAL" clId="{AA3D20AE-1179-4D61-856B-09D4F0C84F23}" dt="2024-04-18T02:46:04.700" v="1155" actId="255"/>
          <ac:spMkLst>
            <pc:docMk/>
            <pc:sldMk cId="2817570917" sldId="338"/>
            <ac:spMk id="13" creationId="{E8BF25D1-AB9E-F89C-CF9F-936A60A482BE}"/>
          </ac:spMkLst>
        </pc:spChg>
        <pc:spChg chg="mod">
          <ac:chgData name="u3557005@connect.hku.hk" userId="87957631-06b5-4f25-86f8-7bffd6903a85" providerId="ADAL" clId="{AA3D20AE-1179-4D61-856B-09D4F0C84F23}" dt="2024-04-18T02:46:08.068" v="1156" actId="255"/>
          <ac:spMkLst>
            <pc:docMk/>
            <pc:sldMk cId="2817570917" sldId="338"/>
            <ac:spMk id="14" creationId="{A573E9F4-BF1E-E665-DD17-F37C33397B08}"/>
          </ac:spMkLst>
        </pc:spChg>
        <pc:spChg chg="mod">
          <ac:chgData name="u3557005@connect.hku.hk" userId="87957631-06b5-4f25-86f8-7bffd6903a85" providerId="ADAL" clId="{AA3D20AE-1179-4D61-856B-09D4F0C84F23}" dt="2024-04-18T02:46:04.700" v="1155" actId="255"/>
          <ac:spMkLst>
            <pc:docMk/>
            <pc:sldMk cId="2817570917" sldId="338"/>
            <ac:spMk id="15" creationId="{A6527478-EBE3-AF55-3E97-D03B2DBF5C5E}"/>
          </ac:spMkLst>
        </pc:spChg>
        <pc:spChg chg="mod">
          <ac:chgData name="u3557005@connect.hku.hk" userId="87957631-06b5-4f25-86f8-7bffd6903a85" providerId="ADAL" clId="{AA3D20AE-1179-4D61-856B-09D4F0C84F23}" dt="2024-04-18T02:46:12.297" v="1157" actId="255"/>
          <ac:spMkLst>
            <pc:docMk/>
            <pc:sldMk cId="2817570917" sldId="338"/>
            <ac:spMk id="21" creationId="{96A94322-D6AF-A8E7-BEFB-E64791B4A452}"/>
          </ac:spMkLst>
        </pc:spChg>
      </pc:sldChg>
      <pc:sldChg chg="ord">
        <pc:chgData name="u3557005@connect.hku.hk" userId="87957631-06b5-4f25-86f8-7bffd6903a85" providerId="ADAL" clId="{AA3D20AE-1179-4D61-856B-09D4F0C84F23}" dt="2024-04-16T15:07:20.611" v="127"/>
        <pc:sldMkLst>
          <pc:docMk/>
          <pc:sldMk cId="4241224741" sldId="340"/>
        </pc:sldMkLst>
      </pc:sldChg>
      <pc:sldChg chg="ord">
        <pc:chgData name="u3557005@connect.hku.hk" userId="87957631-06b5-4f25-86f8-7bffd6903a85" providerId="ADAL" clId="{AA3D20AE-1179-4D61-856B-09D4F0C84F23}" dt="2024-04-16T15:06:30.094" v="125"/>
        <pc:sldMkLst>
          <pc:docMk/>
          <pc:sldMk cId="2934033265" sldId="341"/>
        </pc:sldMkLst>
      </pc:sldChg>
      <pc:sldChg chg="ord">
        <pc:chgData name="u3557005@connect.hku.hk" userId="87957631-06b5-4f25-86f8-7bffd6903a85" providerId="ADAL" clId="{AA3D20AE-1179-4D61-856B-09D4F0C84F23}" dt="2024-04-16T15:07:20.611" v="127"/>
        <pc:sldMkLst>
          <pc:docMk/>
          <pc:sldMk cId="4291573082" sldId="342"/>
        </pc:sldMkLst>
      </pc:sldChg>
      <pc:sldChg chg="addSp delSp modSp mod modAnim">
        <pc:chgData name="u3557005@connect.hku.hk" userId="87957631-06b5-4f25-86f8-7bffd6903a85" providerId="ADAL" clId="{AA3D20AE-1179-4D61-856B-09D4F0C84F23}" dt="2024-04-18T09:03:20.686" v="1494"/>
        <pc:sldMkLst>
          <pc:docMk/>
          <pc:sldMk cId="1160394303" sldId="346"/>
        </pc:sldMkLst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8" creationId="{678C14D8-8B29-6967-9169-BAD938EA8A22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10" creationId="{F6FDB954-1511-CFE2-387D-F9586A6BF842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13" creationId="{901F26D9-745A-86D4-43A1-37613B95798E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14" creationId="{ACE702FD-C08A-1028-638E-9A00E8684A29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15" creationId="{FCDB00B0-DEDC-81CB-300E-2C6E0896BC61}"/>
          </ac:spMkLst>
        </pc:spChg>
        <pc:spChg chg="mod">
          <ac:chgData name="u3557005@connect.hku.hk" userId="87957631-06b5-4f25-86f8-7bffd6903a85" providerId="ADAL" clId="{AA3D20AE-1179-4D61-856B-09D4F0C84F23}" dt="2024-04-18T02:41:54.175" v="1065" actId="165"/>
          <ac:spMkLst>
            <pc:docMk/>
            <pc:sldMk cId="1160394303" sldId="346"/>
            <ac:spMk id="16" creationId="{6C856B84-7A48-C297-BE90-4ABC1A7BC662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17" creationId="{8CB309F7-DB91-89EF-63E1-8E22DB866C87}"/>
          </ac:spMkLst>
        </pc:spChg>
        <pc:spChg chg="mod">
          <ac:chgData name="u3557005@connect.hku.hk" userId="87957631-06b5-4f25-86f8-7bffd6903a85" providerId="ADAL" clId="{AA3D20AE-1179-4D61-856B-09D4F0C84F23}" dt="2024-04-18T02:41:54.175" v="1065" actId="165"/>
          <ac:spMkLst>
            <pc:docMk/>
            <pc:sldMk cId="1160394303" sldId="346"/>
            <ac:spMk id="18" creationId="{1933AD55-EC3C-4C0E-A8D9-B4B2BB73764D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20" creationId="{717C69B4-C645-E57B-A4B8-1398E91CECF5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21" creationId="{B16124F7-56F1-DE5C-A283-6639FF3640A9}"/>
          </ac:spMkLst>
        </pc:spChg>
        <pc:spChg chg="mod">
          <ac:chgData name="u3557005@connect.hku.hk" userId="87957631-06b5-4f25-86f8-7bffd6903a85" providerId="ADAL" clId="{AA3D20AE-1179-4D61-856B-09D4F0C84F23}" dt="2024-04-18T02:41:54.175" v="1065" actId="165"/>
          <ac:spMkLst>
            <pc:docMk/>
            <pc:sldMk cId="1160394303" sldId="346"/>
            <ac:spMk id="22" creationId="{69E22787-001B-D820-B242-A9790601CFE7}"/>
          </ac:spMkLst>
        </pc:spChg>
        <pc:spChg chg="mod topLvl">
          <ac:chgData name="u3557005@connect.hku.hk" userId="87957631-06b5-4f25-86f8-7bffd6903a85" providerId="ADAL" clId="{AA3D20AE-1179-4D61-856B-09D4F0C84F23}" dt="2024-04-18T09:02:43.766" v="1489" actId="164"/>
          <ac:spMkLst>
            <pc:docMk/>
            <pc:sldMk cId="1160394303" sldId="346"/>
            <ac:spMk id="23" creationId="{BB6EA473-21AB-93AD-5CD4-8D61A2BCA9D6}"/>
          </ac:spMkLst>
        </pc:spChg>
        <pc:spChg chg="mod">
          <ac:chgData name="u3557005@connect.hku.hk" userId="87957631-06b5-4f25-86f8-7bffd6903a85" providerId="ADAL" clId="{AA3D20AE-1179-4D61-856B-09D4F0C84F23}" dt="2024-04-18T02:41:54.930" v="1066" actId="165"/>
          <ac:spMkLst>
            <pc:docMk/>
            <pc:sldMk cId="1160394303" sldId="346"/>
            <ac:spMk id="25" creationId="{F52E06AA-37AA-2202-6974-4475C3964D32}"/>
          </ac:spMkLst>
        </pc:spChg>
        <pc:spChg chg="mod">
          <ac:chgData name="u3557005@connect.hku.hk" userId="87957631-06b5-4f25-86f8-7bffd6903a85" providerId="ADAL" clId="{AA3D20AE-1179-4D61-856B-09D4F0C84F23}" dt="2024-04-18T02:41:54.930" v="1066" actId="165"/>
          <ac:spMkLst>
            <pc:docMk/>
            <pc:sldMk cId="1160394303" sldId="346"/>
            <ac:spMk id="26" creationId="{C58B3949-0385-A04D-7795-F25312B1CDFF}"/>
          </ac:spMkLst>
        </pc:spChg>
        <pc:spChg chg="mod">
          <ac:chgData name="u3557005@connect.hku.hk" userId="87957631-06b5-4f25-86f8-7bffd6903a85" providerId="ADAL" clId="{AA3D20AE-1179-4D61-856B-09D4F0C84F23}" dt="2024-04-18T02:41:54.930" v="1066" actId="165"/>
          <ac:spMkLst>
            <pc:docMk/>
            <pc:sldMk cId="1160394303" sldId="346"/>
            <ac:spMk id="27" creationId="{4C0CF9FA-2999-C950-A192-5029E104E193}"/>
          </ac:spMkLst>
        </pc:spChg>
        <pc:spChg chg="mod topLvl">
          <ac:chgData name="u3557005@connect.hku.hk" userId="87957631-06b5-4f25-86f8-7bffd6903a85" providerId="ADAL" clId="{AA3D20AE-1179-4D61-856B-09D4F0C84F23}" dt="2024-04-18T09:02:42.883" v="1488" actId="164"/>
          <ac:spMkLst>
            <pc:docMk/>
            <pc:sldMk cId="1160394303" sldId="346"/>
            <ac:spMk id="28" creationId="{1C1CFE08-2E19-9D15-9EE4-ECF824D0D47C}"/>
          </ac:spMkLst>
        </pc:spChg>
        <pc:spChg chg="mod">
          <ac:chgData name="u3557005@connect.hku.hk" userId="87957631-06b5-4f25-86f8-7bffd6903a85" providerId="ADAL" clId="{AA3D20AE-1179-4D61-856B-09D4F0C84F23}" dt="2024-04-18T02:41:55.449" v="1067" actId="165"/>
          <ac:spMkLst>
            <pc:docMk/>
            <pc:sldMk cId="1160394303" sldId="346"/>
            <ac:spMk id="30" creationId="{F4C4138D-2A25-2293-2046-6F0867C414CB}"/>
          </ac:spMkLst>
        </pc:spChg>
        <pc:spChg chg="mod">
          <ac:chgData name="u3557005@connect.hku.hk" userId="87957631-06b5-4f25-86f8-7bffd6903a85" providerId="ADAL" clId="{AA3D20AE-1179-4D61-856B-09D4F0C84F23}" dt="2024-04-18T02:41:55.449" v="1067" actId="165"/>
          <ac:spMkLst>
            <pc:docMk/>
            <pc:sldMk cId="1160394303" sldId="346"/>
            <ac:spMk id="31" creationId="{183BEE8F-856C-1BAD-B9C7-69742292A1D5}"/>
          </ac:spMkLst>
        </pc:spChg>
        <pc:spChg chg="mod">
          <ac:chgData name="u3557005@connect.hku.hk" userId="87957631-06b5-4f25-86f8-7bffd6903a85" providerId="ADAL" clId="{AA3D20AE-1179-4D61-856B-09D4F0C84F23}" dt="2024-04-18T02:41:55.449" v="1067" actId="165"/>
          <ac:spMkLst>
            <pc:docMk/>
            <pc:sldMk cId="1160394303" sldId="346"/>
            <ac:spMk id="32" creationId="{1D96474A-B3DF-7AFF-6CF8-E6D4194EDA3A}"/>
          </ac:spMkLst>
        </pc:spChg>
        <pc:spChg chg="mod topLvl">
          <ac:chgData name="u3557005@connect.hku.hk" userId="87957631-06b5-4f25-86f8-7bffd6903a85" providerId="ADAL" clId="{AA3D20AE-1179-4D61-856B-09D4F0C84F23}" dt="2024-04-18T09:02:41.543" v="1487" actId="164"/>
          <ac:spMkLst>
            <pc:docMk/>
            <pc:sldMk cId="1160394303" sldId="346"/>
            <ac:spMk id="33" creationId="{E51EBC1D-0721-5EB7-DC08-B990F9810FC2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35" creationId="{014D02F0-99F1-6369-898D-331B1028AAB9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36" creationId="{ACE69BE7-3A18-C819-9000-D01312271533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37" creationId="{734AA33F-627B-4B18-305D-0E521080391A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38" creationId="{A86C9F2A-7DFC-99C3-9D18-55593DD23B73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39" creationId="{D38B494F-DB82-E1A6-6CB1-44559A0F1064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40" creationId="{402F5CCA-99DC-BBCE-FDCA-3CF18D952FAD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42" creationId="{90483ADA-EBFC-F33A-7B62-A2301BE82555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43" creationId="{27CFF723-BAC6-478E-60CC-E645304F7DD1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44" creationId="{7B5B9D82-B03E-D13E-E45A-8BFA0CD33852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45" creationId="{6990264F-C136-E7CE-3266-D96AF1C03590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46" creationId="{9EFE238C-4F0F-61FF-F286-00B864952FF1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47" creationId="{9036FC63-46BB-85FB-3952-C5DC05549809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48" creationId="{586F68FB-C6D8-0F36-5B19-9D14AD8D465C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49" creationId="{61F2CC3E-CAB3-E950-424F-758592250B63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50" creationId="{5DEDC7EE-C0F4-4974-6756-5EEFB0728645}"/>
          </ac:spMkLst>
        </pc:spChg>
        <pc:spChg chg="mod">
          <ac:chgData name="u3557005@connect.hku.hk" userId="87957631-06b5-4f25-86f8-7bffd6903a85" providerId="ADAL" clId="{AA3D20AE-1179-4D61-856B-09D4F0C84F23}" dt="2024-04-18T02:45:19.805" v="1145"/>
          <ac:spMkLst>
            <pc:docMk/>
            <pc:sldMk cId="1160394303" sldId="346"/>
            <ac:spMk id="51" creationId="{3A751ACA-E8D6-F289-EA33-DAD669E55C66}"/>
          </ac:spMkLst>
        </pc:spChg>
        <pc:grpChg chg="del">
          <ac:chgData name="u3557005@connect.hku.hk" userId="87957631-06b5-4f25-86f8-7bffd6903a85" providerId="ADAL" clId="{AA3D20AE-1179-4D61-856B-09D4F0C84F23}" dt="2024-04-18T02:41:54.175" v="1065" actId="165"/>
          <ac:grpSpMkLst>
            <pc:docMk/>
            <pc:sldMk cId="1160394303" sldId="346"/>
            <ac:grpSpMk id="4" creationId="{4468B8EA-1B63-3684-90D7-BC200E080A33}"/>
          </ac:grpSpMkLst>
        </pc:grpChg>
        <pc:grpChg chg="del">
          <ac:chgData name="u3557005@connect.hku.hk" userId="87957631-06b5-4f25-86f8-7bffd6903a85" providerId="ADAL" clId="{AA3D20AE-1179-4D61-856B-09D4F0C84F23}" dt="2024-04-18T02:41:54.930" v="1066" actId="165"/>
          <ac:grpSpMkLst>
            <pc:docMk/>
            <pc:sldMk cId="1160394303" sldId="346"/>
            <ac:grpSpMk id="5" creationId="{5F556B7A-8DA2-1203-443B-C277D94480E4}"/>
          </ac:grpSpMkLst>
        </pc:grpChg>
        <pc:grpChg chg="del">
          <ac:chgData name="u3557005@connect.hku.hk" userId="87957631-06b5-4f25-86f8-7bffd6903a85" providerId="ADAL" clId="{AA3D20AE-1179-4D61-856B-09D4F0C84F23}" dt="2024-04-18T02:41:55.449" v="1067" actId="165"/>
          <ac:grpSpMkLst>
            <pc:docMk/>
            <pc:sldMk cId="1160394303" sldId="346"/>
            <ac:grpSpMk id="6" creationId="{CBCD6888-4D5D-DA62-9D11-1398FE4B5F9E}"/>
          </ac:grpSpMkLst>
        </pc:grpChg>
        <pc:grpChg chg="add mod">
          <ac:chgData name="u3557005@connect.hku.hk" userId="87957631-06b5-4f25-86f8-7bffd6903a85" providerId="ADAL" clId="{AA3D20AE-1179-4D61-856B-09D4F0C84F23}" dt="2024-04-18T09:02:41.543" v="1487" actId="164"/>
          <ac:grpSpMkLst>
            <pc:docMk/>
            <pc:sldMk cId="1160394303" sldId="346"/>
            <ac:grpSpMk id="7" creationId="{B1BCA0DD-828E-FFD7-E38A-1CEC82040952}"/>
          </ac:grpSpMkLst>
        </pc:grpChg>
        <pc:grpChg chg="del mod topLvl">
          <ac:chgData name="u3557005@connect.hku.hk" userId="87957631-06b5-4f25-86f8-7bffd6903a85" providerId="ADAL" clId="{AA3D20AE-1179-4D61-856B-09D4F0C84F23}" dt="2024-04-18T02:41:56.999" v="1068" actId="478"/>
          <ac:grpSpMkLst>
            <pc:docMk/>
            <pc:sldMk cId="1160394303" sldId="346"/>
            <ac:grpSpMk id="12" creationId="{CE645940-917D-75A3-F7B2-B273829A8CF9}"/>
          </ac:grpSpMkLst>
        </pc:grpChg>
        <pc:grpChg chg="del mod topLvl">
          <ac:chgData name="u3557005@connect.hku.hk" userId="87957631-06b5-4f25-86f8-7bffd6903a85" providerId="ADAL" clId="{AA3D20AE-1179-4D61-856B-09D4F0C84F23}" dt="2024-04-18T02:41:58.460" v="1069" actId="478"/>
          <ac:grpSpMkLst>
            <pc:docMk/>
            <pc:sldMk cId="1160394303" sldId="346"/>
            <ac:grpSpMk id="24" creationId="{73A2AA68-00F4-610B-900D-3D1545FC467B}"/>
          </ac:grpSpMkLst>
        </pc:grpChg>
        <pc:grpChg chg="del mod topLvl">
          <ac:chgData name="u3557005@connect.hku.hk" userId="87957631-06b5-4f25-86f8-7bffd6903a85" providerId="ADAL" clId="{AA3D20AE-1179-4D61-856B-09D4F0C84F23}" dt="2024-04-18T02:42:01.601" v="1070" actId="478"/>
          <ac:grpSpMkLst>
            <pc:docMk/>
            <pc:sldMk cId="1160394303" sldId="346"/>
            <ac:grpSpMk id="29" creationId="{B9A5EC9D-21B4-0240-B426-BB91CB4BAE2F}"/>
          </ac:grpSpMkLst>
        </pc:grpChg>
        <pc:grpChg chg="add mod">
          <ac:chgData name="u3557005@connect.hku.hk" userId="87957631-06b5-4f25-86f8-7bffd6903a85" providerId="ADAL" clId="{AA3D20AE-1179-4D61-856B-09D4F0C84F23}" dt="2024-04-18T09:02:42.883" v="1488" actId="164"/>
          <ac:grpSpMkLst>
            <pc:docMk/>
            <pc:sldMk cId="1160394303" sldId="346"/>
            <ac:grpSpMk id="34" creationId="{B69F00EB-4349-1D6E-EDC6-7143A33B4DBE}"/>
          </ac:grpSpMkLst>
        </pc:grpChg>
        <pc:grpChg chg="add mod">
          <ac:chgData name="u3557005@connect.hku.hk" userId="87957631-06b5-4f25-86f8-7bffd6903a85" providerId="ADAL" clId="{AA3D20AE-1179-4D61-856B-09D4F0C84F23}" dt="2024-04-18T09:02:43.766" v="1489" actId="164"/>
          <ac:grpSpMkLst>
            <pc:docMk/>
            <pc:sldMk cId="1160394303" sldId="346"/>
            <ac:grpSpMk id="41" creationId="{82E9532F-2C8B-D01F-43EA-7A735C9E5E03}"/>
          </ac:grpSpMkLst>
        </pc:grpChg>
        <pc:grpChg chg="add mod">
          <ac:chgData name="u3557005@connect.hku.hk" userId="87957631-06b5-4f25-86f8-7bffd6903a85" providerId="ADAL" clId="{AA3D20AE-1179-4D61-856B-09D4F0C84F23}" dt="2024-04-18T09:02:41.543" v="1487" actId="164"/>
          <ac:grpSpMkLst>
            <pc:docMk/>
            <pc:sldMk cId="1160394303" sldId="346"/>
            <ac:grpSpMk id="52" creationId="{74D4848D-D52D-1195-702C-547D42A12C62}"/>
          </ac:grpSpMkLst>
        </pc:grpChg>
        <pc:grpChg chg="add mod">
          <ac:chgData name="u3557005@connect.hku.hk" userId="87957631-06b5-4f25-86f8-7bffd6903a85" providerId="ADAL" clId="{AA3D20AE-1179-4D61-856B-09D4F0C84F23}" dt="2024-04-18T09:02:42.883" v="1488" actId="164"/>
          <ac:grpSpMkLst>
            <pc:docMk/>
            <pc:sldMk cId="1160394303" sldId="346"/>
            <ac:grpSpMk id="53" creationId="{8874636A-C1F0-4434-FEAC-DA692C54B0F7}"/>
          </ac:grpSpMkLst>
        </pc:grpChg>
        <pc:grpChg chg="add mod">
          <ac:chgData name="u3557005@connect.hku.hk" userId="87957631-06b5-4f25-86f8-7bffd6903a85" providerId="ADAL" clId="{AA3D20AE-1179-4D61-856B-09D4F0C84F23}" dt="2024-04-18T09:02:43.766" v="1489" actId="164"/>
          <ac:grpSpMkLst>
            <pc:docMk/>
            <pc:sldMk cId="1160394303" sldId="346"/>
            <ac:grpSpMk id="54" creationId="{D3B38C7A-97C1-E253-C686-01CDCFF6CA3B}"/>
          </ac:grpSpMkLst>
        </pc:grpChg>
      </pc:sldChg>
      <pc:sldChg chg="ord">
        <pc:chgData name="u3557005@connect.hku.hk" userId="87957631-06b5-4f25-86f8-7bffd6903a85" providerId="ADAL" clId="{AA3D20AE-1179-4D61-856B-09D4F0C84F23}" dt="2024-04-16T15:00:30.503" v="26"/>
        <pc:sldMkLst>
          <pc:docMk/>
          <pc:sldMk cId="1220906074" sldId="348"/>
        </pc:sldMkLst>
      </pc:sldChg>
      <pc:sldChg chg="ord">
        <pc:chgData name="u3557005@connect.hku.hk" userId="87957631-06b5-4f25-86f8-7bffd6903a85" providerId="ADAL" clId="{AA3D20AE-1179-4D61-856B-09D4F0C84F23}" dt="2024-04-16T15:00:24.469" v="24"/>
        <pc:sldMkLst>
          <pc:docMk/>
          <pc:sldMk cId="3418381478" sldId="349"/>
        </pc:sldMkLst>
      </pc:sldChg>
      <pc:sldChg chg="addSp delSp modSp mod modAnim">
        <pc:chgData name="u3557005@connect.hku.hk" userId="87957631-06b5-4f25-86f8-7bffd6903a85" providerId="ADAL" clId="{AA3D20AE-1179-4D61-856B-09D4F0C84F23}" dt="2024-04-18T07:18:26.138" v="1459" actId="1076"/>
        <pc:sldMkLst>
          <pc:docMk/>
          <pc:sldMk cId="3373235970" sldId="350"/>
        </pc:sldMkLst>
        <pc:spChg chg="mod">
          <ac:chgData name="u3557005@connect.hku.hk" userId="87957631-06b5-4f25-86f8-7bffd6903a85" providerId="ADAL" clId="{AA3D20AE-1179-4D61-856B-09D4F0C84F23}" dt="2024-04-17T00:31:25.350" v="522" actId="1076"/>
          <ac:spMkLst>
            <pc:docMk/>
            <pc:sldMk cId="3373235970" sldId="350"/>
            <ac:spMk id="2" creationId="{5C3DA2C1-CDF0-7491-E09B-0B30E70D4CDF}"/>
          </ac:spMkLst>
        </pc:spChg>
        <pc:spChg chg="mod topLvl">
          <ac:chgData name="u3557005@connect.hku.hk" userId="87957631-06b5-4f25-86f8-7bffd6903a85" providerId="ADAL" clId="{AA3D20AE-1179-4D61-856B-09D4F0C84F23}" dt="2024-04-17T00:31:30.697" v="524" actId="164"/>
          <ac:spMkLst>
            <pc:docMk/>
            <pc:sldMk cId="3373235970" sldId="350"/>
            <ac:spMk id="4" creationId="{0866E7F5-601D-74DE-D826-510912DFAD50}"/>
          </ac:spMkLst>
        </pc:spChg>
        <pc:spChg chg="mod topLvl">
          <ac:chgData name="u3557005@connect.hku.hk" userId="87957631-06b5-4f25-86f8-7bffd6903a85" providerId="ADAL" clId="{AA3D20AE-1179-4D61-856B-09D4F0C84F23}" dt="2024-04-17T00:31:28.894" v="523" actId="164"/>
          <ac:spMkLst>
            <pc:docMk/>
            <pc:sldMk cId="3373235970" sldId="350"/>
            <ac:spMk id="5" creationId="{0D406184-C891-77BA-B2B2-61563FC30C49}"/>
          </ac:spMkLst>
        </pc:spChg>
        <pc:spChg chg="mod">
          <ac:chgData name="u3557005@connect.hku.hk" userId="87957631-06b5-4f25-86f8-7bffd6903a85" providerId="ADAL" clId="{AA3D20AE-1179-4D61-856B-09D4F0C84F23}" dt="2024-04-17T00:29:56.087" v="509"/>
          <ac:spMkLst>
            <pc:docMk/>
            <pc:sldMk cId="3373235970" sldId="350"/>
            <ac:spMk id="11" creationId="{60327ACC-D36B-7D43-5F9A-AE8C55F1B52D}"/>
          </ac:spMkLst>
        </pc:spChg>
        <pc:spChg chg="mod">
          <ac:chgData name="u3557005@connect.hku.hk" userId="87957631-06b5-4f25-86f8-7bffd6903a85" providerId="ADAL" clId="{AA3D20AE-1179-4D61-856B-09D4F0C84F23}" dt="2024-04-17T00:29:56.087" v="509"/>
          <ac:spMkLst>
            <pc:docMk/>
            <pc:sldMk cId="3373235970" sldId="350"/>
            <ac:spMk id="12" creationId="{90C778F3-69B4-E565-09B5-8DCD1B4E92F0}"/>
          </ac:spMkLst>
        </pc:spChg>
        <pc:spChg chg="mod">
          <ac:chgData name="u3557005@connect.hku.hk" userId="87957631-06b5-4f25-86f8-7bffd6903a85" providerId="ADAL" clId="{AA3D20AE-1179-4D61-856B-09D4F0C84F23}" dt="2024-04-17T00:29:56.087" v="509"/>
          <ac:spMkLst>
            <pc:docMk/>
            <pc:sldMk cId="3373235970" sldId="350"/>
            <ac:spMk id="13" creationId="{1481D218-607B-53BF-7377-40C73A16A3D5}"/>
          </ac:spMkLst>
        </pc:spChg>
        <pc:spChg chg="mod topLvl">
          <ac:chgData name="u3557005@connect.hku.hk" userId="87957631-06b5-4f25-86f8-7bffd6903a85" providerId="ADAL" clId="{AA3D20AE-1179-4D61-856B-09D4F0C84F23}" dt="2024-04-18T06:54:14.792" v="1310" actId="164"/>
          <ac:spMkLst>
            <pc:docMk/>
            <pc:sldMk cId="3373235970" sldId="350"/>
            <ac:spMk id="17" creationId="{20B74C90-6175-01B9-2F13-359120B72737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23" creationId="{841BBF25-F88A-5183-521F-D0597FA4C6B7}"/>
          </ac:spMkLst>
        </pc:spChg>
        <pc:spChg chg="mod">
          <ac:chgData name="u3557005@connect.hku.hk" userId="87957631-06b5-4f25-86f8-7bffd6903a85" providerId="ADAL" clId="{AA3D20AE-1179-4D61-856B-09D4F0C84F23}" dt="2024-04-17T00:31:52.482" v="533"/>
          <ac:spMkLst>
            <pc:docMk/>
            <pc:sldMk cId="3373235970" sldId="350"/>
            <ac:spMk id="25" creationId="{CB9112EF-FF88-B83F-C299-DF9DCBC7AE3F}"/>
          </ac:spMkLst>
        </pc:spChg>
        <pc:spChg chg="mod">
          <ac:chgData name="u3557005@connect.hku.hk" userId="87957631-06b5-4f25-86f8-7bffd6903a85" providerId="ADAL" clId="{AA3D20AE-1179-4D61-856B-09D4F0C84F23}" dt="2024-04-17T00:31:52.482" v="533"/>
          <ac:spMkLst>
            <pc:docMk/>
            <pc:sldMk cId="3373235970" sldId="350"/>
            <ac:spMk id="26" creationId="{ADD5BF02-7DD4-5A2B-EF41-7DEAD6B58F4F}"/>
          </ac:spMkLst>
        </pc:spChg>
        <pc:spChg chg="mod">
          <ac:chgData name="u3557005@connect.hku.hk" userId="87957631-06b5-4f25-86f8-7bffd6903a85" providerId="ADAL" clId="{AA3D20AE-1179-4D61-856B-09D4F0C84F23}" dt="2024-04-17T00:31:52.482" v="533"/>
          <ac:spMkLst>
            <pc:docMk/>
            <pc:sldMk cId="3373235970" sldId="350"/>
            <ac:spMk id="27" creationId="{E3B2C3BB-F929-4F8F-9A98-53674B766048}"/>
          </ac:spMkLst>
        </pc:spChg>
        <pc:spChg chg="mod">
          <ac:chgData name="u3557005@connect.hku.hk" userId="87957631-06b5-4f25-86f8-7bffd6903a85" providerId="ADAL" clId="{AA3D20AE-1179-4D61-856B-09D4F0C84F23}" dt="2024-04-17T00:32:18.547" v="538"/>
          <ac:spMkLst>
            <pc:docMk/>
            <pc:sldMk cId="3373235970" sldId="350"/>
            <ac:spMk id="29" creationId="{C4B89F6D-7C1C-7954-3EFF-AB4E0B93FBCE}"/>
          </ac:spMkLst>
        </pc:spChg>
        <pc:spChg chg="mod">
          <ac:chgData name="u3557005@connect.hku.hk" userId="87957631-06b5-4f25-86f8-7bffd6903a85" providerId="ADAL" clId="{AA3D20AE-1179-4D61-856B-09D4F0C84F23}" dt="2024-04-17T00:32:18.547" v="538"/>
          <ac:spMkLst>
            <pc:docMk/>
            <pc:sldMk cId="3373235970" sldId="350"/>
            <ac:spMk id="30" creationId="{5533EB61-F7CA-B17C-BF2A-53CBB87304D1}"/>
          </ac:spMkLst>
        </pc:spChg>
        <pc:spChg chg="mod">
          <ac:chgData name="u3557005@connect.hku.hk" userId="87957631-06b5-4f25-86f8-7bffd6903a85" providerId="ADAL" clId="{AA3D20AE-1179-4D61-856B-09D4F0C84F23}" dt="2024-04-17T00:32:18.547" v="538"/>
          <ac:spMkLst>
            <pc:docMk/>
            <pc:sldMk cId="3373235970" sldId="350"/>
            <ac:spMk id="31" creationId="{EEA4B70D-783E-4A8A-1DF0-6F98D88A24B7}"/>
          </ac:spMkLst>
        </pc:spChg>
        <pc:spChg chg="mod topLvl">
          <ac:chgData name="u3557005@connect.hku.hk" userId="87957631-06b5-4f25-86f8-7bffd6903a85" providerId="ADAL" clId="{AA3D20AE-1179-4D61-856B-09D4F0C84F23}" dt="2024-04-18T06:54:16.517" v="1311" actId="164"/>
          <ac:spMkLst>
            <pc:docMk/>
            <pc:sldMk cId="3373235970" sldId="350"/>
            <ac:spMk id="33" creationId="{592ABFF1-3698-0C9D-A3C1-BC2AE9662DA4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35" creationId="{A283091E-175E-9905-A955-CA7C33B149E1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36" creationId="{8E3A95FD-199A-3807-ED8A-F4675A6CE22C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37" creationId="{48D7C0A3-D6A9-5929-46C1-652AE7622C4C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38" creationId="{8E121C46-7D45-437B-5278-0969F68454E9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39" creationId="{CAB67126-570B-8C95-D5E5-D638381D2F93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40" creationId="{2DD758EB-96ED-D50E-105D-68ECE1636388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41" creationId="{178106C6-2711-6DAF-962D-6FCB4771C80B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42" creationId="{AF78AC06-697C-C8E1-003E-CCD10DDF6EEF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43" creationId="{F60DC07E-A91E-D7EE-7845-E71F2DEBE12F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44" creationId="{3484BD54-389C-9DE8-44FF-DA3B3E72C4C4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45" creationId="{425EE5A5-9C56-CA3F-C7F2-6C7C5A41DB9D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46" creationId="{0B33FDEC-105B-FC7E-CF2A-C7DDD235A3E6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47" creationId="{9431A07C-0E50-5AA0-30A0-4B7706E7CAF5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48" creationId="{04E6A39A-F4EE-AA85-12D7-975782906D1D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49" creationId="{B948B0D2-DF6F-D246-373A-A559097BC9B0}"/>
          </ac:spMkLst>
        </pc:spChg>
        <pc:spChg chg="mod">
          <ac:chgData name="u3557005@connect.hku.hk" userId="87957631-06b5-4f25-86f8-7bffd6903a85" providerId="ADAL" clId="{AA3D20AE-1179-4D61-856B-09D4F0C84F23}" dt="2024-04-18T06:48:39.061" v="1291" actId="207"/>
          <ac:spMkLst>
            <pc:docMk/>
            <pc:sldMk cId="3373235970" sldId="350"/>
            <ac:spMk id="50" creationId="{297192BD-3F45-D676-D00E-67071B377253}"/>
          </ac:spMkLst>
        </pc:spChg>
        <pc:spChg chg="mod">
          <ac:chgData name="u3557005@connect.hku.hk" userId="87957631-06b5-4f25-86f8-7bffd6903a85" providerId="ADAL" clId="{AA3D20AE-1179-4D61-856B-09D4F0C84F23}" dt="2024-04-18T06:54:02.961" v="1304" actId="207"/>
          <ac:spMkLst>
            <pc:docMk/>
            <pc:sldMk cId="3373235970" sldId="350"/>
            <ac:spMk id="52" creationId="{C6C5A870-7337-996A-BCE3-DFAB6E40B64B}"/>
          </ac:spMkLst>
        </pc:spChg>
        <pc:spChg chg="mod">
          <ac:chgData name="u3557005@connect.hku.hk" userId="87957631-06b5-4f25-86f8-7bffd6903a85" providerId="ADAL" clId="{AA3D20AE-1179-4D61-856B-09D4F0C84F23}" dt="2024-04-18T06:54:02.961" v="1304" actId="207"/>
          <ac:spMkLst>
            <pc:docMk/>
            <pc:sldMk cId="3373235970" sldId="350"/>
            <ac:spMk id="53" creationId="{3B515FE5-9806-4FC9-D729-2C0DF6570096}"/>
          </ac:spMkLst>
        </pc:spChg>
        <pc:spChg chg="mod">
          <ac:chgData name="u3557005@connect.hku.hk" userId="87957631-06b5-4f25-86f8-7bffd6903a85" providerId="ADAL" clId="{AA3D20AE-1179-4D61-856B-09D4F0C84F23}" dt="2024-04-18T06:54:02.961" v="1304" actId="207"/>
          <ac:spMkLst>
            <pc:docMk/>
            <pc:sldMk cId="3373235970" sldId="350"/>
            <ac:spMk id="54" creationId="{4A3F0CB2-7A4D-9A84-068C-248D69C67D62}"/>
          </ac:spMkLst>
        </pc:spChg>
        <pc:grpChg chg="add mod">
          <ac:chgData name="u3557005@connect.hku.hk" userId="87957631-06b5-4f25-86f8-7bffd6903a85" providerId="ADAL" clId="{AA3D20AE-1179-4D61-856B-09D4F0C84F23}" dt="2024-04-18T01:22:43.615" v="762" actId="1076"/>
          <ac:grpSpMkLst>
            <pc:docMk/>
            <pc:sldMk cId="3373235970" sldId="350"/>
            <ac:grpSpMk id="6" creationId="{FB074333-5852-F11D-DD5A-4461B9D1770F}"/>
          </ac:grpSpMkLst>
        </pc:grpChg>
        <pc:grpChg chg="mod">
          <ac:chgData name="u3557005@connect.hku.hk" userId="87957631-06b5-4f25-86f8-7bffd6903a85" providerId="ADAL" clId="{AA3D20AE-1179-4D61-856B-09D4F0C84F23}" dt="2024-04-18T07:18:26.138" v="1459" actId="1076"/>
          <ac:grpSpMkLst>
            <pc:docMk/>
            <pc:sldMk cId="3373235970" sldId="350"/>
            <ac:grpSpMk id="7" creationId="{DBAFAFD2-0442-CAD0-AA03-CF26845FC563}"/>
          </ac:grpSpMkLst>
        </pc:grpChg>
        <pc:grpChg chg="add mod">
          <ac:chgData name="u3557005@connect.hku.hk" userId="87957631-06b5-4f25-86f8-7bffd6903a85" providerId="ADAL" clId="{AA3D20AE-1179-4D61-856B-09D4F0C84F23}" dt="2024-04-17T00:34:03.717" v="628" actId="1076"/>
          <ac:grpSpMkLst>
            <pc:docMk/>
            <pc:sldMk cId="3373235970" sldId="350"/>
            <ac:grpSpMk id="14" creationId="{F4C46841-D5B4-90CE-144D-5586999BE380}"/>
          </ac:grpSpMkLst>
        </pc:grpChg>
        <pc:grpChg chg="add mod">
          <ac:chgData name="u3557005@connect.hku.hk" userId="87957631-06b5-4f25-86f8-7bffd6903a85" providerId="ADAL" clId="{AA3D20AE-1179-4D61-856B-09D4F0C84F23}" dt="2024-04-18T06:54:09.316" v="1308" actId="1076"/>
          <ac:grpSpMkLst>
            <pc:docMk/>
            <pc:sldMk cId="3373235970" sldId="350"/>
            <ac:grpSpMk id="15" creationId="{C36AA923-3DC6-DFA6-19A2-0AEE4921862D}"/>
          </ac:grpSpMkLst>
        </pc:grpChg>
        <pc:grpChg chg="add del mod">
          <ac:chgData name="u3557005@connect.hku.hk" userId="87957631-06b5-4f25-86f8-7bffd6903a85" providerId="ADAL" clId="{AA3D20AE-1179-4D61-856B-09D4F0C84F23}" dt="2024-04-18T06:49:44.241" v="1301" actId="165"/>
          <ac:grpSpMkLst>
            <pc:docMk/>
            <pc:sldMk cId="3373235970" sldId="350"/>
            <ac:grpSpMk id="16" creationId="{C2C54163-CAFD-92B3-4C2E-224073F979B9}"/>
          </ac:grpSpMkLst>
        </pc:grpChg>
        <pc:grpChg chg="add mod">
          <ac:chgData name="u3557005@connect.hku.hk" userId="87957631-06b5-4f25-86f8-7bffd6903a85" providerId="ADAL" clId="{AA3D20AE-1179-4D61-856B-09D4F0C84F23}" dt="2024-04-18T06:54:16.517" v="1311" actId="164"/>
          <ac:grpSpMkLst>
            <pc:docMk/>
            <pc:sldMk cId="3373235970" sldId="350"/>
            <ac:grpSpMk id="22" creationId="{2F054F14-89F0-1A77-7A9F-349604955D83}"/>
          </ac:grpSpMkLst>
        </pc:grpChg>
        <pc:grpChg chg="del mod">
          <ac:chgData name="u3557005@connect.hku.hk" userId="87957631-06b5-4f25-86f8-7bffd6903a85" providerId="ADAL" clId="{AA3D20AE-1179-4D61-856B-09D4F0C84F23}" dt="2024-04-17T00:31:00.223" v="516" actId="165"/>
          <ac:grpSpMkLst>
            <pc:docMk/>
            <pc:sldMk cId="3373235970" sldId="350"/>
            <ac:grpSpMk id="22" creationId="{C0ABD9E7-45C9-FAE8-3287-8FC7A426335B}"/>
          </ac:grpSpMkLst>
        </pc:grpChg>
        <pc:grpChg chg="del mod">
          <ac:chgData name="u3557005@connect.hku.hk" userId="87957631-06b5-4f25-86f8-7bffd6903a85" providerId="ADAL" clId="{AA3D20AE-1179-4D61-856B-09D4F0C84F23}" dt="2024-04-17T00:31:00.986" v="518" actId="165"/>
          <ac:grpSpMkLst>
            <pc:docMk/>
            <pc:sldMk cId="3373235970" sldId="350"/>
            <ac:grpSpMk id="23" creationId="{EEAF5AE1-DA97-3345-AB28-45623EE6777B}"/>
          </ac:grpSpMkLst>
        </pc:grpChg>
        <pc:grpChg chg="add mod">
          <ac:chgData name="u3557005@connect.hku.hk" userId="87957631-06b5-4f25-86f8-7bffd6903a85" providerId="ADAL" clId="{AA3D20AE-1179-4D61-856B-09D4F0C84F23}" dt="2024-04-17T00:34:03.717" v="628" actId="1076"/>
          <ac:grpSpMkLst>
            <pc:docMk/>
            <pc:sldMk cId="3373235970" sldId="350"/>
            <ac:grpSpMk id="24" creationId="{6A6D7FA2-A3FE-CAFD-DE33-B2F539519A7B}"/>
          </ac:grpSpMkLst>
        </pc:grpChg>
        <pc:grpChg chg="add mod">
          <ac:chgData name="u3557005@connect.hku.hk" userId="87957631-06b5-4f25-86f8-7bffd6903a85" providerId="ADAL" clId="{AA3D20AE-1179-4D61-856B-09D4F0C84F23}" dt="2024-04-18T01:59:13.821" v="830" actId="1076"/>
          <ac:grpSpMkLst>
            <pc:docMk/>
            <pc:sldMk cId="3373235970" sldId="350"/>
            <ac:grpSpMk id="28" creationId="{A1AFCC94-9316-A21E-CA0F-2C519688B9E4}"/>
          </ac:grpSpMkLst>
        </pc:grpChg>
        <pc:grpChg chg="add del mod">
          <ac:chgData name="u3557005@connect.hku.hk" userId="87957631-06b5-4f25-86f8-7bffd6903a85" providerId="ADAL" clId="{AA3D20AE-1179-4D61-856B-09D4F0C84F23}" dt="2024-04-18T06:48:32.071" v="1288" actId="165"/>
          <ac:grpSpMkLst>
            <pc:docMk/>
            <pc:sldMk cId="3373235970" sldId="350"/>
            <ac:grpSpMk id="32" creationId="{32FED285-EA89-F931-F9B4-A212F6513E41}"/>
          </ac:grpSpMkLst>
        </pc:grpChg>
        <pc:grpChg chg="add mod">
          <ac:chgData name="u3557005@connect.hku.hk" userId="87957631-06b5-4f25-86f8-7bffd6903a85" providerId="ADAL" clId="{AA3D20AE-1179-4D61-856B-09D4F0C84F23}" dt="2024-04-18T06:54:14.792" v="1310" actId="164"/>
          <ac:grpSpMkLst>
            <pc:docMk/>
            <pc:sldMk cId="3373235970" sldId="350"/>
            <ac:grpSpMk id="51" creationId="{002AE69B-9CF3-17AA-0866-F6F83B3B24AB}"/>
          </ac:grpSpMkLst>
        </pc:grpChg>
        <pc:grpChg chg="add mod">
          <ac:chgData name="u3557005@connect.hku.hk" userId="87957631-06b5-4f25-86f8-7bffd6903a85" providerId="ADAL" clId="{AA3D20AE-1179-4D61-856B-09D4F0C84F23}" dt="2024-04-18T06:54:14.792" v="1310" actId="164"/>
          <ac:grpSpMkLst>
            <pc:docMk/>
            <pc:sldMk cId="3373235970" sldId="350"/>
            <ac:grpSpMk id="55" creationId="{BAD40BCD-B57C-D397-3D49-B7DA12441E6C}"/>
          </ac:grpSpMkLst>
        </pc:grpChg>
        <pc:grpChg chg="add mod">
          <ac:chgData name="u3557005@connect.hku.hk" userId="87957631-06b5-4f25-86f8-7bffd6903a85" providerId="ADAL" clId="{AA3D20AE-1179-4D61-856B-09D4F0C84F23}" dt="2024-04-18T06:54:16.517" v="1311" actId="164"/>
          <ac:grpSpMkLst>
            <pc:docMk/>
            <pc:sldMk cId="3373235970" sldId="350"/>
            <ac:grpSpMk id="56" creationId="{1CC71271-779F-9E93-A04A-98762C658203}"/>
          </ac:grpSpMkLst>
        </pc:grpChg>
        <pc:picChg chg="mod topLvl">
          <ac:chgData name="u3557005@connect.hku.hk" userId="87957631-06b5-4f25-86f8-7bffd6903a85" providerId="ADAL" clId="{AA3D20AE-1179-4D61-856B-09D4F0C84F23}" dt="2024-04-17T00:31:30.697" v="524" actId="164"/>
          <ac:picMkLst>
            <pc:docMk/>
            <pc:sldMk cId="3373235970" sldId="350"/>
            <ac:picMk id="18" creationId="{A3F25777-5011-25D1-6B43-48B25AA83DD2}"/>
          </ac:picMkLst>
        </pc:picChg>
        <pc:picChg chg="del mod topLvl">
          <ac:chgData name="u3557005@connect.hku.hk" userId="87957631-06b5-4f25-86f8-7bffd6903a85" providerId="ADAL" clId="{AA3D20AE-1179-4D61-856B-09D4F0C84F23}" dt="2024-04-18T06:49:46.370" v="1302" actId="478"/>
          <ac:picMkLst>
            <pc:docMk/>
            <pc:sldMk cId="3373235970" sldId="350"/>
            <ac:picMk id="20" creationId="{4480640F-0844-71FC-6C4E-D8669059B19E}"/>
          </ac:picMkLst>
        </pc:picChg>
        <pc:picChg chg="mod topLvl">
          <ac:chgData name="u3557005@connect.hku.hk" userId="87957631-06b5-4f25-86f8-7bffd6903a85" providerId="ADAL" clId="{AA3D20AE-1179-4D61-856B-09D4F0C84F23}" dt="2024-04-17T00:31:28.894" v="523" actId="164"/>
          <ac:picMkLst>
            <pc:docMk/>
            <pc:sldMk cId="3373235970" sldId="350"/>
            <ac:picMk id="21" creationId="{A8F78D8D-310C-DE56-4E9E-1DB344D79348}"/>
          </ac:picMkLst>
        </pc:picChg>
        <pc:picChg chg="del mod topLvl">
          <ac:chgData name="u3557005@connect.hku.hk" userId="87957631-06b5-4f25-86f8-7bffd6903a85" providerId="ADAL" clId="{AA3D20AE-1179-4D61-856B-09D4F0C84F23}" dt="2024-04-18T06:48:34.626" v="1289" actId="478"/>
          <ac:picMkLst>
            <pc:docMk/>
            <pc:sldMk cId="3373235970" sldId="350"/>
            <ac:picMk id="34" creationId="{6E0B78E6-E3E7-0D6D-EF56-7F6EE3983DF9}"/>
          </ac:picMkLst>
        </pc:picChg>
      </pc:sldChg>
      <pc:sldChg chg="ord">
        <pc:chgData name="u3557005@connect.hku.hk" userId="87957631-06b5-4f25-86f8-7bffd6903a85" providerId="ADAL" clId="{AA3D20AE-1179-4D61-856B-09D4F0C84F23}" dt="2024-04-16T15:00:30.503" v="26"/>
        <pc:sldMkLst>
          <pc:docMk/>
          <pc:sldMk cId="1443541030" sldId="351"/>
        </pc:sldMkLst>
      </pc:sldChg>
      <pc:sldChg chg="addSp delSp modSp add mod ord delAnim modAnim">
        <pc:chgData name="u3557005@connect.hku.hk" userId="87957631-06b5-4f25-86f8-7bffd6903a85" providerId="ADAL" clId="{AA3D20AE-1179-4D61-856B-09D4F0C84F23}" dt="2024-04-18T07:05:52.835" v="1358" actId="692"/>
        <pc:sldMkLst>
          <pc:docMk/>
          <pc:sldMk cId="2489104766" sldId="352"/>
        </pc:sldMkLst>
        <pc:spChg chg="mod">
          <ac:chgData name="u3557005@connect.hku.hk" userId="87957631-06b5-4f25-86f8-7bffd6903a85" providerId="ADAL" clId="{AA3D20AE-1179-4D61-856B-09D4F0C84F23}" dt="2024-04-16T15:09:22.393" v="187" actId="20577"/>
          <ac:spMkLst>
            <pc:docMk/>
            <pc:sldMk cId="2489104766" sldId="352"/>
            <ac:spMk id="2" creationId="{DC4D91E2-0A6B-E02B-3E4C-E369020C8867}"/>
          </ac:spMkLst>
        </pc:spChg>
        <pc:spChg chg="add mod">
          <ac:chgData name="u3557005@connect.hku.hk" userId="87957631-06b5-4f25-86f8-7bffd6903a85" providerId="ADAL" clId="{AA3D20AE-1179-4D61-856B-09D4F0C84F23}" dt="2024-04-18T02:44:46.597" v="1142" actId="1076"/>
          <ac:spMkLst>
            <pc:docMk/>
            <pc:sldMk cId="2489104766" sldId="352"/>
            <ac:spMk id="4" creationId="{F4429D78-1077-31FD-95B2-42F7C18F4B27}"/>
          </ac:spMkLst>
        </pc:spChg>
        <pc:spChg chg="add mod">
          <ac:chgData name="u3557005@connect.hku.hk" userId="87957631-06b5-4f25-86f8-7bffd6903a85" providerId="ADAL" clId="{AA3D20AE-1179-4D61-856B-09D4F0C84F23}" dt="2024-04-16T15:15:32.660" v="448" actId="1076"/>
          <ac:spMkLst>
            <pc:docMk/>
            <pc:sldMk cId="2489104766" sldId="352"/>
            <ac:spMk id="13" creationId="{18DF9215-02A6-C817-771A-9D6EEE6E9E0A}"/>
          </ac:spMkLst>
        </pc:spChg>
        <pc:spChg chg="add mod">
          <ac:chgData name="u3557005@connect.hku.hk" userId="87957631-06b5-4f25-86f8-7bffd6903a85" providerId="ADAL" clId="{AA3D20AE-1179-4D61-856B-09D4F0C84F23}" dt="2024-04-16T15:15:36.373" v="453" actId="1035"/>
          <ac:spMkLst>
            <pc:docMk/>
            <pc:sldMk cId="2489104766" sldId="352"/>
            <ac:spMk id="14" creationId="{579E5F7A-98BD-A6F6-2FB0-76EB84EDFAC5}"/>
          </ac:spMkLst>
        </pc:spChg>
        <pc:spChg chg="del">
          <ac:chgData name="u3557005@connect.hku.hk" userId="87957631-06b5-4f25-86f8-7bffd6903a85" providerId="ADAL" clId="{AA3D20AE-1179-4D61-856B-09D4F0C84F23}" dt="2024-04-16T15:08:44.603" v="150" actId="478"/>
          <ac:spMkLst>
            <pc:docMk/>
            <pc:sldMk cId="2489104766" sldId="352"/>
            <ac:spMk id="16" creationId="{8BAF91C4-CB3E-2CB0-FB2F-948A0F1BC5E8}"/>
          </ac:spMkLst>
        </pc:spChg>
        <pc:spChg chg="del">
          <ac:chgData name="u3557005@connect.hku.hk" userId="87957631-06b5-4f25-86f8-7bffd6903a85" providerId="ADAL" clId="{AA3D20AE-1179-4D61-856B-09D4F0C84F23}" dt="2024-04-16T15:08:44.603" v="150" actId="478"/>
          <ac:spMkLst>
            <pc:docMk/>
            <pc:sldMk cId="2489104766" sldId="352"/>
            <ac:spMk id="17" creationId="{A1D3F933-AC6C-3FAA-10C4-3973DDB268B1}"/>
          </ac:spMkLst>
        </pc:spChg>
        <pc:spChg chg="del">
          <ac:chgData name="u3557005@connect.hku.hk" userId="87957631-06b5-4f25-86f8-7bffd6903a85" providerId="ADAL" clId="{AA3D20AE-1179-4D61-856B-09D4F0C84F23}" dt="2024-04-16T15:08:44.603" v="150" actId="478"/>
          <ac:spMkLst>
            <pc:docMk/>
            <pc:sldMk cId="2489104766" sldId="352"/>
            <ac:spMk id="18" creationId="{6CB154FF-68DB-A9E6-2111-E0FA51DEAEDE}"/>
          </ac:spMkLst>
        </pc:spChg>
        <pc:spChg chg="del">
          <ac:chgData name="u3557005@connect.hku.hk" userId="87957631-06b5-4f25-86f8-7bffd6903a85" providerId="ADAL" clId="{AA3D20AE-1179-4D61-856B-09D4F0C84F23}" dt="2024-04-16T15:08:44.603" v="150" actId="478"/>
          <ac:spMkLst>
            <pc:docMk/>
            <pc:sldMk cId="2489104766" sldId="352"/>
            <ac:spMk id="19" creationId="{CD65D141-BAE5-90FE-5035-2215942205A4}"/>
          </ac:spMkLst>
        </pc:spChg>
        <pc:spChg chg="mod">
          <ac:chgData name="u3557005@connect.hku.hk" userId="87957631-06b5-4f25-86f8-7bffd6903a85" providerId="ADAL" clId="{AA3D20AE-1179-4D61-856B-09D4F0C84F23}" dt="2024-04-16T15:09:12.453" v="151"/>
          <ac:spMkLst>
            <pc:docMk/>
            <pc:sldMk cId="2489104766" sldId="352"/>
            <ac:spMk id="21" creationId="{965012AF-8478-E037-F992-32D9CF2952ED}"/>
          </ac:spMkLst>
        </pc:spChg>
        <pc:spChg chg="mod">
          <ac:chgData name="u3557005@connect.hku.hk" userId="87957631-06b5-4f25-86f8-7bffd6903a85" providerId="ADAL" clId="{AA3D20AE-1179-4D61-856B-09D4F0C84F23}" dt="2024-04-16T15:09:12.453" v="151"/>
          <ac:spMkLst>
            <pc:docMk/>
            <pc:sldMk cId="2489104766" sldId="352"/>
            <ac:spMk id="22" creationId="{65640405-7732-40C4-14C2-912BC2632952}"/>
          </ac:spMkLst>
        </pc:spChg>
        <pc:spChg chg="mod">
          <ac:chgData name="u3557005@connect.hku.hk" userId="87957631-06b5-4f25-86f8-7bffd6903a85" providerId="ADAL" clId="{AA3D20AE-1179-4D61-856B-09D4F0C84F23}" dt="2024-04-16T15:09:12.453" v="151"/>
          <ac:spMkLst>
            <pc:docMk/>
            <pc:sldMk cId="2489104766" sldId="352"/>
            <ac:spMk id="23" creationId="{431EAA55-3F1E-5453-54CC-EA0312085415}"/>
          </ac:spMkLst>
        </pc:spChg>
        <pc:spChg chg="mod">
          <ac:chgData name="u3557005@connect.hku.hk" userId="87957631-06b5-4f25-86f8-7bffd6903a85" providerId="ADAL" clId="{AA3D20AE-1179-4D61-856B-09D4F0C84F23}" dt="2024-04-16T15:15:15.028" v="446" actId="255"/>
          <ac:spMkLst>
            <pc:docMk/>
            <pc:sldMk cId="2489104766" sldId="352"/>
            <ac:spMk id="25" creationId="{01CC7FBA-567C-9732-AD7A-B623453A047A}"/>
          </ac:spMkLst>
        </pc:spChg>
        <pc:spChg chg="mod">
          <ac:chgData name="u3557005@connect.hku.hk" userId="87957631-06b5-4f25-86f8-7bffd6903a85" providerId="ADAL" clId="{AA3D20AE-1179-4D61-856B-09D4F0C84F23}" dt="2024-04-16T15:15:15.028" v="446" actId="255"/>
          <ac:spMkLst>
            <pc:docMk/>
            <pc:sldMk cId="2489104766" sldId="352"/>
            <ac:spMk id="28" creationId="{71EC57F0-4CB6-FE83-DEF1-94268FEC9AFA}"/>
          </ac:spMkLst>
        </pc:spChg>
        <pc:spChg chg="mod">
          <ac:chgData name="u3557005@connect.hku.hk" userId="87957631-06b5-4f25-86f8-7bffd6903a85" providerId="ADAL" clId="{AA3D20AE-1179-4D61-856B-09D4F0C84F23}" dt="2024-04-16T15:15:26.306" v="447" actId="1076"/>
          <ac:spMkLst>
            <pc:docMk/>
            <pc:sldMk cId="2489104766" sldId="352"/>
            <ac:spMk id="31" creationId="{9C3D4936-9B3D-39F9-2479-13297F5CF667}"/>
          </ac:spMkLst>
        </pc:spChg>
        <pc:grpChg chg="del">
          <ac:chgData name="u3557005@connect.hku.hk" userId="87957631-06b5-4f25-86f8-7bffd6903a85" providerId="ADAL" clId="{AA3D20AE-1179-4D61-856B-09D4F0C84F23}" dt="2024-04-16T15:08:44.603" v="150" actId="478"/>
          <ac:grpSpMkLst>
            <pc:docMk/>
            <pc:sldMk cId="2489104766" sldId="352"/>
            <ac:grpSpMk id="4" creationId="{0EFE7B67-4B41-7FD9-8D72-4AFF4ACFDCEF}"/>
          </ac:grpSpMkLst>
        </pc:grpChg>
        <pc:grpChg chg="add mod">
          <ac:chgData name="u3557005@connect.hku.hk" userId="87957631-06b5-4f25-86f8-7bffd6903a85" providerId="ADAL" clId="{AA3D20AE-1179-4D61-856B-09D4F0C84F23}" dt="2024-04-16T15:15:43.011" v="454" actId="1076"/>
          <ac:grpSpMkLst>
            <pc:docMk/>
            <pc:sldMk cId="2489104766" sldId="352"/>
            <ac:grpSpMk id="15" creationId="{48989ADB-877E-318E-8370-AB491280120A}"/>
          </ac:grpSpMkLst>
        </pc:grpChg>
        <pc:grpChg chg="add mod">
          <ac:chgData name="u3557005@connect.hku.hk" userId="87957631-06b5-4f25-86f8-7bffd6903a85" providerId="ADAL" clId="{AA3D20AE-1179-4D61-856B-09D4F0C84F23}" dt="2024-04-16T15:09:12.453" v="151"/>
          <ac:grpSpMkLst>
            <pc:docMk/>
            <pc:sldMk cId="2489104766" sldId="352"/>
            <ac:grpSpMk id="24" creationId="{575F2812-0B91-0369-D3F1-3C06601AB6BA}"/>
          </ac:grpSpMkLst>
        </pc:grpChg>
        <pc:grpChg chg="add mod">
          <ac:chgData name="u3557005@connect.hku.hk" userId="87957631-06b5-4f25-86f8-7bffd6903a85" providerId="ADAL" clId="{AA3D20AE-1179-4D61-856B-09D4F0C84F23}" dt="2024-04-16T15:09:12.453" v="151"/>
          <ac:grpSpMkLst>
            <pc:docMk/>
            <pc:sldMk cId="2489104766" sldId="352"/>
            <ac:grpSpMk id="27" creationId="{4C4D812C-C8D1-A33C-960F-6D9BEFF3A9AA}"/>
          </ac:grpSpMkLst>
        </pc:grpChg>
        <pc:grpChg chg="add mod">
          <ac:chgData name="u3557005@connect.hku.hk" userId="87957631-06b5-4f25-86f8-7bffd6903a85" providerId="ADAL" clId="{AA3D20AE-1179-4D61-856B-09D4F0C84F23}" dt="2024-04-16T15:09:12.453" v="151"/>
          <ac:grpSpMkLst>
            <pc:docMk/>
            <pc:sldMk cId="2489104766" sldId="352"/>
            <ac:grpSpMk id="30" creationId="{8D54C0DF-87F5-FC02-B2DB-C76F9DAADFCB}"/>
          </ac:grpSpMkLst>
        </pc:grpChg>
        <pc:picChg chg="mod">
          <ac:chgData name="u3557005@connect.hku.hk" userId="87957631-06b5-4f25-86f8-7bffd6903a85" providerId="ADAL" clId="{AA3D20AE-1179-4D61-856B-09D4F0C84F23}" dt="2024-04-16T15:09:12.453" v="151"/>
          <ac:picMkLst>
            <pc:docMk/>
            <pc:sldMk cId="2489104766" sldId="352"/>
            <ac:picMk id="26" creationId="{EC8621A9-EAAC-C55B-5617-DC7B38BA03A3}"/>
          </ac:picMkLst>
        </pc:picChg>
        <pc:picChg chg="mod">
          <ac:chgData name="u3557005@connect.hku.hk" userId="87957631-06b5-4f25-86f8-7bffd6903a85" providerId="ADAL" clId="{AA3D20AE-1179-4D61-856B-09D4F0C84F23}" dt="2024-04-16T15:09:12.453" v="151"/>
          <ac:picMkLst>
            <pc:docMk/>
            <pc:sldMk cId="2489104766" sldId="352"/>
            <ac:picMk id="29" creationId="{FDB56562-F543-8829-7D9E-AEB02D47048C}"/>
          </ac:picMkLst>
        </pc:picChg>
        <pc:picChg chg="mod">
          <ac:chgData name="u3557005@connect.hku.hk" userId="87957631-06b5-4f25-86f8-7bffd6903a85" providerId="ADAL" clId="{AA3D20AE-1179-4D61-856B-09D4F0C84F23}" dt="2024-04-16T15:09:12.453" v="151"/>
          <ac:picMkLst>
            <pc:docMk/>
            <pc:sldMk cId="2489104766" sldId="352"/>
            <ac:picMk id="32" creationId="{97648F28-825C-6C19-3F2C-7A676099D498}"/>
          </ac:picMkLst>
        </pc:picChg>
        <pc:cxnChg chg="add mod">
          <ac:chgData name="u3557005@connect.hku.hk" userId="87957631-06b5-4f25-86f8-7bffd6903a85" providerId="ADAL" clId="{AA3D20AE-1179-4D61-856B-09D4F0C84F23}" dt="2024-04-18T07:05:52.835" v="1358" actId="692"/>
          <ac:cxnSpMkLst>
            <pc:docMk/>
            <pc:sldMk cId="2489104766" sldId="352"/>
            <ac:cxnSpMk id="6" creationId="{AD2EECA7-15FF-443B-DCD9-F6F774C0FFA8}"/>
          </ac:cxnSpMkLst>
        </pc:cxnChg>
        <pc:cxnChg chg="add mod">
          <ac:chgData name="u3557005@connect.hku.hk" userId="87957631-06b5-4f25-86f8-7bffd6903a85" providerId="ADAL" clId="{AA3D20AE-1179-4D61-856B-09D4F0C84F23}" dt="2024-04-18T07:05:52.835" v="1358" actId="692"/>
          <ac:cxnSpMkLst>
            <pc:docMk/>
            <pc:sldMk cId="2489104766" sldId="352"/>
            <ac:cxnSpMk id="10" creationId="{B101296C-D80C-A488-4C12-AEA0F4ECE182}"/>
          </ac:cxnSpMkLst>
        </pc:cxnChg>
      </pc:sldChg>
      <pc:sldChg chg="addSp delSp modSp add mod delAnim modAnim">
        <pc:chgData name="u3557005@connect.hku.hk" userId="87957631-06b5-4f25-86f8-7bffd6903a85" providerId="ADAL" clId="{AA3D20AE-1179-4D61-856B-09D4F0C84F23}" dt="2024-04-18T07:15:18.982" v="1428"/>
        <pc:sldMkLst>
          <pc:docMk/>
          <pc:sldMk cId="4142718267" sldId="353"/>
        </pc:sldMkLst>
        <pc:spChg chg="mod">
          <ac:chgData name="u3557005@connect.hku.hk" userId="87957631-06b5-4f25-86f8-7bffd6903a85" providerId="ADAL" clId="{AA3D20AE-1179-4D61-856B-09D4F0C84F23}" dt="2024-04-18T02:06:28.735" v="894" actId="1076"/>
          <ac:spMkLst>
            <pc:docMk/>
            <pc:sldMk cId="4142718267" sldId="353"/>
            <ac:spMk id="2" creationId="{DC4D91E2-0A6B-E02B-3E4C-E369020C8867}"/>
          </ac:spMkLst>
        </pc:spChg>
        <pc:spChg chg="add mod">
          <ac:chgData name="u3557005@connect.hku.hk" userId="87957631-06b5-4f25-86f8-7bffd6903a85" providerId="ADAL" clId="{AA3D20AE-1179-4D61-856B-09D4F0C84F23}" dt="2024-04-18T02:44:51.978" v="1144" actId="20577"/>
          <ac:spMkLst>
            <pc:docMk/>
            <pc:sldMk cId="4142718267" sldId="353"/>
            <ac:spMk id="7" creationId="{09F0CB06-363B-FCA9-B2E3-159344119262}"/>
          </ac:spMkLst>
        </pc:spChg>
        <pc:spChg chg="mod topLvl">
          <ac:chgData name="u3557005@connect.hku.hk" userId="87957631-06b5-4f25-86f8-7bffd6903a85" providerId="ADAL" clId="{AA3D20AE-1179-4D61-856B-09D4F0C84F23}" dt="2024-04-18T07:14:12.612" v="1417" actId="164"/>
          <ac:spMkLst>
            <pc:docMk/>
            <pc:sldMk cId="4142718267" sldId="353"/>
            <ac:spMk id="10" creationId="{86470A5E-8472-8609-7A6C-CED1F034D8A1}"/>
          </ac:spMkLst>
        </pc:spChg>
        <pc:spChg chg="mod">
          <ac:chgData name="u3557005@connect.hku.hk" userId="87957631-06b5-4f25-86f8-7bffd6903a85" providerId="ADAL" clId="{AA3D20AE-1179-4D61-856B-09D4F0C84F23}" dt="2024-04-18T02:01:49.026" v="842" actId="165"/>
          <ac:spMkLst>
            <pc:docMk/>
            <pc:sldMk cId="4142718267" sldId="353"/>
            <ac:spMk id="14" creationId="{6540A0E3-A2B9-21CA-4A98-6320712F516D}"/>
          </ac:spMkLst>
        </pc:spChg>
        <pc:spChg chg="mod">
          <ac:chgData name="u3557005@connect.hku.hk" userId="87957631-06b5-4f25-86f8-7bffd6903a85" providerId="ADAL" clId="{AA3D20AE-1179-4D61-856B-09D4F0C84F23}" dt="2024-04-18T02:01:49.026" v="842" actId="165"/>
          <ac:spMkLst>
            <pc:docMk/>
            <pc:sldMk cId="4142718267" sldId="353"/>
            <ac:spMk id="15" creationId="{19CD990F-5C33-B885-1DEB-8116A89CC35A}"/>
          </ac:spMkLst>
        </pc:spChg>
        <pc:spChg chg="del">
          <ac:chgData name="u3557005@connect.hku.hk" userId="87957631-06b5-4f25-86f8-7bffd6903a85" providerId="ADAL" clId="{AA3D20AE-1179-4D61-856B-09D4F0C84F23}" dt="2024-04-16T15:10:22.698" v="193" actId="478"/>
          <ac:spMkLst>
            <pc:docMk/>
            <pc:sldMk cId="4142718267" sldId="353"/>
            <ac:spMk id="16" creationId="{8BAF91C4-CB3E-2CB0-FB2F-948A0F1BC5E8}"/>
          </ac:spMkLst>
        </pc:spChg>
        <pc:spChg chg="del">
          <ac:chgData name="u3557005@connect.hku.hk" userId="87957631-06b5-4f25-86f8-7bffd6903a85" providerId="ADAL" clId="{AA3D20AE-1179-4D61-856B-09D4F0C84F23}" dt="2024-04-16T15:10:22.698" v="193" actId="478"/>
          <ac:spMkLst>
            <pc:docMk/>
            <pc:sldMk cId="4142718267" sldId="353"/>
            <ac:spMk id="17" creationId="{A1D3F933-AC6C-3FAA-10C4-3973DDB268B1}"/>
          </ac:spMkLst>
        </pc:spChg>
        <pc:spChg chg="del">
          <ac:chgData name="u3557005@connect.hku.hk" userId="87957631-06b5-4f25-86f8-7bffd6903a85" providerId="ADAL" clId="{AA3D20AE-1179-4D61-856B-09D4F0C84F23}" dt="2024-04-16T15:10:22.698" v="193" actId="478"/>
          <ac:spMkLst>
            <pc:docMk/>
            <pc:sldMk cId="4142718267" sldId="353"/>
            <ac:spMk id="18" creationId="{6CB154FF-68DB-A9E6-2111-E0FA51DEAEDE}"/>
          </ac:spMkLst>
        </pc:spChg>
        <pc:spChg chg="del">
          <ac:chgData name="u3557005@connect.hku.hk" userId="87957631-06b5-4f25-86f8-7bffd6903a85" providerId="ADAL" clId="{AA3D20AE-1179-4D61-856B-09D4F0C84F23}" dt="2024-04-16T15:10:22.698" v="193" actId="478"/>
          <ac:spMkLst>
            <pc:docMk/>
            <pc:sldMk cId="4142718267" sldId="353"/>
            <ac:spMk id="19" creationId="{CD65D141-BAE5-90FE-5035-2215942205A4}"/>
          </ac:spMkLst>
        </pc:spChg>
        <pc:spChg chg="mod">
          <ac:chgData name="u3557005@connect.hku.hk" userId="87957631-06b5-4f25-86f8-7bffd6903a85" providerId="ADAL" clId="{AA3D20AE-1179-4D61-856B-09D4F0C84F23}" dt="2024-04-18T02:02:45.873" v="865" actId="1076"/>
          <ac:spMkLst>
            <pc:docMk/>
            <pc:sldMk cId="4142718267" sldId="353"/>
            <ac:spMk id="20" creationId="{546BB61F-AEAA-9AD4-1C83-AEE2386B3E2A}"/>
          </ac:spMkLst>
        </pc:spChg>
        <pc:spChg chg="mod">
          <ac:chgData name="u3557005@connect.hku.hk" userId="87957631-06b5-4f25-86f8-7bffd6903a85" providerId="ADAL" clId="{AA3D20AE-1179-4D61-856B-09D4F0C84F23}" dt="2024-04-18T02:01:49.026" v="842" actId="165"/>
          <ac:spMkLst>
            <pc:docMk/>
            <pc:sldMk cId="4142718267" sldId="353"/>
            <ac:spMk id="21" creationId="{88291E24-4781-D492-9716-1BDE095B9A41}"/>
          </ac:spMkLst>
        </pc:spChg>
        <pc:spChg chg="mod">
          <ac:chgData name="u3557005@connect.hku.hk" userId="87957631-06b5-4f25-86f8-7bffd6903a85" providerId="ADAL" clId="{AA3D20AE-1179-4D61-856B-09D4F0C84F23}" dt="2024-04-18T02:01:49.026" v="842" actId="165"/>
          <ac:spMkLst>
            <pc:docMk/>
            <pc:sldMk cId="4142718267" sldId="353"/>
            <ac:spMk id="22" creationId="{ED9CFF81-A712-3708-E72C-9D038651F1B4}"/>
          </ac:spMkLst>
        </pc:spChg>
        <pc:spChg chg="mod topLvl">
          <ac:chgData name="u3557005@connect.hku.hk" userId="87957631-06b5-4f25-86f8-7bffd6903a85" providerId="ADAL" clId="{AA3D20AE-1179-4D61-856B-09D4F0C84F23}" dt="2024-04-18T07:14:19.174" v="1420" actId="164"/>
          <ac:spMkLst>
            <pc:docMk/>
            <pc:sldMk cId="4142718267" sldId="353"/>
            <ac:spMk id="24" creationId="{3D8D7CF0-DB58-F651-1B7D-EB81702761D2}"/>
          </ac:spMkLst>
        </pc:spChg>
        <pc:spChg chg="mod">
          <ac:chgData name="u3557005@connect.hku.hk" userId="87957631-06b5-4f25-86f8-7bffd6903a85" providerId="ADAL" clId="{AA3D20AE-1179-4D61-856B-09D4F0C84F23}" dt="2024-04-18T02:01:50.662" v="844" actId="165"/>
          <ac:spMkLst>
            <pc:docMk/>
            <pc:sldMk cId="4142718267" sldId="353"/>
            <ac:spMk id="26" creationId="{05093D0F-12E2-26C7-00D8-7274995839CD}"/>
          </ac:spMkLst>
        </pc:spChg>
        <pc:spChg chg="mod">
          <ac:chgData name="u3557005@connect.hku.hk" userId="87957631-06b5-4f25-86f8-7bffd6903a85" providerId="ADAL" clId="{AA3D20AE-1179-4D61-856B-09D4F0C84F23}" dt="2024-04-18T02:01:50.662" v="844" actId="165"/>
          <ac:spMkLst>
            <pc:docMk/>
            <pc:sldMk cId="4142718267" sldId="353"/>
            <ac:spMk id="27" creationId="{C7AAE985-65E4-5647-3BF1-EBC0BCEADFE6}"/>
          </ac:spMkLst>
        </pc:spChg>
        <pc:spChg chg="mod">
          <ac:chgData name="u3557005@connect.hku.hk" userId="87957631-06b5-4f25-86f8-7bffd6903a85" providerId="ADAL" clId="{AA3D20AE-1179-4D61-856B-09D4F0C84F23}" dt="2024-04-18T02:01:50.662" v="844" actId="165"/>
          <ac:spMkLst>
            <pc:docMk/>
            <pc:sldMk cId="4142718267" sldId="353"/>
            <ac:spMk id="28" creationId="{51012DD1-BD9A-4C27-A47C-F6C7CD5B4394}"/>
          </ac:spMkLst>
        </pc:spChg>
        <pc:spChg chg="mod">
          <ac:chgData name="u3557005@connect.hku.hk" userId="87957631-06b5-4f25-86f8-7bffd6903a85" providerId="ADAL" clId="{AA3D20AE-1179-4D61-856B-09D4F0C84F23}" dt="2024-04-18T02:01:50.662" v="844" actId="165"/>
          <ac:spMkLst>
            <pc:docMk/>
            <pc:sldMk cId="4142718267" sldId="353"/>
            <ac:spMk id="29" creationId="{8322E1BB-78B7-2BDE-D9DB-45BFF5FF028B}"/>
          </ac:spMkLst>
        </pc:spChg>
        <pc:spChg chg="mod">
          <ac:chgData name="u3557005@connect.hku.hk" userId="87957631-06b5-4f25-86f8-7bffd6903a85" providerId="ADAL" clId="{AA3D20AE-1179-4D61-856B-09D4F0C84F23}" dt="2024-04-18T02:01:50.662" v="844" actId="165"/>
          <ac:spMkLst>
            <pc:docMk/>
            <pc:sldMk cId="4142718267" sldId="353"/>
            <ac:spMk id="30" creationId="{C0EB3E57-2F84-BB27-D846-A37F404CB8D1}"/>
          </ac:spMkLst>
        </pc:spChg>
        <pc:spChg chg="mod">
          <ac:chgData name="u3557005@connect.hku.hk" userId="87957631-06b5-4f25-86f8-7bffd6903a85" providerId="ADAL" clId="{AA3D20AE-1179-4D61-856B-09D4F0C84F23}" dt="2024-04-18T02:01:50.662" v="844" actId="165"/>
          <ac:spMkLst>
            <pc:docMk/>
            <pc:sldMk cId="4142718267" sldId="353"/>
            <ac:spMk id="31" creationId="{451758AD-887E-1DFD-50F8-D987C797807B}"/>
          </ac:spMkLst>
        </pc:spChg>
        <pc:spChg chg="mod topLvl">
          <ac:chgData name="u3557005@connect.hku.hk" userId="87957631-06b5-4f25-86f8-7bffd6903a85" providerId="ADAL" clId="{AA3D20AE-1179-4D61-856B-09D4F0C84F23}" dt="2024-04-18T07:14:15.811" v="1418" actId="164"/>
          <ac:spMkLst>
            <pc:docMk/>
            <pc:sldMk cId="4142718267" sldId="353"/>
            <ac:spMk id="33" creationId="{485E1D80-25EA-10BB-0E7D-E8472B85EA7C}"/>
          </ac:spMkLst>
        </pc:spChg>
        <pc:spChg chg="mod">
          <ac:chgData name="u3557005@connect.hku.hk" userId="87957631-06b5-4f25-86f8-7bffd6903a85" providerId="ADAL" clId="{AA3D20AE-1179-4D61-856B-09D4F0C84F23}" dt="2024-04-18T02:01:49.929" v="843" actId="165"/>
          <ac:spMkLst>
            <pc:docMk/>
            <pc:sldMk cId="4142718267" sldId="353"/>
            <ac:spMk id="35" creationId="{4E2DCA22-E535-135C-3FF1-04CA63B359F5}"/>
          </ac:spMkLst>
        </pc:spChg>
        <pc:spChg chg="mod">
          <ac:chgData name="u3557005@connect.hku.hk" userId="87957631-06b5-4f25-86f8-7bffd6903a85" providerId="ADAL" clId="{AA3D20AE-1179-4D61-856B-09D4F0C84F23}" dt="2024-04-18T02:01:49.929" v="843" actId="165"/>
          <ac:spMkLst>
            <pc:docMk/>
            <pc:sldMk cId="4142718267" sldId="353"/>
            <ac:spMk id="36" creationId="{CE13024D-B01D-C1D6-7F66-01E8A392F988}"/>
          </ac:spMkLst>
        </pc:spChg>
        <pc:spChg chg="mod">
          <ac:chgData name="u3557005@connect.hku.hk" userId="87957631-06b5-4f25-86f8-7bffd6903a85" providerId="ADAL" clId="{AA3D20AE-1179-4D61-856B-09D4F0C84F23}" dt="2024-04-18T02:01:49.929" v="843" actId="165"/>
          <ac:spMkLst>
            <pc:docMk/>
            <pc:sldMk cId="4142718267" sldId="353"/>
            <ac:spMk id="37" creationId="{0C0C7B2B-D347-EE7C-F0E1-84944E8E750E}"/>
          </ac:spMkLst>
        </pc:spChg>
        <pc:spChg chg="mod">
          <ac:chgData name="u3557005@connect.hku.hk" userId="87957631-06b5-4f25-86f8-7bffd6903a85" providerId="ADAL" clId="{AA3D20AE-1179-4D61-856B-09D4F0C84F23}" dt="2024-04-18T02:01:49.929" v="843" actId="165"/>
          <ac:spMkLst>
            <pc:docMk/>
            <pc:sldMk cId="4142718267" sldId="353"/>
            <ac:spMk id="38" creationId="{FE6195FE-F2E7-3A43-7EC8-1F88A331B311}"/>
          </ac:spMkLst>
        </pc:spChg>
        <pc:spChg chg="mod">
          <ac:chgData name="u3557005@connect.hku.hk" userId="87957631-06b5-4f25-86f8-7bffd6903a85" providerId="ADAL" clId="{AA3D20AE-1179-4D61-856B-09D4F0C84F23}" dt="2024-04-18T02:01:49.929" v="843" actId="165"/>
          <ac:spMkLst>
            <pc:docMk/>
            <pc:sldMk cId="4142718267" sldId="353"/>
            <ac:spMk id="39" creationId="{7439CE33-17AF-6B06-37B1-51B6CF2DB4E0}"/>
          </ac:spMkLst>
        </pc:spChg>
        <pc:spChg chg="mod">
          <ac:chgData name="u3557005@connect.hku.hk" userId="87957631-06b5-4f25-86f8-7bffd6903a85" providerId="ADAL" clId="{AA3D20AE-1179-4D61-856B-09D4F0C84F23}" dt="2024-04-18T02:01:49.929" v="843" actId="165"/>
          <ac:spMkLst>
            <pc:docMk/>
            <pc:sldMk cId="4142718267" sldId="353"/>
            <ac:spMk id="40" creationId="{33572F4F-A56B-8424-88F8-D77439F335D9}"/>
          </ac:spMkLst>
        </pc:spChg>
        <pc:spChg chg="mod">
          <ac:chgData name="u3557005@connect.hku.hk" userId="87957631-06b5-4f25-86f8-7bffd6903a85" providerId="ADAL" clId="{AA3D20AE-1179-4D61-856B-09D4F0C84F23}" dt="2024-04-18T02:01:49.929" v="843" actId="165"/>
          <ac:spMkLst>
            <pc:docMk/>
            <pc:sldMk cId="4142718267" sldId="353"/>
            <ac:spMk id="41" creationId="{21CACA67-2CA1-F7B8-898B-13EBE1722958}"/>
          </ac:spMkLst>
        </pc:spChg>
        <pc:spChg chg="mod">
          <ac:chgData name="u3557005@connect.hku.hk" userId="87957631-06b5-4f25-86f8-7bffd6903a85" providerId="ADAL" clId="{AA3D20AE-1179-4D61-856B-09D4F0C84F23}" dt="2024-04-18T02:01:49.929" v="843" actId="165"/>
          <ac:spMkLst>
            <pc:docMk/>
            <pc:sldMk cId="4142718267" sldId="353"/>
            <ac:spMk id="42" creationId="{7834A869-56ED-0D59-6745-430EB0F2CCC5}"/>
          </ac:spMkLst>
        </pc:spChg>
        <pc:spChg chg="mod">
          <ac:chgData name="u3557005@connect.hku.hk" userId="87957631-06b5-4f25-86f8-7bffd6903a85" providerId="ADAL" clId="{AA3D20AE-1179-4D61-856B-09D4F0C84F23}" dt="2024-04-18T02:01:49.929" v="843" actId="165"/>
          <ac:spMkLst>
            <pc:docMk/>
            <pc:sldMk cId="4142718267" sldId="353"/>
            <ac:spMk id="43" creationId="{F87E9D4D-1696-EA1B-EADB-04256A39A4E0}"/>
          </ac:spMkLst>
        </pc:spChg>
        <pc:spChg chg="mod">
          <ac:chgData name="u3557005@connect.hku.hk" userId="87957631-06b5-4f25-86f8-7bffd6903a85" providerId="ADAL" clId="{AA3D20AE-1179-4D61-856B-09D4F0C84F23}" dt="2024-04-18T02:01:49.929" v="843" actId="165"/>
          <ac:spMkLst>
            <pc:docMk/>
            <pc:sldMk cId="4142718267" sldId="353"/>
            <ac:spMk id="44" creationId="{40D6BC68-70DE-B096-8764-77C8F20E6B30}"/>
          </ac:spMkLst>
        </pc:spChg>
        <pc:spChg chg="mod">
          <ac:chgData name="u3557005@connect.hku.hk" userId="87957631-06b5-4f25-86f8-7bffd6903a85" providerId="ADAL" clId="{AA3D20AE-1179-4D61-856B-09D4F0C84F23}" dt="2024-04-18T02:01:49.929" v="843" actId="165"/>
          <ac:spMkLst>
            <pc:docMk/>
            <pc:sldMk cId="4142718267" sldId="353"/>
            <ac:spMk id="45" creationId="{A6164CD2-1872-9BA7-7457-8C31202C81B3}"/>
          </ac:spMkLst>
        </pc:spChg>
        <pc:spChg chg="mod">
          <ac:chgData name="u3557005@connect.hku.hk" userId="87957631-06b5-4f25-86f8-7bffd6903a85" providerId="ADAL" clId="{AA3D20AE-1179-4D61-856B-09D4F0C84F23}" dt="2024-04-18T02:01:49.929" v="843" actId="165"/>
          <ac:spMkLst>
            <pc:docMk/>
            <pc:sldMk cId="4142718267" sldId="353"/>
            <ac:spMk id="46" creationId="{2C493583-1E2F-79E9-3757-DA2B7F0784FB}"/>
          </ac:spMkLst>
        </pc:spChg>
        <pc:spChg chg="mod topLvl">
          <ac:chgData name="u3557005@connect.hku.hk" userId="87957631-06b5-4f25-86f8-7bffd6903a85" providerId="ADAL" clId="{AA3D20AE-1179-4D61-856B-09D4F0C84F23}" dt="2024-04-18T07:14:17.613" v="1419" actId="164"/>
          <ac:spMkLst>
            <pc:docMk/>
            <pc:sldMk cId="4142718267" sldId="353"/>
            <ac:spMk id="48" creationId="{7DFA61B4-A95E-D2CD-A582-519238DE9541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50" creationId="{3F9E7D86-3CF8-FFAA-9068-B872C163C3CC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51" creationId="{CCA3D162-E7F7-4BCC-F2E4-B5C7837791CD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52" creationId="{376347B0-FE30-104D-326F-01603158A44A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53" creationId="{672A3E86-E3BA-8152-510D-7FAB7AAD25FF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54" creationId="{8FB589D2-8891-3B16-406A-2267E4A8030A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55" creationId="{6DB4C386-329B-76F1-359E-0174373FB73F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56" creationId="{E2BE8274-6928-60A4-04CF-340382ACB6D0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57" creationId="{DDD775B1-8A7E-4098-FFE1-A029DE1A6C2B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58" creationId="{81E551ED-18ED-3BDD-3DF2-D9E4C41DCEFD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59" creationId="{84AC2636-7C04-F5DD-B8E3-9AEDBA987B5D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60" creationId="{29B0B467-D115-CCC3-2B83-39807F305915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61" creationId="{7A676411-7FB6-FED1-E5F7-D7DADAC8464C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62" creationId="{9C8489B7-191B-3525-495A-8062200D1EE4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63" creationId="{2B002F73-F145-FF2F-CC48-4A4884916166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64" creationId="{98388204-6722-0D7E-BBCF-1BA689B42C9D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65" creationId="{AB639ADA-A720-1F1E-D0EE-9DBF904262FD}"/>
          </ac:spMkLst>
        </pc:spChg>
        <pc:spChg chg="mod">
          <ac:chgData name="u3557005@connect.hku.hk" userId="87957631-06b5-4f25-86f8-7bffd6903a85" providerId="ADAL" clId="{AA3D20AE-1179-4D61-856B-09D4F0C84F23}" dt="2024-04-18T02:01:51.273" v="845" actId="165"/>
          <ac:spMkLst>
            <pc:docMk/>
            <pc:sldMk cId="4142718267" sldId="353"/>
            <ac:spMk id="66" creationId="{07E53389-9367-87D2-03BD-02704FEE7318}"/>
          </ac:spMkLst>
        </pc:spChg>
        <pc:grpChg chg="del">
          <ac:chgData name="u3557005@connect.hku.hk" userId="87957631-06b5-4f25-86f8-7bffd6903a85" providerId="ADAL" clId="{AA3D20AE-1179-4D61-856B-09D4F0C84F23}" dt="2024-04-16T15:10:22.698" v="193" actId="478"/>
          <ac:grpSpMkLst>
            <pc:docMk/>
            <pc:sldMk cId="4142718267" sldId="353"/>
            <ac:grpSpMk id="4" creationId="{0EFE7B67-4B41-7FD9-8D72-4AFF4ACFDCEF}"/>
          </ac:grpSpMkLst>
        </pc:grpChg>
        <pc:grpChg chg="add del mod topLvl">
          <ac:chgData name="u3557005@connect.hku.hk" userId="87957631-06b5-4f25-86f8-7bffd6903a85" providerId="ADAL" clId="{AA3D20AE-1179-4D61-856B-09D4F0C84F23}" dt="2024-04-18T02:01:49.026" v="842" actId="165"/>
          <ac:grpSpMkLst>
            <pc:docMk/>
            <pc:sldMk cId="4142718267" sldId="353"/>
            <ac:grpSpMk id="6" creationId="{B6F540BE-DDB9-E408-7469-693A0D03420D}"/>
          </ac:grpSpMkLst>
        </pc:grpChg>
        <pc:grpChg chg="add mod">
          <ac:chgData name="u3557005@connect.hku.hk" userId="87957631-06b5-4f25-86f8-7bffd6903a85" providerId="ADAL" clId="{AA3D20AE-1179-4D61-856B-09D4F0C84F23}" dt="2024-04-18T07:14:12.612" v="1417" actId="164"/>
          <ac:grpSpMkLst>
            <pc:docMk/>
            <pc:sldMk cId="4142718267" sldId="353"/>
            <ac:grpSpMk id="8" creationId="{AFA7B146-6557-4010-2B09-BA3A6C31B444}"/>
          </ac:grpSpMkLst>
        </pc:grpChg>
        <pc:grpChg chg="add mod">
          <ac:chgData name="u3557005@connect.hku.hk" userId="87957631-06b5-4f25-86f8-7bffd6903a85" providerId="ADAL" clId="{AA3D20AE-1179-4D61-856B-09D4F0C84F23}" dt="2024-04-18T07:14:15.811" v="1418" actId="164"/>
          <ac:grpSpMkLst>
            <pc:docMk/>
            <pc:sldMk cId="4142718267" sldId="353"/>
            <ac:grpSpMk id="9" creationId="{AFA93272-B3BD-089C-3D06-094C66284966}"/>
          </ac:grpSpMkLst>
        </pc:grpChg>
        <pc:grpChg chg="add mod">
          <ac:chgData name="u3557005@connect.hku.hk" userId="87957631-06b5-4f25-86f8-7bffd6903a85" providerId="ADAL" clId="{AA3D20AE-1179-4D61-856B-09D4F0C84F23}" dt="2024-04-18T07:14:17.613" v="1419" actId="164"/>
          <ac:grpSpMkLst>
            <pc:docMk/>
            <pc:sldMk cId="4142718267" sldId="353"/>
            <ac:grpSpMk id="11" creationId="{B685D36F-41E3-62C2-1BA0-970AA3CA081D}"/>
          </ac:grpSpMkLst>
        </pc:grpChg>
        <pc:grpChg chg="add mod">
          <ac:chgData name="u3557005@connect.hku.hk" userId="87957631-06b5-4f25-86f8-7bffd6903a85" providerId="ADAL" clId="{AA3D20AE-1179-4D61-856B-09D4F0C84F23}" dt="2024-04-18T07:14:19.174" v="1420" actId="164"/>
          <ac:grpSpMkLst>
            <pc:docMk/>
            <pc:sldMk cId="4142718267" sldId="353"/>
            <ac:grpSpMk id="12" creationId="{9720B388-8BB6-B0CC-850E-7C5DD7EB87EE}"/>
          </ac:grpSpMkLst>
        </pc:grpChg>
        <pc:grpChg chg="mod topLvl">
          <ac:chgData name="u3557005@connect.hku.hk" userId="87957631-06b5-4f25-86f8-7bffd6903a85" providerId="ADAL" clId="{AA3D20AE-1179-4D61-856B-09D4F0C84F23}" dt="2024-04-18T07:14:12.612" v="1417" actId="164"/>
          <ac:grpSpMkLst>
            <pc:docMk/>
            <pc:sldMk cId="4142718267" sldId="353"/>
            <ac:grpSpMk id="13" creationId="{3254B549-1B6E-72D4-D558-535C54C74C15}"/>
          </ac:grpSpMkLst>
        </pc:grpChg>
        <pc:grpChg chg="add del mod topLvl">
          <ac:chgData name="u3557005@connect.hku.hk" userId="87957631-06b5-4f25-86f8-7bffd6903a85" providerId="ADAL" clId="{AA3D20AE-1179-4D61-856B-09D4F0C84F23}" dt="2024-04-18T02:01:50.662" v="844" actId="165"/>
          <ac:grpSpMkLst>
            <pc:docMk/>
            <pc:sldMk cId="4142718267" sldId="353"/>
            <ac:grpSpMk id="23" creationId="{2C6DEC83-AC08-68D4-D274-43B14BE7AAC2}"/>
          </ac:grpSpMkLst>
        </pc:grpChg>
        <pc:grpChg chg="mod topLvl">
          <ac:chgData name="u3557005@connect.hku.hk" userId="87957631-06b5-4f25-86f8-7bffd6903a85" providerId="ADAL" clId="{AA3D20AE-1179-4D61-856B-09D4F0C84F23}" dt="2024-04-18T07:14:19.174" v="1420" actId="164"/>
          <ac:grpSpMkLst>
            <pc:docMk/>
            <pc:sldMk cId="4142718267" sldId="353"/>
            <ac:grpSpMk id="25" creationId="{F9C4D47F-6EF7-7315-D818-9EE520417C45}"/>
          </ac:grpSpMkLst>
        </pc:grpChg>
        <pc:grpChg chg="add del mod topLvl">
          <ac:chgData name="u3557005@connect.hku.hk" userId="87957631-06b5-4f25-86f8-7bffd6903a85" providerId="ADAL" clId="{AA3D20AE-1179-4D61-856B-09D4F0C84F23}" dt="2024-04-18T02:01:49.929" v="843" actId="165"/>
          <ac:grpSpMkLst>
            <pc:docMk/>
            <pc:sldMk cId="4142718267" sldId="353"/>
            <ac:grpSpMk id="32" creationId="{8D613A26-5ED9-BAA2-BF65-5D9D417F9942}"/>
          </ac:grpSpMkLst>
        </pc:grpChg>
        <pc:grpChg chg="mod topLvl">
          <ac:chgData name="u3557005@connect.hku.hk" userId="87957631-06b5-4f25-86f8-7bffd6903a85" providerId="ADAL" clId="{AA3D20AE-1179-4D61-856B-09D4F0C84F23}" dt="2024-04-18T07:14:15.811" v="1418" actId="164"/>
          <ac:grpSpMkLst>
            <pc:docMk/>
            <pc:sldMk cId="4142718267" sldId="353"/>
            <ac:grpSpMk id="34" creationId="{921EDDEA-A8A5-0464-F16F-3EDB5753DB6A}"/>
          </ac:grpSpMkLst>
        </pc:grpChg>
        <pc:grpChg chg="add del mod topLvl">
          <ac:chgData name="u3557005@connect.hku.hk" userId="87957631-06b5-4f25-86f8-7bffd6903a85" providerId="ADAL" clId="{AA3D20AE-1179-4D61-856B-09D4F0C84F23}" dt="2024-04-18T02:01:51.273" v="845" actId="165"/>
          <ac:grpSpMkLst>
            <pc:docMk/>
            <pc:sldMk cId="4142718267" sldId="353"/>
            <ac:grpSpMk id="47" creationId="{B451CF1F-6293-7A1E-59FE-734C390504D0}"/>
          </ac:grpSpMkLst>
        </pc:grpChg>
        <pc:grpChg chg="mod topLvl">
          <ac:chgData name="u3557005@connect.hku.hk" userId="87957631-06b5-4f25-86f8-7bffd6903a85" providerId="ADAL" clId="{AA3D20AE-1179-4D61-856B-09D4F0C84F23}" dt="2024-04-18T07:14:17.613" v="1419" actId="164"/>
          <ac:grpSpMkLst>
            <pc:docMk/>
            <pc:sldMk cId="4142718267" sldId="353"/>
            <ac:grpSpMk id="49" creationId="{C9D8C9E4-145A-4A62-9A70-50FCE3E38202}"/>
          </ac:grpSpMkLst>
        </pc:grpChg>
        <pc:grpChg chg="add del mod">
          <ac:chgData name="u3557005@connect.hku.hk" userId="87957631-06b5-4f25-86f8-7bffd6903a85" providerId="ADAL" clId="{AA3D20AE-1179-4D61-856B-09D4F0C84F23}" dt="2024-04-16T15:17:22.911" v="476" actId="165"/>
          <ac:grpSpMkLst>
            <pc:docMk/>
            <pc:sldMk cId="4142718267" sldId="353"/>
            <ac:grpSpMk id="67" creationId="{BFE479FB-2D75-A3D3-681E-91E0768B2A43}"/>
          </ac:grpSpMkLst>
        </pc:grpChg>
        <pc:picChg chg="add mod modCrop">
          <ac:chgData name="u3557005@connect.hku.hk" userId="87957631-06b5-4f25-86f8-7bffd6903a85" providerId="ADAL" clId="{AA3D20AE-1179-4D61-856B-09D4F0C84F23}" dt="2024-04-18T02:06:45.006" v="902" actId="1036"/>
          <ac:picMkLst>
            <pc:docMk/>
            <pc:sldMk cId="4142718267" sldId="353"/>
            <ac:picMk id="5" creationId="{033E6F50-39B8-CD8D-2FC9-98D4207A3BB3}"/>
          </ac:picMkLst>
        </pc:picChg>
      </pc:sldChg>
      <pc:sldChg chg="addSp delSp modSp add mod modAnim">
        <pc:chgData name="u3557005@connect.hku.hk" userId="87957631-06b5-4f25-86f8-7bffd6903a85" providerId="ADAL" clId="{AA3D20AE-1179-4D61-856B-09D4F0C84F23}" dt="2024-04-18T07:19:11.720" v="1473"/>
        <pc:sldMkLst>
          <pc:docMk/>
          <pc:sldMk cId="3499126925" sldId="354"/>
        </pc:sldMkLst>
        <pc:spChg chg="mod">
          <ac:chgData name="u3557005@connect.hku.hk" userId="87957631-06b5-4f25-86f8-7bffd6903a85" providerId="ADAL" clId="{AA3D20AE-1179-4D61-856B-09D4F0C84F23}" dt="2024-04-18T01:55:49.747" v="778" actId="1076"/>
          <ac:spMkLst>
            <pc:docMk/>
            <pc:sldMk cId="3499126925" sldId="354"/>
            <ac:spMk id="2" creationId="{AE1CA79C-F619-6608-A9AE-D5847D62A831}"/>
          </ac:spMkLst>
        </pc:spChg>
        <pc:spChg chg="mod topLvl">
          <ac:chgData name="u3557005@connect.hku.hk" userId="87957631-06b5-4f25-86f8-7bffd6903a85" providerId="ADAL" clId="{AA3D20AE-1179-4D61-856B-09D4F0C84F23}" dt="2024-04-18T07:18:46.083" v="1466" actId="164"/>
          <ac:spMkLst>
            <pc:docMk/>
            <pc:sldMk cId="3499126925" sldId="354"/>
            <ac:spMk id="6" creationId="{C8C7B5BE-2B5F-AC67-6607-5177FF46B1D7}"/>
          </ac:spMkLst>
        </pc:spChg>
        <pc:spChg chg="mod topLvl">
          <ac:chgData name="u3557005@connect.hku.hk" userId="87957631-06b5-4f25-86f8-7bffd6903a85" providerId="ADAL" clId="{AA3D20AE-1179-4D61-856B-09D4F0C84F23}" dt="2024-04-18T07:18:48.790" v="1467" actId="164"/>
          <ac:spMkLst>
            <pc:docMk/>
            <pc:sldMk cId="3499126925" sldId="354"/>
            <ac:spMk id="9" creationId="{186C50F9-B6C3-23AD-8612-D15B444DB6E5}"/>
          </ac:spMkLst>
        </pc:spChg>
        <pc:spChg chg="mod topLvl">
          <ac:chgData name="u3557005@connect.hku.hk" userId="87957631-06b5-4f25-86f8-7bffd6903a85" providerId="ADAL" clId="{AA3D20AE-1179-4D61-856B-09D4F0C84F23}" dt="2024-04-18T07:18:50.227" v="1468" actId="164"/>
          <ac:spMkLst>
            <pc:docMk/>
            <pc:sldMk cId="3499126925" sldId="354"/>
            <ac:spMk id="10" creationId="{DEBFD27A-FFA5-2F75-4ECC-F9A3D549D776}"/>
          </ac:spMkLst>
        </pc:spChg>
        <pc:spChg chg="mod">
          <ac:chgData name="u3557005@connect.hku.hk" userId="87957631-06b5-4f25-86f8-7bffd6903a85" providerId="ADAL" clId="{AA3D20AE-1179-4D61-856B-09D4F0C84F23}" dt="2024-04-18T02:12:44.176" v="941" actId="255"/>
          <ac:spMkLst>
            <pc:docMk/>
            <pc:sldMk cId="3499126925" sldId="354"/>
            <ac:spMk id="13" creationId="{AEAA0FCA-9D71-E2F8-F715-361EBE098127}"/>
          </ac:spMkLst>
        </pc:spChg>
        <pc:spChg chg="mod">
          <ac:chgData name="u3557005@connect.hku.hk" userId="87957631-06b5-4f25-86f8-7bffd6903a85" providerId="ADAL" clId="{AA3D20AE-1179-4D61-856B-09D4F0C84F23}" dt="2024-04-18T02:12:44.176" v="941" actId="255"/>
          <ac:spMkLst>
            <pc:docMk/>
            <pc:sldMk cId="3499126925" sldId="354"/>
            <ac:spMk id="14" creationId="{D6AAF9A6-896D-7293-BDBC-96A543FB12F0}"/>
          </ac:spMkLst>
        </pc:spChg>
        <pc:spChg chg="mod">
          <ac:chgData name="u3557005@connect.hku.hk" userId="87957631-06b5-4f25-86f8-7bffd6903a85" providerId="ADAL" clId="{AA3D20AE-1179-4D61-856B-09D4F0C84F23}" dt="2024-04-18T02:12:44.176" v="941" actId="255"/>
          <ac:spMkLst>
            <pc:docMk/>
            <pc:sldMk cId="3499126925" sldId="354"/>
            <ac:spMk id="15" creationId="{06023D48-0A4E-8C2B-8652-9B4FBFD20BAD}"/>
          </ac:spMkLst>
        </pc:spChg>
        <pc:spChg chg="add mod">
          <ac:chgData name="u3557005@connect.hku.hk" userId="87957631-06b5-4f25-86f8-7bffd6903a85" providerId="ADAL" clId="{AA3D20AE-1179-4D61-856B-09D4F0C84F23}" dt="2024-04-18T07:18:48.790" v="1467" actId="164"/>
          <ac:spMkLst>
            <pc:docMk/>
            <pc:sldMk cId="3499126925" sldId="354"/>
            <ac:spMk id="51" creationId="{245D0C27-10EA-F029-BC06-6986E35CF571}"/>
          </ac:spMkLst>
        </pc:spChg>
        <pc:grpChg chg="del">
          <ac:chgData name="u3557005@connect.hku.hk" userId="87957631-06b5-4f25-86f8-7bffd6903a85" providerId="ADAL" clId="{AA3D20AE-1179-4D61-856B-09D4F0C84F23}" dt="2024-04-18T01:55:26.371" v="765" actId="165"/>
          <ac:grpSpMkLst>
            <pc:docMk/>
            <pc:sldMk cId="3499126925" sldId="354"/>
            <ac:grpSpMk id="41" creationId="{752ADC39-C891-0740-FFF0-BFEA5C386C48}"/>
          </ac:grpSpMkLst>
        </pc:grpChg>
        <pc:grpChg chg="del">
          <ac:chgData name="u3557005@connect.hku.hk" userId="87957631-06b5-4f25-86f8-7bffd6903a85" providerId="ADAL" clId="{AA3D20AE-1179-4D61-856B-09D4F0C84F23}" dt="2024-04-18T01:55:26.931" v="766" actId="165"/>
          <ac:grpSpMkLst>
            <pc:docMk/>
            <pc:sldMk cId="3499126925" sldId="354"/>
            <ac:grpSpMk id="42" creationId="{29393492-85D0-8605-8E95-9E074C3DE124}"/>
          </ac:grpSpMkLst>
        </pc:grpChg>
        <pc:grpChg chg="del">
          <ac:chgData name="u3557005@connect.hku.hk" userId="87957631-06b5-4f25-86f8-7bffd6903a85" providerId="ADAL" clId="{AA3D20AE-1179-4D61-856B-09D4F0C84F23}" dt="2024-04-18T01:55:27.969" v="767" actId="165"/>
          <ac:grpSpMkLst>
            <pc:docMk/>
            <pc:sldMk cId="3499126925" sldId="354"/>
            <ac:grpSpMk id="43" creationId="{04A8ADDE-22A1-A74A-9919-477FD6870A45}"/>
          </ac:grpSpMkLst>
        </pc:grpChg>
        <pc:grpChg chg="add mod">
          <ac:chgData name="u3557005@connect.hku.hk" userId="87957631-06b5-4f25-86f8-7bffd6903a85" providerId="ADAL" clId="{AA3D20AE-1179-4D61-856B-09D4F0C84F23}" dt="2024-04-18T07:18:46.083" v="1466" actId="164"/>
          <ac:grpSpMkLst>
            <pc:docMk/>
            <pc:sldMk cId="3499126925" sldId="354"/>
            <ac:grpSpMk id="52" creationId="{2CA33FB5-359D-EF13-C7D6-B848CD944E70}"/>
          </ac:grpSpMkLst>
        </pc:grpChg>
        <pc:grpChg chg="add mod">
          <ac:chgData name="u3557005@connect.hku.hk" userId="87957631-06b5-4f25-86f8-7bffd6903a85" providerId="ADAL" clId="{AA3D20AE-1179-4D61-856B-09D4F0C84F23}" dt="2024-04-18T07:18:48.790" v="1467" actId="164"/>
          <ac:grpSpMkLst>
            <pc:docMk/>
            <pc:sldMk cId="3499126925" sldId="354"/>
            <ac:grpSpMk id="53" creationId="{BDF4783D-BBA5-758C-B849-F5911DCE1E24}"/>
          </ac:grpSpMkLst>
        </pc:grpChg>
        <pc:grpChg chg="add mod">
          <ac:chgData name="u3557005@connect.hku.hk" userId="87957631-06b5-4f25-86f8-7bffd6903a85" providerId="ADAL" clId="{AA3D20AE-1179-4D61-856B-09D4F0C84F23}" dt="2024-04-18T07:18:50.227" v="1468" actId="164"/>
          <ac:grpSpMkLst>
            <pc:docMk/>
            <pc:sldMk cId="3499126925" sldId="354"/>
            <ac:grpSpMk id="54" creationId="{09342BAE-023A-FE46-8964-2A28DAE0DB1F}"/>
          </ac:grpSpMkLst>
        </pc:grpChg>
        <pc:picChg chg="del mod topLvl">
          <ac:chgData name="u3557005@connect.hku.hk" userId="87957631-06b5-4f25-86f8-7bffd6903a85" providerId="ADAL" clId="{AA3D20AE-1179-4D61-856B-09D4F0C84F23}" dt="2024-04-18T01:55:30.400" v="770" actId="478"/>
          <ac:picMkLst>
            <pc:docMk/>
            <pc:sldMk cId="3499126925" sldId="354"/>
            <ac:picMk id="4" creationId="{E2CAFDE9-77DD-DEBF-1996-E973EA792A03}"/>
          </ac:picMkLst>
        </pc:picChg>
        <pc:picChg chg="del mod topLvl">
          <ac:chgData name="u3557005@connect.hku.hk" userId="87957631-06b5-4f25-86f8-7bffd6903a85" providerId="ADAL" clId="{AA3D20AE-1179-4D61-856B-09D4F0C84F23}" dt="2024-04-18T01:55:29.724" v="768" actId="478"/>
          <ac:picMkLst>
            <pc:docMk/>
            <pc:sldMk cId="3499126925" sldId="354"/>
            <ac:picMk id="5" creationId="{BD60A9DC-92EA-A82A-A175-08858D41C63C}"/>
          </ac:picMkLst>
        </pc:picChg>
        <pc:picChg chg="del mod topLvl">
          <ac:chgData name="u3557005@connect.hku.hk" userId="87957631-06b5-4f25-86f8-7bffd6903a85" providerId="ADAL" clId="{AA3D20AE-1179-4D61-856B-09D4F0C84F23}" dt="2024-04-18T01:55:30.107" v="769" actId="478"/>
          <ac:picMkLst>
            <pc:docMk/>
            <pc:sldMk cId="3499126925" sldId="354"/>
            <ac:picMk id="8" creationId="{7CEABE85-B25A-D8EF-6D0A-5F6B551C4817}"/>
          </ac:picMkLst>
        </pc:picChg>
        <pc:picChg chg="add mod">
          <ac:chgData name="u3557005@connect.hku.hk" userId="87957631-06b5-4f25-86f8-7bffd6903a85" providerId="ADAL" clId="{AA3D20AE-1179-4D61-856B-09D4F0C84F23}" dt="2024-04-18T07:18:48.790" v="1467" actId="164"/>
          <ac:picMkLst>
            <pc:docMk/>
            <pc:sldMk cId="3499126925" sldId="354"/>
            <ac:picMk id="44" creationId="{0B21ECF3-58D1-A609-2137-DA9CCDA102B1}"/>
          </ac:picMkLst>
        </pc:picChg>
        <pc:picChg chg="add mod">
          <ac:chgData name="u3557005@connect.hku.hk" userId="87957631-06b5-4f25-86f8-7bffd6903a85" providerId="ADAL" clId="{AA3D20AE-1179-4D61-856B-09D4F0C84F23}" dt="2024-04-18T07:18:46.083" v="1466" actId="164"/>
          <ac:picMkLst>
            <pc:docMk/>
            <pc:sldMk cId="3499126925" sldId="354"/>
            <ac:picMk id="46" creationId="{99F0671F-97B8-B12D-1F6F-026FEA21A017}"/>
          </ac:picMkLst>
        </pc:picChg>
        <pc:picChg chg="add mod">
          <ac:chgData name="u3557005@connect.hku.hk" userId="87957631-06b5-4f25-86f8-7bffd6903a85" providerId="ADAL" clId="{AA3D20AE-1179-4D61-856B-09D4F0C84F23}" dt="2024-04-18T07:18:50.227" v="1468" actId="164"/>
          <ac:picMkLst>
            <pc:docMk/>
            <pc:sldMk cId="3499126925" sldId="354"/>
            <ac:picMk id="48" creationId="{109ABE2A-856A-FDD9-2B57-6D945D05B00D}"/>
          </ac:picMkLst>
        </pc:picChg>
        <pc:picChg chg="add mod">
          <ac:chgData name="u3557005@connect.hku.hk" userId="87957631-06b5-4f25-86f8-7bffd6903a85" providerId="ADAL" clId="{AA3D20AE-1179-4D61-856B-09D4F0C84F23}" dt="2024-04-18T01:56:06.331" v="785"/>
          <ac:picMkLst>
            <pc:docMk/>
            <pc:sldMk cId="3499126925" sldId="354"/>
            <ac:picMk id="50" creationId="{C2206B2E-2436-0335-56F1-E499B5ED4D67}"/>
          </ac:picMkLst>
        </pc:picChg>
      </pc:sldChg>
      <pc:sldChg chg="addSp delSp modSp add mod delAnim modAnim">
        <pc:chgData name="u3557005@connect.hku.hk" userId="87957631-06b5-4f25-86f8-7bffd6903a85" providerId="ADAL" clId="{AA3D20AE-1179-4D61-856B-09D4F0C84F23}" dt="2024-04-18T09:02:32.265" v="1486"/>
        <pc:sldMkLst>
          <pc:docMk/>
          <pc:sldMk cId="644891948" sldId="355"/>
        </pc:sldMkLst>
        <pc:spChg chg="mod">
          <ac:chgData name="u3557005@connect.hku.hk" userId="87957631-06b5-4f25-86f8-7bffd6903a85" providerId="ADAL" clId="{AA3D20AE-1179-4D61-856B-09D4F0C84F23}" dt="2024-04-18T02:41:30.348" v="1064" actId="20577"/>
          <ac:spMkLst>
            <pc:docMk/>
            <pc:sldMk cId="644891948" sldId="355"/>
            <ac:spMk id="2" creationId="{C858E53B-49D3-04CB-CCA7-1072B32D1F71}"/>
          </ac:spMkLst>
        </pc:spChg>
        <pc:spChg chg="add mod">
          <ac:chgData name="u3557005@connect.hku.hk" userId="87957631-06b5-4f25-86f8-7bffd6903a85" providerId="ADAL" clId="{AA3D20AE-1179-4D61-856B-09D4F0C84F23}" dt="2024-04-18T09:01:40.300" v="1481" actId="164"/>
          <ac:spMkLst>
            <pc:docMk/>
            <pc:sldMk cId="644891948" sldId="355"/>
            <ac:spMk id="8" creationId="{DAFDA600-3E44-7802-A41E-823170F0DAF9}"/>
          </ac:spMkLst>
        </pc:spChg>
        <pc:spChg chg="add mod">
          <ac:chgData name="u3557005@connect.hku.hk" userId="87957631-06b5-4f25-86f8-7bffd6903a85" providerId="ADAL" clId="{AA3D20AE-1179-4D61-856B-09D4F0C84F23}" dt="2024-04-18T09:01:40.300" v="1481" actId="164"/>
          <ac:spMkLst>
            <pc:docMk/>
            <pc:sldMk cId="644891948" sldId="355"/>
            <ac:spMk id="9" creationId="{4CBA9FF7-BFBD-7B46-8535-9424A9C33409}"/>
          </ac:spMkLst>
        </pc:spChg>
        <pc:spChg chg="add mod">
          <ac:chgData name="u3557005@connect.hku.hk" userId="87957631-06b5-4f25-86f8-7bffd6903a85" providerId="ADAL" clId="{AA3D20AE-1179-4D61-856B-09D4F0C84F23}" dt="2024-04-18T09:01:42.492" v="1482" actId="164"/>
          <ac:spMkLst>
            <pc:docMk/>
            <pc:sldMk cId="644891948" sldId="355"/>
            <ac:spMk id="10" creationId="{A878C5C2-59EF-608D-3AAF-B4AE4777FD86}"/>
          </ac:spMkLst>
        </pc:spChg>
        <pc:spChg chg="del">
          <ac:chgData name="u3557005@connect.hku.hk" userId="87957631-06b5-4f25-86f8-7bffd6903a85" providerId="ADAL" clId="{AA3D20AE-1179-4D61-856B-09D4F0C84F23}" dt="2024-04-17T00:40:29.788" v="745" actId="478"/>
          <ac:spMkLst>
            <pc:docMk/>
            <pc:sldMk cId="644891948" sldId="355"/>
            <ac:spMk id="54" creationId="{013E7C55-F176-8B42-B110-D2751DA34BDA}"/>
          </ac:spMkLst>
        </pc:spChg>
        <pc:spChg chg="del">
          <ac:chgData name="u3557005@connect.hku.hk" userId="87957631-06b5-4f25-86f8-7bffd6903a85" providerId="ADAL" clId="{AA3D20AE-1179-4D61-856B-09D4F0C84F23}" dt="2024-04-17T00:40:29.788" v="745" actId="478"/>
          <ac:spMkLst>
            <pc:docMk/>
            <pc:sldMk cId="644891948" sldId="355"/>
            <ac:spMk id="55" creationId="{D412445B-9977-0011-7706-5F228C8BC581}"/>
          </ac:spMkLst>
        </pc:spChg>
        <pc:spChg chg="del">
          <ac:chgData name="u3557005@connect.hku.hk" userId="87957631-06b5-4f25-86f8-7bffd6903a85" providerId="ADAL" clId="{AA3D20AE-1179-4D61-856B-09D4F0C84F23}" dt="2024-04-17T00:40:29.788" v="745" actId="478"/>
          <ac:spMkLst>
            <pc:docMk/>
            <pc:sldMk cId="644891948" sldId="355"/>
            <ac:spMk id="56" creationId="{DCB750AF-D694-DEA1-3453-4320B68E62D7}"/>
          </ac:spMkLst>
        </pc:spChg>
        <pc:spChg chg="del">
          <ac:chgData name="u3557005@connect.hku.hk" userId="87957631-06b5-4f25-86f8-7bffd6903a85" providerId="ADAL" clId="{AA3D20AE-1179-4D61-856B-09D4F0C84F23}" dt="2024-04-17T00:40:29.788" v="745" actId="478"/>
          <ac:spMkLst>
            <pc:docMk/>
            <pc:sldMk cId="644891948" sldId="355"/>
            <ac:spMk id="57" creationId="{CEB320FF-4FB5-2C80-9124-0C1849A50990}"/>
          </ac:spMkLst>
        </pc:spChg>
        <pc:spChg chg="del">
          <ac:chgData name="u3557005@connect.hku.hk" userId="87957631-06b5-4f25-86f8-7bffd6903a85" providerId="ADAL" clId="{AA3D20AE-1179-4D61-856B-09D4F0C84F23}" dt="2024-04-17T00:40:29.788" v="745" actId="478"/>
          <ac:spMkLst>
            <pc:docMk/>
            <pc:sldMk cId="644891948" sldId="355"/>
            <ac:spMk id="58" creationId="{016B6993-FF0F-8019-C997-0ACF70D7EC07}"/>
          </ac:spMkLst>
        </pc:spChg>
        <pc:spChg chg="del">
          <ac:chgData name="u3557005@connect.hku.hk" userId="87957631-06b5-4f25-86f8-7bffd6903a85" providerId="ADAL" clId="{AA3D20AE-1179-4D61-856B-09D4F0C84F23}" dt="2024-04-17T00:40:29.788" v="745" actId="478"/>
          <ac:spMkLst>
            <pc:docMk/>
            <pc:sldMk cId="644891948" sldId="355"/>
            <ac:spMk id="59" creationId="{DE3B4F67-6889-5F94-A185-13612D25D216}"/>
          </ac:spMkLst>
        </pc:spChg>
        <pc:grpChg chg="add mod">
          <ac:chgData name="u3557005@connect.hku.hk" userId="87957631-06b5-4f25-86f8-7bffd6903a85" providerId="ADAL" clId="{AA3D20AE-1179-4D61-856B-09D4F0C84F23}" dt="2024-04-18T09:01:40.300" v="1481" actId="164"/>
          <ac:grpSpMkLst>
            <pc:docMk/>
            <pc:sldMk cId="644891948" sldId="355"/>
            <ac:grpSpMk id="15" creationId="{86C45C44-5472-C879-C2C3-C709D89B80BB}"/>
          </ac:grpSpMkLst>
        </pc:grpChg>
        <pc:grpChg chg="add mod">
          <ac:chgData name="u3557005@connect.hku.hk" userId="87957631-06b5-4f25-86f8-7bffd6903a85" providerId="ADAL" clId="{AA3D20AE-1179-4D61-856B-09D4F0C84F23}" dt="2024-04-18T09:01:42.492" v="1482" actId="164"/>
          <ac:grpSpMkLst>
            <pc:docMk/>
            <pc:sldMk cId="644891948" sldId="355"/>
            <ac:grpSpMk id="16" creationId="{39ED467D-7664-E3D3-2F06-062A5329D0C2}"/>
          </ac:grpSpMkLst>
        </pc:grpChg>
        <pc:grpChg chg="del">
          <ac:chgData name="u3557005@connect.hku.hk" userId="87957631-06b5-4f25-86f8-7bffd6903a85" providerId="ADAL" clId="{AA3D20AE-1179-4D61-856B-09D4F0C84F23}" dt="2024-04-17T00:40:29.788" v="745" actId="478"/>
          <ac:grpSpMkLst>
            <pc:docMk/>
            <pc:sldMk cId="644891948" sldId="355"/>
            <ac:grpSpMk id="23" creationId="{C706549D-0AE4-5E60-6046-EBE0880FF490}"/>
          </ac:grpSpMkLst>
        </pc:grpChg>
        <pc:grpChg chg="del">
          <ac:chgData name="u3557005@connect.hku.hk" userId="87957631-06b5-4f25-86f8-7bffd6903a85" providerId="ADAL" clId="{AA3D20AE-1179-4D61-856B-09D4F0C84F23}" dt="2024-04-17T00:40:29.788" v="745" actId="478"/>
          <ac:grpSpMkLst>
            <pc:docMk/>
            <pc:sldMk cId="644891948" sldId="355"/>
            <ac:grpSpMk id="61" creationId="{FC8090E2-3F21-B8CD-04DD-A63B99BFBD50}"/>
          </ac:grpSpMkLst>
        </pc:grpChg>
        <pc:grpChg chg="del">
          <ac:chgData name="u3557005@connect.hku.hk" userId="87957631-06b5-4f25-86f8-7bffd6903a85" providerId="ADAL" clId="{AA3D20AE-1179-4D61-856B-09D4F0C84F23}" dt="2024-04-17T00:40:29.788" v="745" actId="478"/>
          <ac:grpSpMkLst>
            <pc:docMk/>
            <pc:sldMk cId="644891948" sldId="355"/>
            <ac:grpSpMk id="62" creationId="{D5E4F83B-559F-F74D-B3EC-09A14AE854B4}"/>
          </ac:grpSpMkLst>
        </pc:grpChg>
        <pc:grpChg chg="del">
          <ac:chgData name="u3557005@connect.hku.hk" userId="87957631-06b5-4f25-86f8-7bffd6903a85" providerId="ADAL" clId="{AA3D20AE-1179-4D61-856B-09D4F0C84F23}" dt="2024-04-17T00:40:29.788" v="745" actId="478"/>
          <ac:grpSpMkLst>
            <pc:docMk/>
            <pc:sldMk cId="644891948" sldId="355"/>
            <ac:grpSpMk id="83" creationId="{DCE31EFA-601A-991B-F1CD-3483EAF9EED9}"/>
          </ac:grpSpMkLst>
        </pc:grpChg>
        <pc:grpChg chg="del">
          <ac:chgData name="u3557005@connect.hku.hk" userId="87957631-06b5-4f25-86f8-7bffd6903a85" providerId="ADAL" clId="{AA3D20AE-1179-4D61-856B-09D4F0C84F23}" dt="2024-04-17T00:40:29.788" v="745" actId="478"/>
          <ac:grpSpMkLst>
            <pc:docMk/>
            <pc:sldMk cId="644891948" sldId="355"/>
            <ac:grpSpMk id="91" creationId="{7406CE01-9509-6BE6-3C90-70DF6D90E4FC}"/>
          </ac:grpSpMkLst>
        </pc:grpChg>
        <pc:grpChg chg="del">
          <ac:chgData name="u3557005@connect.hku.hk" userId="87957631-06b5-4f25-86f8-7bffd6903a85" providerId="ADAL" clId="{AA3D20AE-1179-4D61-856B-09D4F0C84F23}" dt="2024-04-17T00:40:29.788" v="745" actId="478"/>
          <ac:grpSpMkLst>
            <pc:docMk/>
            <pc:sldMk cId="644891948" sldId="355"/>
            <ac:grpSpMk id="92" creationId="{44201F11-C224-FF07-BCC2-E6A70ABF4315}"/>
          </ac:grpSpMkLst>
        </pc:grpChg>
        <pc:picChg chg="add mod">
          <ac:chgData name="u3557005@connect.hku.hk" userId="87957631-06b5-4f25-86f8-7bffd6903a85" providerId="ADAL" clId="{AA3D20AE-1179-4D61-856B-09D4F0C84F23}" dt="2024-04-18T09:01:40.300" v="1481" actId="164"/>
          <ac:picMkLst>
            <pc:docMk/>
            <pc:sldMk cId="644891948" sldId="355"/>
            <ac:picMk id="5" creationId="{1640835D-735C-D277-4120-54BBFD937591}"/>
          </ac:picMkLst>
        </pc:picChg>
        <pc:picChg chg="add mod">
          <ac:chgData name="u3557005@connect.hku.hk" userId="87957631-06b5-4f25-86f8-7bffd6903a85" providerId="ADAL" clId="{AA3D20AE-1179-4D61-856B-09D4F0C84F23}" dt="2024-04-18T09:01:42.492" v="1482" actId="164"/>
          <ac:picMkLst>
            <pc:docMk/>
            <pc:sldMk cId="644891948" sldId="355"/>
            <ac:picMk id="7" creationId="{FFFA4142-08FF-6826-C674-DAF51ABD8787}"/>
          </ac:picMkLst>
        </pc:picChg>
        <pc:cxnChg chg="add mod">
          <ac:chgData name="u3557005@connect.hku.hk" userId="87957631-06b5-4f25-86f8-7bffd6903a85" providerId="ADAL" clId="{AA3D20AE-1179-4D61-856B-09D4F0C84F23}" dt="2024-04-18T02:41:03.285" v="1042" actId="14100"/>
          <ac:cxnSpMkLst>
            <pc:docMk/>
            <pc:sldMk cId="644891948" sldId="355"/>
            <ac:cxnSpMk id="11" creationId="{8E7EAB60-12C7-4DB7-DEA0-62DB76E8B1BB}"/>
          </ac:cxnSpMkLst>
        </pc:cxnChg>
      </pc:sldChg>
      <pc:sldChg chg="add del">
        <pc:chgData name="u3557005@connect.hku.hk" userId="87957631-06b5-4f25-86f8-7bffd6903a85" providerId="ADAL" clId="{AA3D20AE-1179-4D61-856B-09D4F0C84F23}" dt="2024-04-17T00:29:22.908" v="499"/>
        <pc:sldMkLst>
          <pc:docMk/>
          <pc:sldMk cId="3874186642" sldId="355"/>
        </pc:sldMkLst>
      </pc:sldChg>
      <pc:sldChg chg="addSp delSp modSp add mod modAnim">
        <pc:chgData name="u3557005@connect.hku.hk" userId="87957631-06b5-4f25-86f8-7bffd6903a85" providerId="ADAL" clId="{AA3D20AE-1179-4D61-856B-09D4F0C84F23}" dt="2024-04-18T11:24:22.108" v="3458" actId="20577"/>
        <pc:sldMkLst>
          <pc:docMk/>
          <pc:sldMk cId="1527735876" sldId="356"/>
        </pc:sldMkLst>
        <pc:spChg chg="mod">
          <ac:chgData name="u3557005@connect.hku.hk" userId="87957631-06b5-4f25-86f8-7bffd6903a85" providerId="ADAL" clId="{AA3D20AE-1179-4D61-856B-09D4F0C84F23}" dt="2024-04-18T02:46:44.393" v="1179" actId="20577"/>
          <ac:spMkLst>
            <pc:docMk/>
            <pc:sldMk cId="1527735876" sldId="356"/>
            <ac:spMk id="2" creationId="{5C3DA2C1-CDF0-7491-E09B-0B30E70D4CDF}"/>
          </ac:spMkLst>
        </pc:spChg>
        <pc:spChg chg="del">
          <ac:chgData name="u3557005@connect.hku.hk" userId="87957631-06b5-4f25-86f8-7bffd6903a85" providerId="ADAL" clId="{AA3D20AE-1179-4D61-856B-09D4F0C84F23}" dt="2024-04-18T02:47:06.984" v="1181" actId="478"/>
          <ac:spMkLst>
            <pc:docMk/>
            <pc:sldMk cId="1527735876" sldId="356"/>
            <ac:spMk id="11" creationId="{F3C7472C-4708-C6B2-03B7-7E70D27FA0C8}"/>
          </ac:spMkLst>
        </pc:spChg>
        <pc:spChg chg="del">
          <ac:chgData name="u3557005@connect.hku.hk" userId="87957631-06b5-4f25-86f8-7bffd6903a85" providerId="ADAL" clId="{AA3D20AE-1179-4D61-856B-09D4F0C84F23}" dt="2024-04-18T02:47:02.580" v="1180" actId="478"/>
          <ac:spMkLst>
            <pc:docMk/>
            <pc:sldMk cId="1527735876" sldId="356"/>
            <ac:spMk id="23" creationId="{BB6EA473-21AB-93AD-5CD4-8D61A2BCA9D6}"/>
          </ac:spMkLst>
        </pc:spChg>
        <pc:spChg chg="del">
          <ac:chgData name="u3557005@connect.hku.hk" userId="87957631-06b5-4f25-86f8-7bffd6903a85" providerId="ADAL" clId="{AA3D20AE-1179-4D61-856B-09D4F0C84F23}" dt="2024-04-18T02:47:02.580" v="1180" actId="478"/>
          <ac:spMkLst>
            <pc:docMk/>
            <pc:sldMk cId="1527735876" sldId="356"/>
            <ac:spMk id="28" creationId="{1C1CFE08-2E19-9D15-9EE4-ECF824D0D47C}"/>
          </ac:spMkLst>
        </pc:spChg>
        <pc:spChg chg="mod">
          <ac:chgData name="u3557005@connect.hku.hk" userId="87957631-06b5-4f25-86f8-7bffd6903a85" providerId="ADAL" clId="{AA3D20AE-1179-4D61-856B-09D4F0C84F23}" dt="2024-04-18T09:08:22.467" v="1522"/>
          <ac:spMkLst>
            <pc:docMk/>
            <pc:sldMk cId="1527735876" sldId="356"/>
            <ac:spMk id="29" creationId="{352D3E8D-F902-719B-C8D3-139F0925E218}"/>
          </ac:spMkLst>
        </pc:spChg>
        <pc:spChg chg="mod">
          <ac:chgData name="u3557005@connect.hku.hk" userId="87957631-06b5-4f25-86f8-7bffd6903a85" providerId="ADAL" clId="{AA3D20AE-1179-4D61-856B-09D4F0C84F23}" dt="2024-04-18T09:08:22.467" v="1522"/>
          <ac:spMkLst>
            <pc:docMk/>
            <pc:sldMk cId="1527735876" sldId="356"/>
            <ac:spMk id="30" creationId="{182A51F4-7B9D-5805-1404-334DE2B415B6}"/>
          </ac:spMkLst>
        </pc:spChg>
        <pc:spChg chg="mod">
          <ac:chgData name="u3557005@connect.hku.hk" userId="87957631-06b5-4f25-86f8-7bffd6903a85" providerId="ADAL" clId="{AA3D20AE-1179-4D61-856B-09D4F0C84F23}" dt="2024-04-18T09:08:22.467" v="1522"/>
          <ac:spMkLst>
            <pc:docMk/>
            <pc:sldMk cId="1527735876" sldId="356"/>
            <ac:spMk id="31" creationId="{57793F53-B582-3EEC-3F29-497744010553}"/>
          </ac:spMkLst>
        </pc:spChg>
        <pc:spChg chg="del">
          <ac:chgData name="u3557005@connect.hku.hk" userId="87957631-06b5-4f25-86f8-7bffd6903a85" providerId="ADAL" clId="{AA3D20AE-1179-4D61-856B-09D4F0C84F23}" dt="2024-04-18T02:47:02.580" v="1180" actId="478"/>
          <ac:spMkLst>
            <pc:docMk/>
            <pc:sldMk cId="1527735876" sldId="356"/>
            <ac:spMk id="33" creationId="{E51EBC1D-0721-5EB7-DC08-B990F9810FC2}"/>
          </ac:spMkLst>
        </pc:spChg>
        <pc:spChg chg="mod">
          <ac:chgData name="u3557005@connect.hku.hk" userId="87957631-06b5-4f25-86f8-7bffd6903a85" providerId="ADAL" clId="{AA3D20AE-1179-4D61-856B-09D4F0C84F23}" dt="2024-04-18T09:08:27.741" v="1525"/>
          <ac:spMkLst>
            <pc:docMk/>
            <pc:sldMk cId="1527735876" sldId="356"/>
            <ac:spMk id="52" creationId="{2454CD12-5B90-0C5D-1211-0F07CD909293}"/>
          </ac:spMkLst>
        </pc:spChg>
        <pc:spChg chg="mod">
          <ac:chgData name="u3557005@connect.hku.hk" userId="87957631-06b5-4f25-86f8-7bffd6903a85" providerId="ADAL" clId="{AA3D20AE-1179-4D61-856B-09D4F0C84F23}" dt="2024-04-18T09:08:27.741" v="1525"/>
          <ac:spMkLst>
            <pc:docMk/>
            <pc:sldMk cId="1527735876" sldId="356"/>
            <ac:spMk id="53" creationId="{BE8C10C4-305D-4D84-EDA9-E477B61159CB}"/>
          </ac:spMkLst>
        </pc:spChg>
        <pc:spChg chg="mod">
          <ac:chgData name="u3557005@connect.hku.hk" userId="87957631-06b5-4f25-86f8-7bffd6903a85" providerId="ADAL" clId="{AA3D20AE-1179-4D61-856B-09D4F0C84F23}" dt="2024-04-18T09:08:27.741" v="1525"/>
          <ac:spMkLst>
            <pc:docMk/>
            <pc:sldMk cId="1527735876" sldId="356"/>
            <ac:spMk id="54" creationId="{7BB9718E-5EF7-66C4-051D-0C54A9A75C9C}"/>
          </ac:spMkLst>
        </pc:spChg>
        <pc:spChg chg="mod">
          <ac:chgData name="u3557005@connect.hku.hk" userId="87957631-06b5-4f25-86f8-7bffd6903a85" providerId="ADAL" clId="{AA3D20AE-1179-4D61-856B-09D4F0C84F23}" dt="2024-04-18T09:08:31.141" v="1527"/>
          <ac:spMkLst>
            <pc:docMk/>
            <pc:sldMk cId="1527735876" sldId="356"/>
            <ac:spMk id="56" creationId="{E84A143F-9796-1B7E-C36E-B636F4478DD4}"/>
          </ac:spMkLst>
        </pc:spChg>
        <pc:spChg chg="mod">
          <ac:chgData name="u3557005@connect.hku.hk" userId="87957631-06b5-4f25-86f8-7bffd6903a85" providerId="ADAL" clId="{AA3D20AE-1179-4D61-856B-09D4F0C84F23}" dt="2024-04-18T09:08:31.141" v="1527"/>
          <ac:spMkLst>
            <pc:docMk/>
            <pc:sldMk cId="1527735876" sldId="356"/>
            <ac:spMk id="57" creationId="{71C6F864-0D8D-99A0-773D-CA3A63F29C99}"/>
          </ac:spMkLst>
        </pc:spChg>
        <pc:spChg chg="mod">
          <ac:chgData name="u3557005@connect.hku.hk" userId="87957631-06b5-4f25-86f8-7bffd6903a85" providerId="ADAL" clId="{AA3D20AE-1179-4D61-856B-09D4F0C84F23}" dt="2024-04-18T09:08:31.141" v="1527"/>
          <ac:spMkLst>
            <pc:docMk/>
            <pc:sldMk cId="1527735876" sldId="356"/>
            <ac:spMk id="58" creationId="{998B7DD2-0573-A859-42EE-8188E94B72CA}"/>
          </ac:spMkLst>
        </pc:spChg>
        <pc:spChg chg="mod">
          <ac:chgData name="u3557005@connect.hku.hk" userId="87957631-06b5-4f25-86f8-7bffd6903a85" providerId="ADAL" clId="{AA3D20AE-1179-4D61-856B-09D4F0C84F23}" dt="2024-04-18T09:08:35.455" v="1529"/>
          <ac:spMkLst>
            <pc:docMk/>
            <pc:sldMk cId="1527735876" sldId="356"/>
            <ac:spMk id="60" creationId="{A431BF54-5CA1-F05C-8DCD-D668CCAF3318}"/>
          </ac:spMkLst>
        </pc:spChg>
        <pc:spChg chg="mod">
          <ac:chgData name="u3557005@connect.hku.hk" userId="87957631-06b5-4f25-86f8-7bffd6903a85" providerId="ADAL" clId="{AA3D20AE-1179-4D61-856B-09D4F0C84F23}" dt="2024-04-18T09:08:35.455" v="1529"/>
          <ac:spMkLst>
            <pc:docMk/>
            <pc:sldMk cId="1527735876" sldId="356"/>
            <ac:spMk id="61" creationId="{97796DC7-CC54-CAC6-7289-A1A52A3B2E0A}"/>
          </ac:spMkLst>
        </pc:spChg>
        <pc:spChg chg="mod">
          <ac:chgData name="u3557005@connect.hku.hk" userId="87957631-06b5-4f25-86f8-7bffd6903a85" providerId="ADAL" clId="{AA3D20AE-1179-4D61-856B-09D4F0C84F23}" dt="2024-04-18T09:08:35.455" v="1529"/>
          <ac:spMkLst>
            <pc:docMk/>
            <pc:sldMk cId="1527735876" sldId="356"/>
            <ac:spMk id="62" creationId="{9C536670-CC03-80AB-AAB2-5FEADBD4DEFF}"/>
          </ac:spMkLst>
        </pc:spChg>
        <pc:spChg chg="add del mod">
          <ac:chgData name="u3557005@connect.hku.hk" userId="87957631-06b5-4f25-86f8-7bffd6903a85" providerId="ADAL" clId="{AA3D20AE-1179-4D61-856B-09D4F0C84F23}" dt="2024-04-18T09:12:16.416" v="1588" actId="478"/>
          <ac:spMkLst>
            <pc:docMk/>
            <pc:sldMk cId="1527735876" sldId="356"/>
            <ac:spMk id="63" creationId="{DF09228F-3FCB-4897-CD90-7ED8682B7D1A}"/>
          </ac:spMkLst>
        </pc:spChg>
        <pc:spChg chg="add mod">
          <ac:chgData name="u3557005@connect.hku.hk" userId="87957631-06b5-4f25-86f8-7bffd6903a85" providerId="ADAL" clId="{AA3D20AE-1179-4D61-856B-09D4F0C84F23}" dt="2024-04-18T09:15:06.801" v="1636" actId="164"/>
          <ac:spMkLst>
            <pc:docMk/>
            <pc:sldMk cId="1527735876" sldId="356"/>
            <ac:spMk id="64" creationId="{9A298B8E-B31E-CE2B-0524-95D2D742BA53}"/>
          </ac:spMkLst>
        </pc:spChg>
        <pc:spChg chg="mod">
          <ac:chgData name="u3557005@connect.hku.hk" userId="87957631-06b5-4f25-86f8-7bffd6903a85" providerId="ADAL" clId="{AA3D20AE-1179-4D61-856B-09D4F0C84F23}" dt="2024-04-18T09:12:25.124" v="1590" actId="207"/>
          <ac:spMkLst>
            <pc:docMk/>
            <pc:sldMk cId="1527735876" sldId="356"/>
            <ac:spMk id="66" creationId="{B1217A7C-6729-C008-39C9-F4BC0321F517}"/>
          </ac:spMkLst>
        </pc:spChg>
        <pc:spChg chg="mod">
          <ac:chgData name="u3557005@connect.hku.hk" userId="87957631-06b5-4f25-86f8-7bffd6903a85" providerId="ADAL" clId="{AA3D20AE-1179-4D61-856B-09D4F0C84F23}" dt="2024-04-18T09:12:25.124" v="1590" actId="207"/>
          <ac:spMkLst>
            <pc:docMk/>
            <pc:sldMk cId="1527735876" sldId="356"/>
            <ac:spMk id="67" creationId="{21070D8D-46CB-FEF4-E0A5-63DFB4D4DC0B}"/>
          </ac:spMkLst>
        </pc:spChg>
        <pc:spChg chg="mod">
          <ac:chgData name="u3557005@connect.hku.hk" userId="87957631-06b5-4f25-86f8-7bffd6903a85" providerId="ADAL" clId="{AA3D20AE-1179-4D61-856B-09D4F0C84F23}" dt="2024-04-18T09:12:25.124" v="1590" actId="207"/>
          <ac:spMkLst>
            <pc:docMk/>
            <pc:sldMk cId="1527735876" sldId="356"/>
            <ac:spMk id="68" creationId="{67534CD0-A710-9011-4AB2-75F2AA22391F}"/>
          </ac:spMkLst>
        </pc:spChg>
        <pc:spChg chg="mod">
          <ac:chgData name="u3557005@connect.hku.hk" userId="87957631-06b5-4f25-86f8-7bffd6903a85" providerId="ADAL" clId="{AA3D20AE-1179-4D61-856B-09D4F0C84F23}" dt="2024-04-18T09:14:30.052" v="1599" actId="207"/>
          <ac:spMkLst>
            <pc:docMk/>
            <pc:sldMk cId="1527735876" sldId="356"/>
            <ac:spMk id="70" creationId="{3F74F89A-03DB-BD43-0E47-59F1D58536E9}"/>
          </ac:spMkLst>
        </pc:spChg>
        <pc:spChg chg="mod">
          <ac:chgData name="u3557005@connect.hku.hk" userId="87957631-06b5-4f25-86f8-7bffd6903a85" providerId="ADAL" clId="{AA3D20AE-1179-4D61-856B-09D4F0C84F23}" dt="2024-04-18T09:14:30.052" v="1599" actId="207"/>
          <ac:spMkLst>
            <pc:docMk/>
            <pc:sldMk cId="1527735876" sldId="356"/>
            <ac:spMk id="71" creationId="{4560FBEB-3D3B-BEBD-F7E0-FA3B1F9445EE}"/>
          </ac:spMkLst>
        </pc:spChg>
        <pc:spChg chg="add mod">
          <ac:chgData name="u3557005@connect.hku.hk" userId="87957631-06b5-4f25-86f8-7bffd6903a85" providerId="ADAL" clId="{AA3D20AE-1179-4D61-856B-09D4F0C84F23}" dt="2024-04-18T11:24:22.108" v="3458" actId="20577"/>
          <ac:spMkLst>
            <pc:docMk/>
            <pc:sldMk cId="1527735876" sldId="356"/>
            <ac:spMk id="72" creationId="{ED1BEE53-129E-3EFA-D07D-8492FB97131D}"/>
          </ac:spMkLst>
        </pc:spChg>
        <pc:grpChg chg="del">
          <ac:chgData name="u3557005@connect.hku.hk" userId="87957631-06b5-4f25-86f8-7bffd6903a85" providerId="ADAL" clId="{AA3D20AE-1179-4D61-856B-09D4F0C84F23}" dt="2024-04-18T02:47:02.580" v="1180" actId="478"/>
          <ac:grpSpMkLst>
            <pc:docMk/>
            <pc:sldMk cId="1527735876" sldId="356"/>
            <ac:grpSpMk id="7" creationId="{B1BCA0DD-828E-FFD7-E38A-1CEC82040952}"/>
          </ac:grpSpMkLst>
        </pc:grpChg>
        <pc:grpChg chg="add mod">
          <ac:chgData name="u3557005@connect.hku.hk" userId="87957631-06b5-4f25-86f8-7bffd6903a85" providerId="ADAL" clId="{AA3D20AE-1179-4D61-856B-09D4F0C84F23}" dt="2024-04-18T09:13:09.587" v="1595" actId="1076"/>
          <ac:grpSpMkLst>
            <pc:docMk/>
            <pc:sldMk cId="1527735876" sldId="356"/>
            <ac:grpSpMk id="27" creationId="{704020B1-DFE8-EB2D-D9DD-C6003750A39E}"/>
          </ac:grpSpMkLst>
        </pc:grpChg>
        <pc:grpChg chg="add mod">
          <ac:chgData name="u3557005@connect.hku.hk" userId="87957631-06b5-4f25-86f8-7bffd6903a85" providerId="ADAL" clId="{AA3D20AE-1179-4D61-856B-09D4F0C84F23}" dt="2024-04-18T09:08:27.741" v="1525"/>
          <ac:grpSpMkLst>
            <pc:docMk/>
            <pc:sldMk cId="1527735876" sldId="356"/>
            <ac:grpSpMk id="32" creationId="{45C328A1-36D9-D542-AEFC-77B57123D3C6}"/>
          </ac:grpSpMkLst>
        </pc:grpChg>
        <pc:grpChg chg="del">
          <ac:chgData name="u3557005@connect.hku.hk" userId="87957631-06b5-4f25-86f8-7bffd6903a85" providerId="ADAL" clId="{AA3D20AE-1179-4D61-856B-09D4F0C84F23}" dt="2024-04-18T02:47:02.580" v="1180" actId="478"/>
          <ac:grpSpMkLst>
            <pc:docMk/>
            <pc:sldMk cId="1527735876" sldId="356"/>
            <ac:grpSpMk id="34" creationId="{B69F00EB-4349-1D6E-EDC6-7143A33B4DBE}"/>
          </ac:grpSpMkLst>
        </pc:grpChg>
        <pc:grpChg chg="del">
          <ac:chgData name="u3557005@connect.hku.hk" userId="87957631-06b5-4f25-86f8-7bffd6903a85" providerId="ADAL" clId="{AA3D20AE-1179-4D61-856B-09D4F0C84F23}" dt="2024-04-18T02:47:02.580" v="1180" actId="478"/>
          <ac:grpSpMkLst>
            <pc:docMk/>
            <pc:sldMk cId="1527735876" sldId="356"/>
            <ac:grpSpMk id="41" creationId="{82E9532F-2C8B-D01F-43EA-7A735C9E5E03}"/>
          </ac:grpSpMkLst>
        </pc:grpChg>
        <pc:grpChg chg="add mod">
          <ac:chgData name="u3557005@connect.hku.hk" userId="87957631-06b5-4f25-86f8-7bffd6903a85" providerId="ADAL" clId="{AA3D20AE-1179-4D61-856B-09D4F0C84F23}" dt="2024-04-18T09:13:09.587" v="1595" actId="1076"/>
          <ac:grpSpMkLst>
            <pc:docMk/>
            <pc:sldMk cId="1527735876" sldId="356"/>
            <ac:grpSpMk id="55" creationId="{F5840F94-94DA-7BF8-F261-9C014A4469B6}"/>
          </ac:grpSpMkLst>
        </pc:grpChg>
        <pc:grpChg chg="add mod">
          <ac:chgData name="u3557005@connect.hku.hk" userId="87957631-06b5-4f25-86f8-7bffd6903a85" providerId="ADAL" clId="{AA3D20AE-1179-4D61-856B-09D4F0C84F23}" dt="2024-04-18T09:13:09.587" v="1595" actId="1076"/>
          <ac:grpSpMkLst>
            <pc:docMk/>
            <pc:sldMk cId="1527735876" sldId="356"/>
            <ac:grpSpMk id="59" creationId="{230DC83C-C8F8-7825-1901-7B321355AFA1}"/>
          </ac:grpSpMkLst>
        </pc:grpChg>
        <pc:grpChg chg="add mod">
          <ac:chgData name="u3557005@connect.hku.hk" userId="87957631-06b5-4f25-86f8-7bffd6903a85" providerId="ADAL" clId="{AA3D20AE-1179-4D61-856B-09D4F0C84F23}" dt="2024-04-18T09:15:06.801" v="1636" actId="164"/>
          <ac:grpSpMkLst>
            <pc:docMk/>
            <pc:sldMk cId="1527735876" sldId="356"/>
            <ac:grpSpMk id="65" creationId="{AAA342E9-7C14-016D-69E5-AAD847B3BC04}"/>
          </ac:grpSpMkLst>
        </pc:grpChg>
        <pc:grpChg chg="add mod">
          <ac:chgData name="u3557005@connect.hku.hk" userId="87957631-06b5-4f25-86f8-7bffd6903a85" providerId="ADAL" clId="{AA3D20AE-1179-4D61-856B-09D4F0C84F23}" dt="2024-04-18T09:15:08.068" v="1637" actId="164"/>
          <ac:grpSpMkLst>
            <pc:docMk/>
            <pc:sldMk cId="1527735876" sldId="356"/>
            <ac:grpSpMk id="69" creationId="{79FCCE2E-BAB6-6A2A-57FE-CBC99C7C1D2F}"/>
          </ac:grpSpMkLst>
        </pc:grpChg>
        <pc:grpChg chg="add mod">
          <ac:chgData name="u3557005@connect.hku.hk" userId="87957631-06b5-4f25-86f8-7bffd6903a85" providerId="ADAL" clId="{AA3D20AE-1179-4D61-856B-09D4F0C84F23}" dt="2024-04-18T09:15:24.523" v="1639" actId="1076"/>
          <ac:grpSpMkLst>
            <pc:docMk/>
            <pc:sldMk cId="1527735876" sldId="356"/>
            <ac:grpSpMk id="73" creationId="{86D0CA50-BBA9-25DD-358E-CFF0EB11B4CE}"/>
          </ac:grpSpMkLst>
        </pc:grpChg>
        <pc:grpChg chg="add mod">
          <ac:chgData name="u3557005@connect.hku.hk" userId="87957631-06b5-4f25-86f8-7bffd6903a85" providerId="ADAL" clId="{AA3D20AE-1179-4D61-856B-09D4F0C84F23}" dt="2024-04-18T09:15:24.523" v="1639" actId="1076"/>
          <ac:grpSpMkLst>
            <pc:docMk/>
            <pc:sldMk cId="1527735876" sldId="356"/>
            <ac:grpSpMk id="74" creationId="{2719FEE9-54E9-7798-1F57-792410098443}"/>
          </ac:grpSpMkLst>
        </pc:grpChg>
        <pc:picChg chg="add mod">
          <ac:chgData name="u3557005@connect.hku.hk" userId="87957631-06b5-4f25-86f8-7bffd6903a85" providerId="ADAL" clId="{AA3D20AE-1179-4D61-856B-09D4F0C84F23}" dt="2024-04-18T09:13:09.587" v="1595" actId="1076"/>
          <ac:picMkLst>
            <pc:docMk/>
            <pc:sldMk cId="1527735876" sldId="356"/>
            <ac:picMk id="5" creationId="{27C5D467-F10D-1BD0-C71B-235A56514FB4}"/>
          </ac:picMkLst>
        </pc:picChg>
        <pc:picChg chg="del">
          <ac:chgData name="u3557005@connect.hku.hk" userId="87957631-06b5-4f25-86f8-7bffd6903a85" providerId="ADAL" clId="{AA3D20AE-1179-4D61-856B-09D4F0C84F23}" dt="2024-04-18T02:47:02.580" v="1180" actId="478"/>
          <ac:picMkLst>
            <pc:docMk/>
            <pc:sldMk cId="1527735876" sldId="356"/>
            <ac:picMk id="9" creationId="{0458420F-A1F3-9C79-B6C5-069441EA1BEB}"/>
          </ac:picMkLst>
        </pc:picChg>
        <pc:picChg chg="add del mod">
          <ac:chgData name="u3557005@connect.hku.hk" userId="87957631-06b5-4f25-86f8-7bffd6903a85" providerId="ADAL" clId="{AA3D20AE-1179-4D61-856B-09D4F0C84F23}" dt="2024-04-18T09:08:03.327" v="1521" actId="478"/>
          <ac:picMkLst>
            <pc:docMk/>
            <pc:sldMk cId="1527735876" sldId="356"/>
            <ac:picMk id="12" creationId="{CDCE5E5B-F6F6-A219-579E-ACBBF07A6371}"/>
          </ac:picMkLst>
        </pc:picChg>
        <pc:picChg chg="add mod">
          <ac:chgData name="u3557005@connect.hku.hk" userId="87957631-06b5-4f25-86f8-7bffd6903a85" providerId="ADAL" clId="{AA3D20AE-1179-4D61-856B-09D4F0C84F23}" dt="2024-04-18T09:13:09.587" v="1595" actId="1076"/>
          <ac:picMkLst>
            <pc:docMk/>
            <pc:sldMk cId="1527735876" sldId="356"/>
            <ac:picMk id="18" creationId="{73E22F22-A6E5-5CCA-A1AA-D48237CC1FD2}"/>
          </ac:picMkLst>
        </pc:picChg>
        <pc:picChg chg="add mod">
          <ac:chgData name="u3557005@connect.hku.hk" userId="87957631-06b5-4f25-86f8-7bffd6903a85" providerId="ADAL" clId="{AA3D20AE-1179-4D61-856B-09D4F0C84F23}" dt="2024-04-18T09:13:09.587" v="1595" actId="1076"/>
          <ac:picMkLst>
            <pc:docMk/>
            <pc:sldMk cId="1527735876" sldId="356"/>
            <ac:picMk id="24" creationId="{3F68F5D4-6827-5B11-E6DC-11B60950897B}"/>
          </ac:picMkLst>
        </pc:picChg>
        <pc:picChg chg="add mod ord">
          <ac:chgData name="u3557005@connect.hku.hk" userId="87957631-06b5-4f25-86f8-7bffd6903a85" providerId="ADAL" clId="{AA3D20AE-1179-4D61-856B-09D4F0C84F23}" dt="2024-04-18T09:13:09.587" v="1595" actId="1076"/>
          <ac:picMkLst>
            <pc:docMk/>
            <pc:sldMk cId="1527735876" sldId="356"/>
            <ac:picMk id="26" creationId="{E8BF3CC3-42F2-BFD3-2741-D58A119450F4}"/>
          </ac:picMkLst>
        </pc:picChg>
      </pc:sldChg>
      <pc:sldChg chg="addSp delSp modSp add mod ord delAnim modAnim">
        <pc:chgData name="u3557005@connect.hku.hk" userId="87957631-06b5-4f25-86f8-7bffd6903a85" providerId="ADAL" clId="{AA3D20AE-1179-4D61-856B-09D4F0C84F23}" dt="2024-04-18T23:52:36.731" v="3666"/>
        <pc:sldMkLst>
          <pc:docMk/>
          <pc:sldMk cId="2280852124" sldId="357"/>
        </pc:sldMkLst>
        <pc:spChg chg="mod">
          <ac:chgData name="u3557005@connect.hku.hk" userId="87957631-06b5-4f25-86f8-7bffd6903a85" providerId="ADAL" clId="{AA3D20AE-1179-4D61-856B-09D4F0C84F23}" dt="2024-04-18T06:57:04.676" v="1344" actId="20577"/>
          <ac:spMkLst>
            <pc:docMk/>
            <pc:sldMk cId="2280852124" sldId="357"/>
            <ac:spMk id="2" creationId="{37C199B5-D0CF-898D-F229-6F5C1C583A76}"/>
          </ac:spMkLst>
        </pc:spChg>
        <pc:spChg chg="mod">
          <ac:chgData name="u3557005@connect.hku.hk" userId="87957631-06b5-4f25-86f8-7bffd6903a85" providerId="ADAL" clId="{AA3D20AE-1179-4D61-856B-09D4F0C84F23}" dt="2024-04-18T06:56:55.929" v="1319"/>
          <ac:spMkLst>
            <pc:docMk/>
            <pc:sldMk cId="2280852124" sldId="357"/>
            <ac:spMk id="4" creationId="{6E3D31CD-201D-FC2D-7A47-252930980BA4}"/>
          </ac:spMkLst>
        </pc:spChg>
        <pc:spChg chg="del">
          <ac:chgData name="u3557005@connect.hku.hk" userId="87957631-06b5-4f25-86f8-7bffd6903a85" providerId="ADAL" clId="{AA3D20AE-1179-4D61-856B-09D4F0C84F23}" dt="2024-04-18T06:56:42.470" v="1318" actId="478"/>
          <ac:spMkLst>
            <pc:docMk/>
            <pc:sldMk cId="2280852124" sldId="357"/>
            <ac:spMk id="7" creationId="{3C4BB4DE-9BBF-432C-3EF4-88F8A20910EF}"/>
          </ac:spMkLst>
        </pc:spChg>
        <pc:spChg chg="add del mod">
          <ac:chgData name="u3557005@connect.hku.hk" userId="87957631-06b5-4f25-86f8-7bffd6903a85" providerId="ADAL" clId="{AA3D20AE-1179-4D61-856B-09D4F0C84F23}" dt="2024-04-18T07:08:43.849" v="1394" actId="478"/>
          <ac:spMkLst>
            <pc:docMk/>
            <pc:sldMk cId="2280852124" sldId="357"/>
            <ac:spMk id="15" creationId="{86CA9AA1-ECB9-0A29-1C96-A41C73D2A602}"/>
          </ac:spMkLst>
        </pc:spChg>
        <pc:spChg chg="add del mod">
          <ac:chgData name="u3557005@connect.hku.hk" userId="87957631-06b5-4f25-86f8-7bffd6903a85" providerId="ADAL" clId="{AA3D20AE-1179-4D61-856B-09D4F0C84F23}" dt="2024-04-18T07:08:43.849" v="1394" actId="478"/>
          <ac:spMkLst>
            <pc:docMk/>
            <pc:sldMk cId="2280852124" sldId="357"/>
            <ac:spMk id="16" creationId="{F8EF47BB-58F0-A7B6-8CB5-B2FB4E08F0BC}"/>
          </ac:spMkLst>
        </pc:spChg>
        <pc:graphicFrameChg chg="del">
          <ac:chgData name="u3557005@connect.hku.hk" userId="87957631-06b5-4f25-86f8-7bffd6903a85" providerId="ADAL" clId="{AA3D20AE-1179-4D61-856B-09D4F0C84F23}" dt="2024-04-18T06:56:42.470" v="1318" actId="478"/>
          <ac:graphicFrameMkLst>
            <pc:docMk/>
            <pc:sldMk cId="2280852124" sldId="357"/>
            <ac:graphicFrameMk id="6" creationId="{CD35F9CE-13B8-5087-9E38-662AD6DBBE70}"/>
          </ac:graphicFrameMkLst>
        </pc:graphicFrameChg>
        <pc:picChg chg="add mod">
          <ac:chgData name="u3557005@connect.hku.hk" userId="87957631-06b5-4f25-86f8-7bffd6903a85" providerId="ADAL" clId="{AA3D20AE-1179-4D61-856B-09D4F0C84F23}" dt="2024-04-18T07:08:50.383" v="1395" actId="12788"/>
          <ac:picMkLst>
            <pc:docMk/>
            <pc:sldMk cId="2280852124" sldId="357"/>
            <ac:picMk id="9" creationId="{D4130B59-692D-C20A-396C-ABC22CD58C9E}"/>
          </ac:picMkLst>
        </pc:picChg>
        <pc:picChg chg="add del mod">
          <ac:chgData name="u3557005@connect.hku.hk" userId="87957631-06b5-4f25-86f8-7bffd6903a85" providerId="ADAL" clId="{AA3D20AE-1179-4D61-856B-09D4F0C84F23}" dt="2024-04-18T07:08:43.849" v="1394" actId="478"/>
          <ac:picMkLst>
            <pc:docMk/>
            <pc:sldMk cId="2280852124" sldId="357"/>
            <ac:picMk id="11" creationId="{62E30AAF-8F94-816E-A73F-9DBD4C13BB76}"/>
          </ac:picMkLst>
        </pc:picChg>
        <pc:cxnChg chg="add del mod">
          <ac:chgData name="u3557005@connect.hku.hk" userId="87957631-06b5-4f25-86f8-7bffd6903a85" providerId="ADAL" clId="{AA3D20AE-1179-4D61-856B-09D4F0C84F23}" dt="2024-04-18T07:08:43.849" v="1394" actId="478"/>
          <ac:cxnSpMkLst>
            <pc:docMk/>
            <pc:sldMk cId="2280852124" sldId="357"/>
            <ac:cxnSpMk id="13" creationId="{E7216DE6-3107-8799-6568-8529054D3D45}"/>
          </ac:cxnSpMkLst>
        </pc:cxnChg>
      </pc:sldChg>
      <pc:sldChg chg="add modTransition modAnim">
        <pc:chgData name="u3557005@connect.hku.hk" userId="87957631-06b5-4f25-86f8-7bffd6903a85" providerId="ADAL" clId="{AA3D20AE-1179-4D61-856B-09D4F0C84F23}" dt="2024-04-18T07:11:28.255" v="1407"/>
        <pc:sldMkLst>
          <pc:docMk/>
          <pc:sldMk cId="1258980791" sldId="358"/>
        </pc:sldMkLst>
      </pc:sldChg>
      <pc:sldChg chg="addSp delSp modSp add mod modNotesTx">
        <pc:chgData name="u3557005@connect.hku.hk" userId="87957631-06b5-4f25-86f8-7bffd6903a85" providerId="ADAL" clId="{AA3D20AE-1179-4D61-856B-09D4F0C84F23}" dt="2024-04-18T15:43:01.118" v="3663" actId="20577"/>
        <pc:sldMkLst>
          <pc:docMk/>
          <pc:sldMk cId="468507278" sldId="359"/>
        </pc:sldMkLst>
        <pc:spChg chg="mod">
          <ac:chgData name="u3557005@connect.hku.hk" userId="87957631-06b5-4f25-86f8-7bffd6903a85" providerId="ADAL" clId="{AA3D20AE-1179-4D61-856B-09D4F0C84F23}" dt="2024-04-18T15:39:16.153" v="3658" actId="1076"/>
          <ac:spMkLst>
            <pc:docMk/>
            <pc:sldMk cId="468507278" sldId="359"/>
            <ac:spMk id="2" creationId="{671A0BE5-ECEF-F922-CC65-B122C0D9A940}"/>
          </ac:spMkLst>
        </pc:spChg>
        <pc:spChg chg="mod">
          <ac:chgData name="u3557005@connect.hku.hk" userId="87957631-06b5-4f25-86f8-7bffd6903a85" providerId="ADAL" clId="{AA3D20AE-1179-4D61-856B-09D4F0C84F23}" dt="2024-04-18T15:43:01.118" v="3663" actId="20577"/>
          <ac:spMkLst>
            <pc:docMk/>
            <pc:sldMk cId="468507278" sldId="359"/>
            <ac:spMk id="3" creationId="{8B31748C-1D8E-2D2C-EA80-481735988A47}"/>
          </ac:spMkLst>
        </pc:spChg>
        <pc:spChg chg="add del mod">
          <ac:chgData name="u3557005@connect.hku.hk" userId="87957631-06b5-4f25-86f8-7bffd6903a85" providerId="ADAL" clId="{AA3D20AE-1179-4D61-856B-09D4F0C84F23}" dt="2024-04-18T09:56:43.527" v="2203" actId="478"/>
          <ac:spMkLst>
            <pc:docMk/>
            <pc:sldMk cId="468507278" sldId="359"/>
            <ac:spMk id="5" creationId="{A4CD9495-3C31-9C66-3C08-E0B939563363}"/>
          </ac:spMkLst>
        </pc:spChg>
        <pc:spChg chg="mod">
          <ac:chgData name="u3557005@connect.hku.hk" userId="87957631-06b5-4f25-86f8-7bffd6903a85" providerId="ADAL" clId="{AA3D20AE-1179-4D61-856B-09D4F0C84F23}" dt="2024-04-18T15:38:47.383" v="3643" actId="20577"/>
          <ac:spMkLst>
            <pc:docMk/>
            <pc:sldMk cId="468507278" sldId="359"/>
            <ac:spMk id="2838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15:40:03.442" v="3659" actId="1076"/>
          <ac:spMkLst>
            <pc:docMk/>
            <pc:sldMk cId="468507278" sldId="359"/>
            <ac:spMk id="2839" creationId="{00000000-0000-0000-0000-000000000000}"/>
          </ac:spMkLst>
        </pc:spChg>
        <pc:picChg chg="add mod ord modCrop">
          <ac:chgData name="u3557005@connect.hku.hk" userId="87957631-06b5-4f25-86f8-7bffd6903a85" providerId="ADAL" clId="{AA3D20AE-1179-4D61-856B-09D4F0C84F23}" dt="2024-04-18T15:36:51.270" v="3612" actId="1076"/>
          <ac:picMkLst>
            <pc:docMk/>
            <pc:sldMk cId="468507278" sldId="359"/>
            <ac:picMk id="6" creationId="{6FECF1B1-FB56-966D-BECD-5FB09C0032E4}"/>
          </ac:picMkLst>
        </pc:picChg>
        <pc:picChg chg="del">
          <ac:chgData name="u3557005@connect.hku.hk" userId="87957631-06b5-4f25-86f8-7bffd6903a85" providerId="ADAL" clId="{AA3D20AE-1179-4D61-856B-09D4F0C84F23}" dt="2024-04-18T09:55:43.392" v="2193" actId="478"/>
          <ac:picMkLst>
            <pc:docMk/>
            <pc:sldMk cId="468507278" sldId="359"/>
            <ac:picMk id="8" creationId="{B76F37EE-5521-1D52-7779-DC455D50AC8C}"/>
          </ac:picMkLst>
        </pc:picChg>
      </pc:sldChg>
      <pc:sldChg chg="addSp delSp modSp add mod">
        <pc:chgData name="u3557005@connect.hku.hk" userId="87957631-06b5-4f25-86f8-7bffd6903a85" providerId="ADAL" clId="{AA3D20AE-1179-4D61-856B-09D4F0C84F23}" dt="2024-04-18T15:43:03.781" v="3664" actId="20577"/>
        <pc:sldMkLst>
          <pc:docMk/>
          <pc:sldMk cId="1442253046" sldId="360"/>
        </pc:sldMkLst>
        <pc:spChg chg="mod">
          <ac:chgData name="u3557005@connect.hku.hk" userId="87957631-06b5-4f25-86f8-7bffd6903a85" providerId="ADAL" clId="{AA3D20AE-1179-4D61-856B-09D4F0C84F23}" dt="2024-04-18T15:43:03.781" v="3664" actId="20577"/>
          <ac:spMkLst>
            <pc:docMk/>
            <pc:sldMk cId="1442253046" sldId="360"/>
            <ac:spMk id="3" creationId="{8B31748C-1D8E-2D2C-EA80-481735988A47}"/>
          </ac:spMkLst>
        </pc:spChg>
        <pc:spChg chg="mod">
          <ac:chgData name="u3557005@connect.hku.hk" userId="87957631-06b5-4f25-86f8-7bffd6903a85" providerId="ADAL" clId="{AA3D20AE-1179-4D61-856B-09D4F0C84F23}" dt="2024-04-18T10:27:19.581" v="2853" actId="1076"/>
          <ac:spMkLst>
            <pc:docMk/>
            <pc:sldMk cId="1442253046" sldId="360"/>
            <ac:spMk id="2838" creationId="{00000000-0000-0000-0000-000000000000}"/>
          </ac:spMkLst>
        </pc:spChg>
        <pc:spChg chg="mod">
          <ac:chgData name="u3557005@connect.hku.hk" userId="87957631-06b5-4f25-86f8-7bffd6903a85" providerId="ADAL" clId="{AA3D20AE-1179-4D61-856B-09D4F0C84F23}" dt="2024-04-18T10:27:19.581" v="2853" actId="1076"/>
          <ac:spMkLst>
            <pc:docMk/>
            <pc:sldMk cId="1442253046" sldId="360"/>
            <ac:spMk id="2839" creationId="{00000000-0000-0000-0000-000000000000}"/>
          </ac:spMkLst>
        </pc:spChg>
        <pc:picChg chg="add mod modCrop">
          <ac:chgData name="u3557005@connect.hku.hk" userId="87957631-06b5-4f25-86f8-7bffd6903a85" providerId="ADAL" clId="{AA3D20AE-1179-4D61-856B-09D4F0C84F23}" dt="2024-04-18T10:27:11.021" v="2852" actId="732"/>
          <ac:picMkLst>
            <pc:docMk/>
            <pc:sldMk cId="1442253046" sldId="360"/>
            <ac:picMk id="5" creationId="{105B1E95-C750-99D4-A63D-E460A3B88F07}"/>
          </ac:picMkLst>
        </pc:picChg>
        <pc:picChg chg="del">
          <ac:chgData name="u3557005@connect.hku.hk" userId="87957631-06b5-4f25-86f8-7bffd6903a85" providerId="ADAL" clId="{AA3D20AE-1179-4D61-856B-09D4F0C84F23}" dt="2024-04-18T10:25:56.182" v="2836" actId="478"/>
          <ac:picMkLst>
            <pc:docMk/>
            <pc:sldMk cId="1442253046" sldId="360"/>
            <ac:picMk id="6" creationId="{6FECF1B1-FB56-966D-BECD-5FB09C0032E4}"/>
          </ac:picMkLst>
        </pc:picChg>
      </pc:sldChg>
      <pc:sldChg chg="addSp delSp modSp add del mod ord delAnim">
        <pc:chgData name="u3557005@connect.hku.hk" userId="87957631-06b5-4f25-86f8-7bffd6903a85" providerId="ADAL" clId="{AA3D20AE-1179-4D61-856B-09D4F0C84F23}" dt="2024-04-18T10:28:05.423" v="2865" actId="47"/>
        <pc:sldMkLst>
          <pc:docMk/>
          <pc:sldMk cId="1428867547" sldId="361"/>
        </pc:sldMkLst>
        <pc:spChg chg="del">
          <ac:chgData name="u3557005@connect.hku.hk" userId="87957631-06b5-4f25-86f8-7bffd6903a85" providerId="ADAL" clId="{AA3D20AE-1179-4D61-856B-09D4F0C84F23}" dt="2024-04-18T10:28:03.094" v="2864" actId="478"/>
          <ac:spMkLst>
            <pc:docMk/>
            <pc:sldMk cId="1428867547" sldId="361"/>
            <ac:spMk id="3" creationId="{9F8AA5B0-F4B6-1F63-69C6-69B0B8E21EAA}"/>
          </ac:spMkLst>
        </pc:spChg>
        <pc:spChg chg="add mod">
          <ac:chgData name="u3557005@connect.hku.hk" userId="87957631-06b5-4f25-86f8-7bffd6903a85" providerId="ADAL" clId="{AA3D20AE-1179-4D61-856B-09D4F0C84F23}" dt="2024-04-18T10:28:03.094" v="2864" actId="478"/>
          <ac:spMkLst>
            <pc:docMk/>
            <pc:sldMk cId="1428867547" sldId="361"/>
            <ac:spMk id="6" creationId="{62E1BA0C-4D5C-B623-372D-865B286F71C6}"/>
          </ac:spMkLst>
        </pc:spChg>
        <pc:spChg chg="add mod">
          <ac:chgData name="u3557005@connect.hku.hk" userId="87957631-06b5-4f25-86f8-7bffd6903a85" providerId="ADAL" clId="{AA3D20AE-1179-4D61-856B-09D4F0C84F23}" dt="2024-04-18T10:28:03.094" v="2864" actId="478"/>
          <ac:spMkLst>
            <pc:docMk/>
            <pc:sldMk cId="1428867547" sldId="361"/>
            <ac:spMk id="8" creationId="{4272C1C5-2ECA-0375-064C-8A1B82E378B3}"/>
          </ac:spMkLst>
        </pc:spChg>
        <pc:spChg chg="mod">
          <ac:chgData name="u3557005@connect.hku.hk" userId="87957631-06b5-4f25-86f8-7bffd6903a85" providerId="ADAL" clId="{AA3D20AE-1179-4D61-856B-09D4F0C84F23}" dt="2024-04-18T10:28:00.154" v="2863" actId="20577"/>
          <ac:spMkLst>
            <pc:docMk/>
            <pc:sldMk cId="1428867547" sldId="361"/>
            <ac:spMk id="9" creationId="{6FA56BC3-3AE1-7089-D350-D9AA6052A5B6}"/>
          </ac:spMkLst>
        </pc:spChg>
        <pc:spChg chg="add mod">
          <ac:chgData name="u3557005@connect.hku.hk" userId="87957631-06b5-4f25-86f8-7bffd6903a85" providerId="ADAL" clId="{AA3D20AE-1179-4D61-856B-09D4F0C84F23}" dt="2024-04-18T10:28:03.094" v="2864" actId="478"/>
          <ac:spMkLst>
            <pc:docMk/>
            <pc:sldMk cId="1428867547" sldId="361"/>
            <ac:spMk id="11" creationId="{8226D488-FD10-C293-4A39-098674346235}"/>
          </ac:spMkLst>
        </pc:spChg>
        <pc:spChg chg="del">
          <ac:chgData name="u3557005@connect.hku.hk" userId="87957631-06b5-4f25-86f8-7bffd6903a85" providerId="ADAL" clId="{AA3D20AE-1179-4D61-856B-09D4F0C84F23}" dt="2024-04-18T10:28:03.094" v="2864" actId="478"/>
          <ac:spMkLst>
            <pc:docMk/>
            <pc:sldMk cId="1428867547" sldId="361"/>
            <ac:spMk id="2838" creationId="{00000000-0000-0000-0000-000000000000}"/>
          </ac:spMkLst>
        </pc:spChg>
        <pc:spChg chg="del">
          <ac:chgData name="u3557005@connect.hku.hk" userId="87957631-06b5-4f25-86f8-7bffd6903a85" providerId="ADAL" clId="{AA3D20AE-1179-4D61-856B-09D4F0C84F23}" dt="2024-04-18T10:28:03.094" v="2864" actId="478"/>
          <ac:spMkLst>
            <pc:docMk/>
            <pc:sldMk cId="1428867547" sldId="361"/>
            <ac:spMk id="2839" creationId="{00000000-0000-0000-0000-000000000000}"/>
          </ac:spMkLst>
        </pc:spChg>
        <pc:picChg chg="del">
          <ac:chgData name="u3557005@connect.hku.hk" userId="87957631-06b5-4f25-86f8-7bffd6903a85" providerId="ADAL" clId="{AA3D20AE-1179-4D61-856B-09D4F0C84F23}" dt="2024-04-18T10:28:03.094" v="2864" actId="478"/>
          <ac:picMkLst>
            <pc:docMk/>
            <pc:sldMk cId="1428867547" sldId="361"/>
            <ac:picMk id="5" creationId="{FC44248A-165F-7433-6187-23EB6131D9AD}"/>
          </ac:picMkLst>
        </pc:picChg>
      </pc:sldChg>
      <pc:sldChg chg="addSp delSp modSp add mod ord delAnim modAnim">
        <pc:chgData name="u3557005@connect.hku.hk" userId="87957631-06b5-4f25-86f8-7bffd6903a85" providerId="ADAL" clId="{AA3D20AE-1179-4D61-856B-09D4F0C84F23}" dt="2024-04-18T15:34:58.740" v="3611"/>
        <pc:sldMkLst>
          <pc:docMk/>
          <pc:sldMk cId="3914264131" sldId="361"/>
        </pc:sldMkLst>
        <pc:spChg chg="mod">
          <ac:chgData name="u3557005@connect.hku.hk" userId="87957631-06b5-4f25-86f8-7bffd6903a85" providerId="ADAL" clId="{AA3D20AE-1179-4D61-856B-09D4F0C84F23}" dt="2024-04-18T10:38:02.314" v="3094" actId="20577"/>
          <ac:spMkLst>
            <pc:docMk/>
            <pc:sldMk cId="3914264131" sldId="361"/>
            <ac:spMk id="2" creationId="{5C3DA2C1-CDF0-7491-E09B-0B30E70D4CDF}"/>
          </ac:spMkLst>
        </pc:spChg>
        <pc:spChg chg="add mod">
          <ac:chgData name="u3557005@connect.hku.hk" userId="87957631-06b5-4f25-86f8-7bffd6903a85" providerId="ADAL" clId="{AA3D20AE-1179-4D61-856B-09D4F0C84F23}" dt="2024-04-18T10:29:40.381" v="2877"/>
          <ac:spMkLst>
            <pc:docMk/>
            <pc:sldMk cId="3914264131" sldId="361"/>
            <ac:spMk id="10" creationId="{3DB1AA63-955F-3611-654F-76D103855741}"/>
          </ac:spMkLst>
        </pc:spChg>
        <pc:spChg chg="add mod">
          <ac:chgData name="u3557005@connect.hku.hk" userId="87957631-06b5-4f25-86f8-7bffd6903a85" providerId="ADAL" clId="{AA3D20AE-1179-4D61-856B-09D4F0C84F23}" dt="2024-04-18T10:29:40.381" v="2877"/>
          <ac:spMkLst>
            <pc:docMk/>
            <pc:sldMk cId="3914264131" sldId="361"/>
            <ac:spMk id="11" creationId="{67F0BE74-6CB4-D5AF-9BC6-83E2A9B71A47}"/>
          </ac:spMkLst>
        </pc:spChg>
        <pc:spChg chg="add mod">
          <ac:chgData name="u3557005@connect.hku.hk" userId="87957631-06b5-4f25-86f8-7bffd6903a85" providerId="ADAL" clId="{AA3D20AE-1179-4D61-856B-09D4F0C84F23}" dt="2024-04-18T10:29:55.445" v="2880" actId="255"/>
          <ac:spMkLst>
            <pc:docMk/>
            <pc:sldMk cId="3914264131" sldId="361"/>
            <ac:spMk id="12" creationId="{414C3BD5-60B3-291E-9628-A8006BBDD554}"/>
          </ac:spMkLst>
        </pc:spChg>
        <pc:spChg chg="add mod">
          <ac:chgData name="u3557005@connect.hku.hk" userId="87957631-06b5-4f25-86f8-7bffd6903a85" providerId="ADAL" clId="{AA3D20AE-1179-4D61-856B-09D4F0C84F23}" dt="2024-04-18T10:29:40.381" v="2877"/>
          <ac:spMkLst>
            <pc:docMk/>
            <pc:sldMk cId="3914264131" sldId="361"/>
            <ac:spMk id="13" creationId="{A0E2A331-8F53-6989-4509-E77210A344C7}"/>
          </ac:spMkLst>
        </pc:spChg>
        <pc:spChg chg="add mod">
          <ac:chgData name="u3557005@connect.hku.hk" userId="87957631-06b5-4f25-86f8-7bffd6903a85" providerId="ADAL" clId="{AA3D20AE-1179-4D61-856B-09D4F0C84F23}" dt="2024-04-18T11:41:40.576" v="3532" actId="20577"/>
          <ac:spMkLst>
            <pc:docMk/>
            <pc:sldMk cId="3914264131" sldId="361"/>
            <ac:spMk id="14" creationId="{BCF5A57C-741D-D273-8B56-B3DE06C0A4A4}"/>
          </ac:spMkLst>
        </pc:spChg>
        <pc:spChg chg="add mod">
          <ac:chgData name="u3557005@connect.hku.hk" userId="87957631-06b5-4f25-86f8-7bffd6903a85" providerId="ADAL" clId="{AA3D20AE-1179-4D61-856B-09D4F0C84F23}" dt="2024-04-18T10:29:40.381" v="2877"/>
          <ac:spMkLst>
            <pc:docMk/>
            <pc:sldMk cId="3914264131" sldId="361"/>
            <ac:spMk id="15" creationId="{FFA973F6-2009-0E1F-9E4C-E2005A0720BB}"/>
          </ac:spMkLst>
        </pc:spChg>
        <pc:spChg chg="add mod">
          <ac:chgData name="u3557005@connect.hku.hk" userId="87957631-06b5-4f25-86f8-7bffd6903a85" providerId="ADAL" clId="{AA3D20AE-1179-4D61-856B-09D4F0C84F23}" dt="2024-04-18T10:29:50.330" v="2879" actId="255"/>
          <ac:spMkLst>
            <pc:docMk/>
            <pc:sldMk cId="3914264131" sldId="361"/>
            <ac:spMk id="16" creationId="{3135A0F9-3DB6-B1F5-FB61-79355E946407}"/>
          </ac:spMkLst>
        </pc:spChg>
        <pc:spChg chg="add mod">
          <ac:chgData name="u3557005@connect.hku.hk" userId="87957631-06b5-4f25-86f8-7bffd6903a85" providerId="ADAL" clId="{AA3D20AE-1179-4D61-856B-09D4F0C84F23}" dt="2024-04-18T10:41:11.586" v="3219" actId="20577"/>
          <ac:spMkLst>
            <pc:docMk/>
            <pc:sldMk cId="3914264131" sldId="361"/>
            <ac:spMk id="17" creationId="{05E3C3D1-2439-1452-A256-BBA9E1C56D3E}"/>
          </ac:spMkLst>
        </pc:spChg>
        <pc:spChg chg="mod">
          <ac:chgData name="u3557005@connect.hku.hk" userId="87957631-06b5-4f25-86f8-7bffd6903a85" providerId="ADAL" clId="{AA3D20AE-1179-4D61-856B-09D4F0C84F23}" dt="2024-04-18T10:28:17.985" v="2876" actId="20577"/>
          <ac:spMkLst>
            <pc:docMk/>
            <pc:sldMk cId="3914264131" sldId="361"/>
            <ac:spMk id="19" creationId="{95B51CDD-7FD0-3E62-2F4C-E7194614F990}"/>
          </ac:spMkLst>
        </pc:spChg>
        <pc:spChg chg="add mod">
          <ac:chgData name="u3557005@connect.hku.hk" userId="87957631-06b5-4f25-86f8-7bffd6903a85" providerId="ADAL" clId="{AA3D20AE-1179-4D61-856B-09D4F0C84F23}" dt="2024-04-18T10:49:29.735" v="3308" actId="114"/>
          <ac:spMkLst>
            <pc:docMk/>
            <pc:sldMk cId="3914264131" sldId="361"/>
            <ac:spMk id="20" creationId="{362D2BCA-5765-D1A2-F872-F0A8323F28AC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25" creationId="{E2959474-5B6C-7FCF-225F-DD7AAF6156DB}"/>
          </ac:spMkLst>
        </pc:spChg>
        <pc:spChg chg="del mod">
          <ac:chgData name="u3557005@connect.hku.hk" userId="87957631-06b5-4f25-86f8-7bffd6903a85" providerId="ADAL" clId="{AA3D20AE-1179-4D61-856B-09D4F0C84F23}" dt="2024-04-18T10:39:30.402" v="3200" actId="478"/>
          <ac:spMkLst>
            <pc:docMk/>
            <pc:sldMk cId="3914264131" sldId="361"/>
            <ac:spMk id="36" creationId="{A33B240F-3C51-AE3C-6BC6-C8AAB22666FA}"/>
          </ac:spMkLst>
        </pc:spChg>
        <pc:spChg chg="del mod">
          <ac:chgData name="u3557005@connect.hku.hk" userId="87957631-06b5-4f25-86f8-7bffd6903a85" providerId="ADAL" clId="{AA3D20AE-1179-4D61-856B-09D4F0C84F23}" dt="2024-04-18T10:39:38.782" v="3202" actId="478"/>
          <ac:spMkLst>
            <pc:docMk/>
            <pc:sldMk cId="3914264131" sldId="361"/>
            <ac:spMk id="38" creationId="{CD35D18E-155E-E76A-FB88-B2218CC30E34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40" creationId="{2BC69CCF-98C2-97D2-4115-7B7B849CB6CF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42" creationId="{4A2146A6-B6EC-9119-A111-76BDA3F6AA44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44" creationId="{397D6AD9-4E67-5F6D-2F8F-924222D1D178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46" creationId="{916E7B77-FC4D-A325-E2C5-EAD891B23386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48" creationId="{1E153F0B-4D4C-C001-6C4F-E2D7893E7086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50" creationId="{DF46D7FB-EBF0-DCD1-FF55-3381572B2E67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51" creationId="{FF9FD3B8-AA08-7FF4-ECCB-F55332A97A9C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54" creationId="{86150933-A497-10E2-A3BF-C5EE1A424AD3}"/>
          </ac:spMkLst>
        </pc:spChg>
        <pc:spChg chg="add mod">
          <ac:chgData name="u3557005@connect.hku.hk" userId="87957631-06b5-4f25-86f8-7bffd6903a85" providerId="ADAL" clId="{AA3D20AE-1179-4D61-856B-09D4F0C84F23}" dt="2024-04-18T10:49:32.808" v="3309" actId="114"/>
          <ac:spMkLst>
            <pc:docMk/>
            <pc:sldMk cId="3914264131" sldId="361"/>
            <ac:spMk id="63" creationId="{175C01DE-F805-FEBB-C0C5-E6867F9E8DCE}"/>
          </ac:spMkLst>
        </pc:spChg>
        <pc:spChg chg="add del mod">
          <ac:chgData name="u3557005@connect.hku.hk" userId="87957631-06b5-4f25-86f8-7bffd6903a85" providerId="ADAL" clId="{AA3D20AE-1179-4D61-856B-09D4F0C84F23}" dt="2024-04-18T10:39:28.386" v="3199" actId="478"/>
          <ac:spMkLst>
            <pc:docMk/>
            <pc:sldMk cId="3914264131" sldId="361"/>
            <ac:spMk id="75" creationId="{274C4432-3F41-C363-B4D9-2337BAEA7614}"/>
          </ac:spMkLst>
        </pc:spChg>
        <pc:spChg chg="add mod">
          <ac:chgData name="u3557005@connect.hku.hk" userId="87957631-06b5-4f25-86f8-7bffd6903a85" providerId="ADAL" clId="{AA3D20AE-1179-4D61-856B-09D4F0C84F23}" dt="2024-04-18T10:39:56.091" v="3206" actId="1076"/>
          <ac:spMkLst>
            <pc:docMk/>
            <pc:sldMk cId="3914264131" sldId="361"/>
            <ac:spMk id="76" creationId="{379CA20D-1B7A-E449-2877-D60E003D9F18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78" creationId="{87BDA646-7FB8-B3CA-7F7A-FABBED186611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79" creationId="{4B935DE8-1AAD-080F-55DE-F5EE71CD641F}"/>
          </ac:spMkLst>
        </pc:spChg>
        <pc:spChg chg="add mod">
          <ac:chgData name="u3557005@connect.hku.hk" userId="87957631-06b5-4f25-86f8-7bffd6903a85" providerId="ADAL" clId="{AA3D20AE-1179-4D61-856B-09D4F0C84F23}" dt="2024-04-18T10:40:15.083" v="3212" actId="1076"/>
          <ac:spMkLst>
            <pc:docMk/>
            <pc:sldMk cId="3914264131" sldId="361"/>
            <ac:spMk id="80" creationId="{9493E1C5-0AEE-874D-6963-5EB9B3535BF2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82" creationId="{19EEA039-3CB4-8690-5C91-252BDA8C6A50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85" creationId="{1A79B835-FBE3-202B-6274-1D242D5E12C4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86" creationId="{A398B359-E070-A063-78CB-48211374242C}"/>
          </ac:spMkLst>
        </pc:spChg>
        <pc:spChg chg="del mod">
          <ac:chgData name="u3557005@connect.hku.hk" userId="87957631-06b5-4f25-86f8-7bffd6903a85" providerId="ADAL" clId="{AA3D20AE-1179-4D61-856B-09D4F0C84F23}" dt="2024-04-18T10:34:28.753" v="3022" actId="478"/>
          <ac:spMkLst>
            <pc:docMk/>
            <pc:sldMk cId="3914264131" sldId="361"/>
            <ac:spMk id="87" creationId="{142EED86-2384-20D0-5A99-6185212114EA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88" creationId="{2E4AD3F6-DD72-61D4-C06E-8FC7CD1323BF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89" creationId="{589CEFF2-F7E4-72E2-42B3-7CF291F20A1D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90" creationId="{E36997B6-EA87-A1DB-4F21-B758573320E1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91" creationId="{3E7644EE-B85D-67F0-20D7-F74A414B9CE4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92" creationId="{7770C73F-EF1C-5262-791F-F759AEE6BD06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93" creationId="{E1994331-9AB4-60B4-5AD2-B737591D068E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95" creationId="{D0C38976-C0F1-36DA-6084-A05130E353B0}"/>
          </ac:spMkLst>
        </pc:spChg>
        <pc:spChg chg="mod">
          <ac:chgData name="u3557005@connect.hku.hk" userId="87957631-06b5-4f25-86f8-7bffd6903a85" providerId="ADAL" clId="{AA3D20AE-1179-4D61-856B-09D4F0C84F23}" dt="2024-04-18T10:30:41.723" v="2889"/>
          <ac:spMkLst>
            <pc:docMk/>
            <pc:sldMk cId="3914264131" sldId="361"/>
            <ac:spMk id="96" creationId="{825DB9C4-2E48-8B50-6005-39FCEBECD11F}"/>
          </ac:spMkLst>
        </pc:spChg>
        <pc:spChg chg="add mod">
          <ac:chgData name="u3557005@connect.hku.hk" userId="87957631-06b5-4f25-86f8-7bffd6903a85" providerId="ADAL" clId="{AA3D20AE-1179-4D61-856B-09D4F0C84F23}" dt="2024-04-18T10:39:49.447" v="3205" actId="1076"/>
          <ac:spMkLst>
            <pc:docMk/>
            <pc:sldMk cId="3914264131" sldId="361"/>
            <ac:spMk id="97" creationId="{3D8B6D27-DD2C-7295-B7C1-05228075CB82}"/>
          </ac:spMkLst>
        </pc:spChg>
        <pc:spChg chg="add mod">
          <ac:chgData name="u3557005@connect.hku.hk" userId="87957631-06b5-4f25-86f8-7bffd6903a85" providerId="ADAL" clId="{AA3D20AE-1179-4D61-856B-09D4F0C84F23}" dt="2024-04-18T11:20:41.600" v="3424" actId="20577"/>
          <ac:spMkLst>
            <pc:docMk/>
            <pc:sldMk cId="3914264131" sldId="361"/>
            <ac:spMk id="98" creationId="{26CB6C96-BFCD-2A17-3233-1DB0425204FE}"/>
          </ac:spMkLst>
        </pc:spChg>
        <pc:grpChg chg="add mod">
          <ac:chgData name="u3557005@connect.hku.hk" userId="87957631-06b5-4f25-86f8-7bffd6903a85" providerId="ADAL" clId="{AA3D20AE-1179-4D61-856B-09D4F0C84F23}" dt="2024-04-18T10:40:30.796" v="3216" actId="1076"/>
          <ac:grpSpMkLst>
            <pc:docMk/>
            <pc:sldMk cId="3914264131" sldId="361"/>
            <ac:grpSpMk id="6" creationId="{8DDE4B6B-BBCF-656A-843F-8A90470AC130}"/>
          </ac:grpSpMkLst>
        </pc:grpChg>
        <pc:grpChg chg="add mod">
          <ac:chgData name="u3557005@connect.hku.hk" userId="87957631-06b5-4f25-86f8-7bffd6903a85" providerId="ADAL" clId="{AA3D20AE-1179-4D61-856B-09D4F0C84F23}" dt="2024-04-18T10:40:33.848" v="3217" actId="1076"/>
          <ac:grpSpMkLst>
            <pc:docMk/>
            <pc:sldMk cId="3914264131" sldId="361"/>
            <ac:grpSpMk id="7" creationId="{F151E34B-C8D4-4383-2A08-81FB4A2D6482}"/>
          </ac:grpSpMkLst>
        </pc:grpChg>
        <pc:grpChg chg="add del mod">
          <ac:chgData name="u3557005@connect.hku.hk" userId="87957631-06b5-4f25-86f8-7bffd6903a85" providerId="ADAL" clId="{AA3D20AE-1179-4D61-856B-09D4F0C84F23}" dt="2024-04-18T10:29:57.378" v="2881" actId="478"/>
          <ac:grpSpMkLst>
            <pc:docMk/>
            <pc:sldMk cId="3914264131" sldId="361"/>
            <ac:grpSpMk id="8" creationId="{E1D4833A-EC7B-B477-2F4E-1C15DA6D56DA}"/>
          </ac:grpSpMkLst>
        </pc:grpChg>
        <pc:grpChg chg="add del mod">
          <ac:chgData name="u3557005@connect.hku.hk" userId="87957631-06b5-4f25-86f8-7bffd6903a85" providerId="ADAL" clId="{AA3D20AE-1179-4D61-856B-09D4F0C84F23}" dt="2024-04-18T10:29:59.921" v="2882" actId="478"/>
          <ac:grpSpMkLst>
            <pc:docMk/>
            <pc:sldMk cId="3914264131" sldId="361"/>
            <ac:grpSpMk id="9" creationId="{3E3E2873-2209-66A8-D593-C710F6F97745}"/>
          </ac:grpSpMkLst>
        </pc:grpChg>
        <pc:grpChg chg="add mod">
          <ac:chgData name="u3557005@connect.hku.hk" userId="87957631-06b5-4f25-86f8-7bffd6903a85" providerId="ADAL" clId="{AA3D20AE-1179-4D61-856B-09D4F0C84F23}" dt="2024-04-18T10:39:49.447" v="3205" actId="1076"/>
          <ac:grpSpMkLst>
            <pc:docMk/>
            <pc:sldMk cId="3914264131" sldId="361"/>
            <ac:grpSpMk id="21" creationId="{334AA6B1-9820-D4E3-AD21-A31CC9CEEC5D}"/>
          </ac:grpSpMkLst>
        </pc:grpChg>
        <pc:grpChg chg="mod">
          <ac:chgData name="u3557005@connect.hku.hk" userId="87957631-06b5-4f25-86f8-7bffd6903a85" providerId="ADAL" clId="{AA3D20AE-1179-4D61-856B-09D4F0C84F23}" dt="2024-04-18T10:30:41.723" v="2889"/>
          <ac:grpSpMkLst>
            <pc:docMk/>
            <pc:sldMk cId="3914264131" sldId="361"/>
            <ac:grpSpMk id="22" creationId="{556115D1-651A-05B1-48AE-21FFC73371C6}"/>
          </ac:grpSpMkLst>
        </pc:grpChg>
        <pc:grpChg chg="del">
          <ac:chgData name="u3557005@connect.hku.hk" userId="87957631-06b5-4f25-86f8-7bffd6903a85" providerId="ADAL" clId="{AA3D20AE-1179-4D61-856B-09D4F0C84F23}" dt="2024-04-18T10:28:15.180" v="2869" actId="478"/>
          <ac:grpSpMkLst>
            <pc:docMk/>
            <pc:sldMk cId="3914264131" sldId="361"/>
            <ac:grpSpMk id="27" creationId="{704020B1-DFE8-EB2D-D9DD-C6003750A39E}"/>
          </ac:grpSpMkLst>
        </pc:grpChg>
        <pc:grpChg chg="mod">
          <ac:chgData name="u3557005@connect.hku.hk" userId="87957631-06b5-4f25-86f8-7bffd6903a85" providerId="ADAL" clId="{AA3D20AE-1179-4D61-856B-09D4F0C84F23}" dt="2024-04-18T10:30:41.723" v="2889"/>
          <ac:grpSpMkLst>
            <pc:docMk/>
            <pc:sldMk cId="3914264131" sldId="361"/>
            <ac:grpSpMk id="28" creationId="{E7F7FB83-2A1E-57C3-7826-133525A565C5}"/>
          </ac:grpSpMkLst>
        </pc:grpChg>
        <pc:grpChg chg="mod">
          <ac:chgData name="u3557005@connect.hku.hk" userId="87957631-06b5-4f25-86f8-7bffd6903a85" providerId="ADAL" clId="{AA3D20AE-1179-4D61-856B-09D4F0C84F23}" dt="2024-04-18T10:30:41.723" v="2889"/>
          <ac:grpSpMkLst>
            <pc:docMk/>
            <pc:sldMk cId="3914264131" sldId="361"/>
            <ac:grpSpMk id="32" creationId="{61054120-E11F-6DD5-30B2-CD54312EF4CD}"/>
          </ac:grpSpMkLst>
        </pc:grpChg>
        <pc:grpChg chg="mod">
          <ac:chgData name="u3557005@connect.hku.hk" userId="87957631-06b5-4f25-86f8-7bffd6903a85" providerId="ADAL" clId="{AA3D20AE-1179-4D61-856B-09D4F0C84F23}" dt="2024-04-18T10:30:41.723" v="2889"/>
          <ac:grpSpMkLst>
            <pc:docMk/>
            <pc:sldMk cId="3914264131" sldId="361"/>
            <ac:grpSpMk id="33" creationId="{FEDAE706-62FE-22E1-6DEE-D9BC7A63ED13}"/>
          </ac:grpSpMkLst>
        </pc:grpChg>
        <pc:grpChg chg="del mod">
          <ac:chgData name="u3557005@connect.hku.hk" userId="87957631-06b5-4f25-86f8-7bffd6903a85" providerId="ADAL" clId="{AA3D20AE-1179-4D61-856B-09D4F0C84F23}" dt="2024-04-18T10:39:30.402" v="3200" actId="478"/>
          <ac:grpSpMkLst>
            <pc:docMk/>
            <pc:sldMk cId="3914264131" sldId="361"/>
            <ac:grpSpMk id="34" creationId="{B5D35804-557E-F90F-CF54-1917C492F597}"/>
          </ac:grpSpMkLst>
        </pc:grpChg>
        <pc:grpChg chg="del mod">
          <ac:chgData name="u3557005@connect.hku.hk" userId="87957631-06b5-4f25-86f8-7bffd6903a85" providerId="ADAL" clId="{AA3D20AE-1179-4D61-856B-09D4F0C84F23}" dt="2024-04-18T10:39:32.743" v="3201" actId="478"/>
          <ac:grpSpMkLst>
            <pc:docMk/>
            <pc:sldMk cId="3914264131" sldId="361"/>
            <ac:grpSpMk id="35" creationId="{95E21EBB-107F-8200-0E97-8E8FBFBF1901}"/>
          </ac:grpSpMkLst>
        </pc:grpChg>
        <pc:grpChg chg="mod">
          <ac:chgData name="u3557005@connect.hku.hk" userId="87957631-06b5-4f25-86f8-7bffd6903a85" providerId="ADAL" clId="{AA3D20AE-1179-4D61-856B-09D4F0C84F23}" dt="2024-04-18T10:30:41.723" v="2889"/>
          <ac:grpSpMkLst>
            <pc:docMk/>
            <pc:sldMk cId="3914264131" sldId="361"/>
            <ac:grpSpMk id="39" creationId="{4D6F12D6-8C54-A3DC-7D8D-ADD066538905}"/>
          </ac:grpSpMkLst>
        </pc:grpChg>
        <pc:grpChg chg="mod">
          <ac:chgData name="u3557005@connect.hku.hk" userId="87957631-06b5-4f25-86f8-7bffd6903a85" providerId="ADAL" clId="{AA3D20AE-1179-4D61-856B-09D4F0C84F23}" dt="2024-04-18T10:30:41.723" v="2889"/>
          <ac:grpSpMkLst>
            <pc:docMk/>
            <pc:sldMk cId="3914264131" sldId="361"/>
            <ac:grpSpMk id="43" creationId="{2B3905B4-BCCC-7A49-E669-1BBD870F60C4}"/>
          </ac:grpSpMkLst>
        </pc:grpChg>
        <pc:grpChg chg="mod">
          <ac:chgData name="u3557005@connect.hku.hk" userId="87957631-06b5-4f25-86f8-7bffd6903a85" providerId="ADAL" clId="{AA3D20AE-1179-4D61-856B-09D4F0C84F23}" dt="2024-04-18T10:30:41.723" v="2889"/>
          <ac:grpSpMkLst>
            <pc:docMk/>
            <pc:sldMk cId="3914264131" sldId="361"/>
            <ac:grpSpMk id="47" creationId="{807469B7-775B-A317-9B3D-00556BAFACFC}"/>
          </ac:grpSpMkLst>
        </pc:grpChg>
        <pc:grpChg chg="mod">
          <ac:chgData name="u3557005@connect.hku.hk" userId="87957631-06b5-4f25-86f8-7bffd6903a85" providerId="ADAL" clId="{AA3D20AE-1179-4D61-856B-09D4F0C84F23}" dt="2024-04-18T10:30:41.723" v="2889"/>
          <ac:grpSpMkLst>
            <pc:docMk/>
            <pc:sldMk cId="3914264131" sldId="361"/>
            <ac:grpSpMk id="52" creationId="{645FD22C-5625-8AE5-2D9F-265C8F93CEE1}"/>
          </ac:grpSpMkLst>
        </pc:grpChg>
        <pc:grpChg chg="del">
          <ac:chgData name="u3557005@connect.hku.hk" userId="87957631-06b5-4f25-86f8-7bffd6903a85" providerId="ADAL" clId="{AA3D20AE-1179-4D61-856B-09D4F0C84F23}" dt="2024-04-18T10:28:15.180" v="2869" actId="478"/>
          <ac:grpSpMkLst>
            <pc:docMk/>
            <pc:sldMk cId="3914264131" sldId="361"/>
            <ac:grpSpMk id="55" creationId="{F5840F94-94DA-7BF8-F261-9C014A4469B6}"/>
          </ac:grpSpMkLst>
        </pc:grpChg>
        <pc:grpChg chg="del">
          <ac:chgData name="u3557005@connect.hku.hk" userId="87957631-06b5-4f25-86f8-7bffd6903a85" providerId="ADAL" clId="{AA3D20AE-1179-4D61-856B-09D4F0C84F23}" dt="2024-04-18T10:28:15.180" v="2869" actId="478"/>
          <ac:grpSpMkLst>
            <pc:docMk/>
            <pc:sldMk cId="3914264131" sldId="361"/>
            <ac:grpSpMk id="59" creationId="{230DC83C-C8F8-7825-1901-7B321355AFA1}"/>
          </ac:grpSpMkLst>
        </pc:grpChg>
        <pc:grpChg chg="del">
          <ac:chgData name="u3557005@connect.hku.hk" userId="87957631-06b5-4f25-86f8-7bffd6903a85" providerId="ADAL" clId="{AA3D20AE-1179-4D61-856B-09D4F0C84F23}" dt="2024-04-18T10:28:15.180" v="2869" actId="478"/>
          <ac:grpSpMkLst>
            <pc:docMk/>
            <pc:sldMk cId="3914264131" sldId="361"/>
            <ac:grpSpMk id="73" creationId="{86D0CA50-BBA9-25DD-358E-CFF0EB11B4CE}"/>
          </ac:grpSpMkLst>
        </pc:grpChg>
        <pc:grpChg chg="del">
          <ac:chgData name="u3557005@connect.hku.hk" userId="87957631-06b5-4f25-86f8-7bffd6903a85" providerId="ADAL" clId="{AA3D20AE-1179-4D61-856B-09D4F0C84F23}" dt="2024-04-18T10:28:15.180" v="2869" actId="478"/>
          <ac:grpSpMkLst>
            <pc:docMk/>
            <pc:sldMk cId="3914264131" sldId="361"/>
            <ac:grpSpMk id="74" creationId="{2719FEE9-54E9-7798-1F57-792410098443}"/>
          </ac:grpSpMkLst>
        </pc:grpChg>
        <pc:grpChg chg="add del mod">
          <ac:chgData name="u3557005@connect.hku.hk" userId="87957631-06b5-4f25-86f8-7bffd6903a85" providerId="ADAL" clId="{AA3D20AE-1179-4D61-856B-09D4F0C84F23}" dt="2024-04-18T10:30:49.660" v="2891" actId="478"/>
          <ac:grpSpMkLst>
            <pc:docMk/>
            <pc:sldMk cId="3914264131" sldId="361"/>
            <ac:grpSpMk id="77" creationId="{A15B664D-13B4-F3BF-2210-7E4837088912}"/>
          </ac:grpSpMkLst>
        </pc:grpChg>
        <pc:grpChg chg="add del mod">
          <ac:chgData name="u3557005@connect.hku.hk" userId="87957631-06b5-4f25-86f8-7bffd6903a85" providerId="ADAL" clId="{AA3D20AE-1179-4D61-856B-09D4F0C84F23}" dt="2024-04-18T10:34:29.164" v="3023" actId="478"/>
          <ac:grpSpMkLst>
            <pc:docMk/>
            <pc:sldMk cId="3914264131" sldId="361"/>
            <ac:grpSpMk id="81" creationId="{C19563FD-DA9B-4057-66BF-4FF88247DDC1}"/>
          </ac:grpSpMkLst>
        </pc:grpChg>
        <pc:grpChg chg="mod">
          <ac:chgData name="u3557005@connect.hku.hk" userId="87957631-06b5-4f25-86f8-7bffd6903a85" providerId="ADAL" clId="{AA3D20AE-1179-4D61-856B-09D4F0C84F23}" dt="2024-04-18T10:30:41.723" v="2889"/>
          <ac:grpSpMkLst>
            <pc:docMk/>
            <pc:sldMk cId="3914264131" sldId="361"/>
            <ac:grpSpMk id="83" creationId="{F90427C8-5036-F3D4-94C6-849275680D0D}"/>
          </ac:grpSpMkLst>
        </pc:grpChg>
        <pc:grpChg chg="mod">
          <ac:chgData name="u3557005@connect.hku.hk" userId="87957631-06b5-4f25-86f8-7bffd6903a85" providerId="ADAL" clId="{AA3D20AE-1179-4D61-856B-09D4F0C84F23}" dt="2024-04-18T10:30:41.723" v="2889"/>
          <ac:grpSpMkLst>
            <pc:docMk/>
            <pc:sldMk cId="3914264131" sldId="361"/>
            <ac:grpSpMk id="84" creationId="{C6E130C1-6F7A-06AC-4282-60A3B703A4BE}"/>
          </ac:grpSpMkLst>
        </pc:grpChg>
        <pc:grpChg chg="add del mod">
          <ac:chgData name="u3557005@connect.hku.hk" userId="87957631-06b5-4f25-86f8-7bffd6903a85" providerId="ADAL" clId="{AA3D20AE-1179-4D61-856B-09D4F0C84F23}" dt="2024-04-18T10:30:52.043" v="2892" actId="478"/>
          <ac:grpSpMkLst>
            <pc:docMk/>
            <pc:sldMk cId="3914264131" sldId="361"/>
            <ac:grpSpMk id="94" creationId="{A073574D-F433-9C06-B8E4-4C098780794B}"/>
          </ac:grpSpMkLst>
        </pc:grpChg>
        <pc:picChg chg="add mod">
          <ac:chgData name="u3557005@connect.hku.hk" userId="87957631-06b5-4f25-86f8-7bffd6903a85" providerId="ADAL" clId="{AA3D20AE-1179-4D61-856B-09D4F0C84F23}" dt="2024-04-18T10:40:16.580" v="3213" actId="1076"/>
          <ac:picMkLst>
            <pc:docMk/>
            <pc:sldMk cId="3914264131" sldId="361"/>
            <ac:picMk id="4" creationId="{4717732E-8653-A5E7-597C-2AF0535EA2FA}"/>
          </ac:picMkLst>
        </pc:picChg>
        <pc:picChg chg="del">
          <ac:chgData name="u3557005@connect.hku.hk" userId="87957631-06b5-4f25-86f8-7bffd6903a85" providerId="ADAL" clId="{AA3D20AE-1179-4D61-856B-09D4F0C84F23}" dt="2024-04-18T10:28:15.180" v="2869" actId="478"/>
          <ac:picMkLst>
            <pc:docMk/>
            <pc:sldMk cId="3914264131" sldId="361"/>
            <ac:picMk id="5" creationId="{27C5D467-F10D-1BD0-C71B-235A56514FB4}"/>
          </ac:picMkLst>
        </pc:picChg>
        <pc:picChg chg="del">
          <ac:chgData name="u3557005@connect.hku.hk" userId="87957631-06b5-4f25-86f8-7bffd6903a85" providerId="ADAL" clId="{AA3D20AE-1179-4D61-856B-09D4F0C84F23}" dt="2024-04-18T10:28:15.180" v="2869" actId="478"/>
          <ac:picMkLst>
            <pc:docMk/>
            <pc:sldMk cId="3914264131" sldId="361"/>
            <ac:picMk id="18" creationId="{73E22F22-A6E5-5CCA-A1AA-D48237CC1FD2}"/>
          </ac:picMkLst>
        </pc:picChg>
        <pc:picChg chg="del">
          <ac:chgData name="u3557005@connect.hku.hk" userId="87957631-06b5-4f25-86f8-7bffd6903a85" providerId="ADAL" clId="{AA3D20AE-1179-4D61-856B-09D4F0C84F23}" dt="2024-04-18T10:28:15.180" v="2869" actId="478"/>
          <ac:picMkLst>
            <pc:docMk/>
            <pc:sldMk cId="3914264131" sldId="361"/>
            <ac:picMk id="24" creationId="{3F68F5D4-6827-5B11-E6DC-11B60950897B}"/>
          </ac:picMkLst>
        </pc:picChg>
        <pc:picChg chg="del">
          <ac:chgData name="u3557005@connect.hku.hk" userId="87957631-06b5-4f25-86f8-7bffd6903a85" providerId="ADAL" clId="{AA3D20AE-1179-4D61-856B-09D4F0C84F23}" dt="2024-04-18T10:28:15.180" v="2869" actId="478"/>
          <ac:picMkLst>
            <pc:docMk/>
            <pc:sldMk cId="3914264131" sldId="361"/>
            <ac:picMk id="26" creationId="{E8BF3CC3-42F2-BFD3-2741-D58A119450F4}"/>
          </ac:picMkLst>
        </pc:picChg>
        <pc:cxnChg chg="mod">
          <ac:chgData name="u3557005@connect.hku.hk" userId="87957631-06b5-4f25-86f8-7bffd6903a85" providerId="ADAL" clId="{AA3D20AE-1179-4D61-856B-09D4F0C84F23}" dt="2024-04-18T10:30:41.723" v="2889"/>
          <ac:cxnSpMkLst>
            <pc:docMk/>
            <pc:sldMk cId="3914264131" sldId="361"/>
            <ac:cxnSpMk id="23" creationId="{646154E1-1FAD-E39D-26BE-F8C7DE839EC9}"/>
          </ac:cxnSpMkLst>
        </pc:cxnChg>
        <pc:cxnChg chg="del mod">
          <ac:chgData name="u3557005@connect.hku.hk" userId="87957631-06b5-4f25-86f8-7bffd6903a85" providerId="ADAL" clId="{AA3D20AE-1179-4D61-856B-09D4F0C84F23}" dt="2024-04-18T10:39:32.743" v="3201" actId="478"/>
          <ac:cxnSpMkLst>
            <pc:docMk/>
            <pc:sldMk cId="3914264131" sldId="361"/>
            <ac:cxnSpMk id="37" creationId="{D2854B00-6A74-CA07-63A0-FB6399448F6D}"/>
          </ac:cxnSpMkLst>
        </pc:cxnChg>
        <pc:cxnChg chg="mod">
          <ac:chgData name="u3557005@connect.hku.hk" userId="87957631-06b5-4f25-86f8-7bffd6903a85" providerId="ADAL" clId="{AA3D20AE-1179-4D61-856B-09D4F0C84F23}" dt="2024-04-18T10:30:41.723" v="2889"/>
          <ac:cxnSpMkLst>
            <pc:docMk/>
            <pc:sldMk cId="3914264131" sldId="361"/>
            <ac:cxnSpMk id="41" creationId="{B8C62EF7-113C-18E0-BA79-338E7CF82491}"/>
          </ac:cxnSpMkLst>
        </pc:cxnChg>
        <pc:cxnChg chg="mod">
          <ac:chgData name="u3557005@connect.hku.hk" userId="87957631-06b5-4f25-86f8-7bffd6903a85" providerId="ADAL" clId="{AA3D20AE-1179-4D61-856B-09D4F0C84F23}" dt="2024-04-18T10:30:41.723" v="2889"/>
          <ac:cxnSpMkLst>
            <pc:docMk/>
            <pc:sldMk cId="3914264131" sldId="361"/>
            <ac:cxnSpMk id="45" creationId="{8D73D44A-3D73-7FDB-79F8-160CB4797A27}"/>
          </ac:cxnSpMkLst>
        </pc:cxnChg>
        <pc:cxnChg chg="mod">
          <ac:chgData name="u3557005@connect.hku.hk" userId="87957631-06b5-4f25-86f8-7bffd6903a85" providerId="ADAL" clId="{AA3D20AE-1179-4D61-856B-09D4F0C84F23}" dt="2024-04-18T10:30:41.723" v="2889"/>
          <ac:cxnSpMkLst>
            <pc:docMk/>
            <pc:sldMk cId="3914264131" sldId="361"/>
            <ac:cxnSpMk id="49" creationId="{90523D77-6ABE-328D-1C9C-D0F358D63A74}"/>
          </ac:cxnSpMkLst>
        </pc:cxnChg>
        <pc:cxnChg chg="mod">
          <ac:chgData name="u3557005@connect.hku.hk" userId="87957631-06b5-4f25-86f8-7bffd6903a85" providerId="ADAL" clId="{AA3D20AE-1179-4D61-856B-09D4F0C84F23}" dt="2024-04-18T10:30:41.723" v="2889"/>
          <ac:cxnSpMkLst>
            <pc:docMk/>
            <pc:sldMk cId="3914264131" sldId="361"/>
            <ac:cxnSpMk id="53" creationId="{9067521D-FB8A-56C0-1C99-B0209171D6B8}"/>
          </ac:cxnSpMkLst>
        </pc:cxnChg>
      </pc:sldChg>
      <pc:sldChg chg="addSp delSp modSp add mod delAnim modAnim">
        <pc:chgData name="u3557005@connect.hku.hk" userId="87957631-06b5-4f25-86f8-7bffd6903a85" providerId="ADAL" clId="{AA3D20AE-1179-4D61-856B-09D4F0C84F23}" dt="2024-04-18T11:45:33.304" v="3536" actId="692"/>
        <pc:sldMkLst>
          <pc:docMk/>
          <pc:sldMk cId="4149872499" sldId="362"/>
        </pc:sldMkLst>
        <pc:spChg chg="mod">
          <ac:chgData name="u3557005@connect.hku.hk" userId="87957631-06b5-4f25-86f8-7bffd6903a85" providerId="ADAL" clId="{AA3D20AE-1179-4D61-856B-09D4F0C84F23}" dt="2024-04-18T11:36:47.218" v="3493" actId="20577"/>
          <ac:spMkLst>
            <pc:docMk/>
            <pc:sldMk cId="4149872499" sldId="362"/>
            <ac:spMk id="2" creationId="{5C3DA2C1-CDF0-7491-E09B-0B30E70D4CDF}"/>
          </ac:spMkLst>
        </pc:spChg>
        <pc:spChg chg="add mod">
          <ac:chgData name="u3557005@connect.hku.hk" userId="87957631-06b5-4f25-86f8-7bffd6903a85" providerId="ADAL" clId="{AA3D20AE-1179-4D61-856B-09D4F0C84F23}" dt="2024-04-18T11:20:45.373" v="3425"/>
          <ac:spMkLst>
            <pc:docMk/>
            <pc:sldMk cId="4149872499" sldId="362"/>
            <ac:spMk id="11" creationId="{A103FFAD-43BC-8EE1-3060-5FE79751228D}"/>
          </ac:spMkLst>
        </pc:spChg>
        <pc:spChg chg="del">
          <ac:chgData name="u3557005@connect.hku.hk" userId="87957631-06b5-4f25-86f8-7bffd6903a85" providerId="ADAL" clId="{AA3D20AE-1179-4D61-856B-09D4F0C84F23}" dt="2024-04-18T10:50:24.366" v="3311" actId="478"/>
          <ac:spMkLst>
            <pc:docMk/>
            <pc:sldMk cId="4149872499" sldId="362"/>
            <ac:spMk id="20" creationId="{362D2BCA-5765-D1A2-F872-F0A8323F28AC}"/>
          </ac:spMkLst>
        </pc:spChg>
        <pc:spChg chg="del">
          <ac:chgData name="u3557005@connect.hku.hk" userId="87957631-06b5-4f25-86f8-7bffd6903a85" providerId="ADAL" clId="{AA3D20AE-1179-4D61-856B-09D4F0C84F23}" dt="2024-04-18T10:50:28.083" v="3312" actId="478"/>
          <ac:spMkLst>
            <pc:docMk/>
            <pc:sldMk cId="4149872499" sldId="362"/>
            <ac:spMk id="63" creationId="{175C01DE-F805-FEBB-C0C5-E6867F9E8DCE}"/>
          </ac:spMkLst>
        </pc:spChg>
        <pc:spChg chg="del">
          <ac:chgData name="u3557005@connect.hku.hk" userId="87957631-06b5-4f25-86f8-7bffd6903a85" providerId="ADAL" clId="{AA3D20AE-1179-4D61-856B-09D4F0C84F23}" dt="2024-04-18T10:50:24.366" v="3311" actId="478"/>
          <ac:spMkLst>
            <pc:docMk/>
            <pc:sldMk cId="4149872499" sldId="362"/>
            <ac:spMk id="76" creationId="{379CA20D-1B7A-E449-2877-D60E003D9F18}"/>
          </ac:spMkLst>
        </pc:spChg>
        <pc:spChg chg="del">
          <ac:chgData name="u3557005@connect.hku.hk" userId="87957631-06b5-4f25-86f8-7bffd6903a85" providerId="ADAL" clId="{AA3D20AE-1179-4D61-856B-09D4F0C84F23}" dt="2024-04-18T10:50:24.366" v="3311" actId="478"/>
          <ac:spMkLst>
            <pc:docMk/>
            <pc:sldMk cId="4149872499" sldId="362"/>
            <ac:spMk id="80" creationId="{9493E1C5-0AEE-874D-6963-5EB9B3535BF2}"/>
          </ac:spMkLst>
        </pc:spChg>
        <pc:spChg chg="del">
          <ac:chgData name="u3557005@connect.hku.hk" userId="87957631-06b5-4f25-86f8-7bffd6903a85" providerId="ADAL" clId="{AA3D20AE-1179-4D61-856B-09D4F0C84F23}" dt="2024-04-18T10:50:24.366" v="3311" actId="478"/>
          <ac:spMkLst>
            <pc:docMk/>
            <pc:sldMk cId="4149872499" sldId="362"/>
            <ac:spMk id="97" creationId="{3D8B6D27-DD2C-7295-B7C1-05228075CB82}"/>
          </ac:spMkLst>
        </pc:spChg>
        <pc:grpChg chg="del">
          <ac:chgData name="u3557005@connect.hku.hk" userId="87957631-06b5-4f25-86f8-7bffd6903a85" providerId="ADAL" clId="{AA3D20AE-1179-4D61-856B-09D4F0C84F23}" dt="2024-04-18T10:50:24.366" v="3311" actId="478"/>
          <ac:grpSpMkLst>
            <pc:docMk/>
            <pc:sldMk cId="4149872499" sldId="362"/>
            <ac:grpSpMk id="6" creationId="{8DDE4B6B-BBCF-656A-843F-8A90470AC130}"/>
          </ac:grpSpMkLst>
        </pc:grpChg>
        <pc:grpChg chg="del">
          <ac:chgData name="u3557005@connect.hku.hk" userId="87957631-06b5-4f25-86f8-7bffd6903a85" providerId="ADAL" clId="{AA3D20AE-1179-4D61-856B-09D4F0C84F23}" dt="2024-04-18T10:50:24.366" v="3311" actId="478"/>
          <ac:grpSpMkLst>
            <pc:docMk/>
            <pc:sldMk cId="4149872499" sldId="362"/>
            <ac:grpSpMk id="7" creationId="{F151E34B-C8D4-4383-2A08-81FB4A2D6482}"/>
          </ac:grpSpMkLst>
        </pc:grpChg>
        <pc:grpChg chg="del">
          <ac:chgData name="u3557005@connect.hku.hk" userId="87957631-06b5-4f25-86f8-7bffd6903a85" providerId="ADAL" clId="{AA3D20AE-1179-4D61-856B-09D4F0C84F23}" dt="2024-04-18T10:50:24.366" v="3311" actId="478"/>
          <ac:grpSpMkLst>
            <pc:docMk/>
            <pc:sldMk cId="4149872499" sldId="362"/>
            <ac:grpSpMk id="21" creationId="{334AA6B1-9820-D4E3-AD21-A31CC9CEEC5D}"/>
          </ac:grpSpMkLst>
        </pc:grpChg>
        <pc:graphicFrameChg chg="add mod">
          <ac:chgData name="u3557005@connect.hku.hk" userId="87957631-06b5-4f25-86f8-7bffd6903a85" providerId="ADAL" clId="{AA3D20AE-1179-4D61-856B-09D4F0C84F23}" dt="2024-04-18T11:45:33.304" v="3536" actId="692"/>
          <ac:graphicFrameMkLst>
            <pc:docMk/>
            <pc:sldMk cId="4149872499" sldId="362"/>
            <ac:graphicFrameMk id="10" creationId="{2B75E84C-D6C4-143E-009C-4C2FF62A96DE}"/>
          </ac:graphicFrameMkLst>
        </pc:graphicFrameChg>
        <pc:picChg chg="del">
          <ac:chgData name="u3557005@connect.hku.hk" userId="87957631-06b5-4f25-86f8-7bffd6903a85" providerId="ADAL" clId="{AA3D20AE-1179-4D61-856B-09D4F0C84F23}" dt="2024-04-18T10:50:24.366" v="3311" actId="478"/>
          <ac:picMkLst>
            <pc:docMk/>
            <pc:sldMk cId="4149872499" sldId="362"/>
            <ac:picMk id="4" creationId="{4717732E-8653-A5E7-597C-2AF0535EA2FA}"/>
          </ac:picMkLst>
        </pc:picChg>
      </pc:sldChg>
      <pc:sldChg chg="modSp add mod ord">
        <pc:chgData name="u3557005@connect.hku.hk" userId="87957631-06b5-4f25-86f8-7bffd6903a85" providerId="ADAL" clId="{AA3D20AE-1179-4D61-856B-09D4F0C84F23}" dt="2024-04-18T11:45:07.577" v="3534" actId="692"/>
        <pc:sldMkLst>
          <pc:docMk/>
          <pc:sldMk cId="4013411397" sldId="363"/>
        </pc:sldMkLst>
        <pc:graphicFrameChg chg="mod">
          <ac:chgData name="u3557005@connect.hku.hk" userId="87957631-06b5-4f25-86f8-7bffd6903a85" providerId="ADAL" clId="{AA3D20AE-1179-4D61-856B-09D4F0C84F23}" dt="2024-04-18T11:45:07.577" v="3534" actId="692"/>
          <ac:graphicFrameMkLst>
            <pc:docMk/>
            <pc:sldMk cId="4013411397" sldId="363"/>
            <ac:graphicFrameMk id="10" creationId="{2B75E84C-D6C4-143E-009C-4C2FF62A96DE}"/>
          </ac:graphicFrameMkLst>
        </pc:graphicFrameChg>
      </pc:sldChg>
      <pc:sldChg chg="addSp delSp modSp add mod modAnim">
        <pc:chgData name="u3557005@connect.hku.hk" userId="87957631-06b5-4f25-86f8-7bffd6903a85" providerId="ADAL" clId="{AA3D20AE-1179-4D61-856B-09D4F0C84F23}" dt="2024-04-18T23:54:16.581" v="3674"/>
        <pc:sldMkLst>
          <pc:docMk/>
          <pc:sldMk cId="1466333909" sldId="364"/>
        </pc:sldMkLst>
        <pc:spChg chg="mod">
          <ac:chgData name="u3557005@connect.hku.hk" userId="87957631-06b5-4f25-86f8-7bffd6903a85" providerId="ADAL" clId="{AA3D20AE-1179-4D61-856B-09D4F0C84F23}" dt="2024-04-18T11:46:31.955" v="3562" actId="20577"/>
          <ac:spMkLst>
            <pc:docMk/>
            <pc:sldMk cId="1466333909" sldId="364"/>
            <ac:spMk id="2" creationId="{5C3DA2C1-CDF0-7491-E09B-0B30E70D4CDF}"/>
          </ac:spMkLst>
        </pc:spChg>
        <pc:spChg chg="mod topLvl">
          <ac:chgData name="u3557005@connect.hku.hk" userId="87957631-06b5-4f25-86f8-7bffd6903a85" providerId="ADAL" clId="{AA3D20AE-1179-4D61-856B-09D4F0C84F23}" dt="2024-04-18T11:50:30.928" v="3578" actId="164"/>
          <ac:spMkLst>
            <pc:docMk/>
            <pc:sldMk cId="1466333909" sldId="364"/>
            <ac:spMk id="7" creationId="{BF8D14D5-4A7D-4F11-0303-345A3302C0D9}"/>
          </ac:spMkLst>
        </pc:spChg>
        <pc:spChg chg="mod">
          <ac:chgData name="u3557005@connect.hku.hk" userId="87957631-06b5-4f25-86f8-7bffd6903a85" providerId="ADAL" clId="{AA3D20AE-1179-4D61-856B-09D4F0C84F23}" dt="2024-04-18T11:50:25.169" v="3575" actId="165"/>
          <ac:spMkLst>
            <pc:docMk/>
            <pc:sldMk cId="1466333909" sldId="364"/>
            <ac:spMk id="9" creationId="{437E232E-6029-9E3D-3087-88D36AFA7467}"/>
          </ac:spMkLst>
        </pc:spChg>
        <pc:spChg chg="mod">
          <ac:chgData name="u3557005@connect.hku.hk" userId="87957631-06b5-4f25-86f8-7bffd6903a85" providerId="ADAL" clId="{AA3D20AE-1179-4D61-856B-09D4F0C84F23}" dt="2024-04-18T11:46:39.859" v="3563"/>
          <ac:spMkLst>
            <pc:docMk/>
            <pc:sldMk cId="1466333909" sldId="364"/>
            <ac:spMk id="11" creationId="{A103FFAD-43BC-8EE1-3060-5FE79751228D}"/>
          </ac:spMkLst>
        </pc:spChg>
        <pc:spChg chg="mod">
          <ac:chgData name="u3557005@connect.hku.hk" userId="87957631-06b5-4f25-86f8-7bffd6903a85" providerId="ADAL" clId="{AA3D20AE-1179-4D61-856B-09D4F0C84F23}" dt="2024-04-18T11:50:25.169" v="3575" actId="165"/>
          <ac:spMkLst>
            <pc:docMk/>
            <pc:sldMk cId="1466333909" sldId="364"/>
            <ac:spMk id="12" creationId="{B7C7CDB9-8CC5-86B2-ED53-AFE250AC3E26}"/>
          </ac:spMkLst>
        </pc:spChg>
        <pc:spChg chg="mod">
          <ac:chgData name="u3557005@connect.hku.hk" userId="87957631-06b5-4f25-86f8-7bffd6903a85" providerId="ADAL" clId="{AA3D20AE-1179-4D61-856B-09D4F0C84F23}" dt="2024-04-18T11:50:25.169" v="3575" actId="165"/>
          <ac:spMkLst>
            <pc:docMk/>
            <pc:sldMk cId="1466333909" sldId="364"/>
            <ac:spMk id="13" creationId="{F6F5F08A-D08D-D620-1D34-18202AE6DC05}"/>
          </ac:spMkLst>
        </pc:spChg>
        <pc:spChg chg="mod">
          <ac:chgData name="u3557005@connect.hku.hk" userId="87957631-06b5-4f25-86f8-7bffd6903a85" providerId="ADAL" clId="{AA3D20AE-1179-4D61-856B-09D4F0C84F23}" dt="2024-04-18T11:50:25.169" v="3575" actId="165"/>
          <ac:spMkLst>
            <pc:docMk/>
            <pc:sldMk cId="1466333909" sldId="364"/>
            <ac:spMk id="14" creationId="{B647BEB7-4367-56BA-E03F-156F3A256A86}"/>
          </ac:spMkLst>
        </pc:spChg>
        <pc:spChg chg="mod topLvl">
          <ac:chgData name="u3557005@connect.hku.hk" userId="87957631-06b5-4f25-86f8-7bffd6903a85" providerId="ADAL" clId="{AA3D20AE-1179-4D61-856B-09D4F0C84F23}" dt="2024-04-18T11:50:32.329" v="3579" actId="164"/>
          <ac:spMkLst>
            <pc:docMk/>
            <pc:sldMk cId="1466333909" sldId="364"/>
            <ac:spMk id="16" creationId="{0AC9687F-BB1D-C8E7-F584-493C35BD3745}"/>
          </ac:spMkLst>
        </pc:spChg>
        <pc:spChg chg="mod topLvl">
          <ac:chgData name="u3557005@connect.hku.hk" userId="87957631-06b5-4f25-86f8-7bffd6903a85" providerId="ADAL" clId="{AA3D20AE-1179-4D61-856B-09D4F0C84F23}" dt="2024-04-18T11:50:32.329" v="3579" actId="164"/>
          <ac:spMkLst>
            <pc:docMk/>
            <pc:sldMk cId="1466333909" sldId="364"/>
            <ac:spMk id="17" creationId="{B41C4FF6-6D70-E42E-7E30-372AFD7CA9FB}"/>
          </ac:spMkLst>
        </pc:spChg>
        <pc:grpChg chg="add del mod">
          <ac:chgData name="u3557005@connect.hku.hk" userId="87957631-06b5-4f25-86f8-7bffd6903a85" providerId="ADAL" clId="{AA3D20AE-1179-4D61-856B-09D4F0C84F23}" dt="2024-04-18T11:50:25.169" v="3575" actId="165"/>
          <ac:grpSpMkLst>
            <pc:docMk/>
            <pc:sldMk cId="1466333909" sldId="364"/>
            <ac:grpSpMk id="6" creationId="{9298D7CF-2B90-98A5-6C11-59DB5104780B}"/>
          </ac:grpSpMkLst>
        </pc:grpChg>
        <pc:grpChg chg="mod topLvl">
          <ac:chgData name="u3557005@connect.hku.hk" userId="87957631-06b5-4f25-86f8-7bffd6903a85" providerId="ADAL" clId="{AA3D20AE-1179-4D61-856B-09D4F0C84F23}" dt="2024-04-18T11:50:30.928" v="3578" actId="164"/>
          <ac:grpSpMkLst>
            <pc:docMk/>
            <pc:sldMk cId="1466333909" sldId="364"/>
            <ac:grpSpMk id="8" creationId="{737352D3-D768-4D99-1212-2D8F8E47F916}"/>
          </ac:grpSpMkLst>
        </pc:grpChg>
        <pc:grpChg chg="add del mod">
          <ac:chgData name="u3557005@connect.hku.hk" userId="87957631-06b5-4f25-86f8-7bffd6903a85" providerId="ADAL" clId="{AA3D20AE-1179-4D61-856B-09D4F0C84F23}" dt="2024-04-18T11:50:25.612" v="3576" actId="165"/>
          <ac:grpSpMkLst>
            <pc:docMk/>
            <pc:sldMk cId="1466333909" sldId="364"/>
            <ac:grpSpMk id="15" creationId="{9B09EA6A-4985-B7F1-9C99-F53C675A6484}"/>
          </ac:grpSpMkLst>
        </pc:grpChg>
        <pc:grpChg chg="add mod">
          <ac:chgData name="u3557005@connect.hku.hk" userId="87957631-06b5-4f25-86f8-7bffd6903a85" providerId="ADAL" clId="{AA3D20AE-1179-4D61-856B-09D4F0C84F23}" dt="2024-04-18T11:50:30.928" v="3578" actId="164"/>
          <ac:grpSpMkLst>
            <pc:docMk/>
            <pc:sldMk cId="1466333909" sldId="364"/>
            <ac:grpSpMk id="18" creationId="{8941B789-E760-C752-AFC8-EF5CBCB625EE}"/>
          </ac:grpSpMkLst>
        </pc:grpChg>
        <pc:grpChg chg="add mod">
          <ac:chgData name="u3557005@connect.hku.hk" userId="87957631-06b5-4f25-86f8-7bffd6903a85" providerId="ADAL" clId="{AA3D20AE-1179-4D61-856B-09D4F0C84F23}" dt="2024-04-18T11:50:32.329" v="3579" actId="164"/>
          <ac:grpSpMkLst>
            <pc:docMk/>
            <pc:sldMk cId="1466333909" sldId="364"/>
            <ac:grpSpMk id="20" creationId="{177AAAD8-A3D8-2307-620A-EC301147942F}"/>
          </ac:grpSpMkLst>
        </pc:grpChg>
        <pc:graphicFrameChg chg="del">
          <ac:chgData name="u3557005@connect.hku.hk" userId="87957631-06b5-4f25-86f8-7bffd6903a85" providerId="ADAL" clId="{AA3D20AE-1179-4D61-856B-09D4F0C84F23}" dt="2024-04-18T11:46:26.418" v="3540" actId="478"/>
          <ac:graphicFrameMkLst>
            <pc:docMk/>
            <pc:sldMk cId="1466333909" sldId="364"/>
            <ac:graphicFrameMk id="10" creationId="{2B75E84C-D6C4-143E-009C-4C2FF62A96DE}"/>
          </ac:graphicFrameMkLst>
        </pc:graphicFrameChg>
        <pc:picChg chg="add mod">
          <ac:chgData name="u3557005@connect.hku.hk" userId="87957631-06b5-4f25-86f8-7bffd6903a85" providerId="ADAL" clId="{AA3D20AE-1179-4D61-856B-09D4F0C84F23}" dt="2024-04-18T15:43:25.430" v="3665" actId="14100"/>
          <ac:picMkLst>
            <pc:docMk/>
            <pc:sldMk cId="1466333909" sldId="364"/>
            <ac:picMk id="5" creationId="{6B87DD1F-4AD5-46AF-ADED-75748F27B883}"/>
          </ac:picMkLst>
        </pc:picChg>
      </pc:sldChg>
      <pc:sldChg chg="delSp modSp add mod ord delAnim modAnim">
        <pc:chgData name="u3557005@connect.hku.hk" userId="87957631-06b5-4f25-86f8-7bffd6903a85" providerId="ADAL" clId="{AA3D20AE-1179-4D61-856B-09D4F0C84F23}" dt="2024-04-18T23:53:53.052" v="3671"/>
        <pc:sldMkLst>
          <pc:docMk/>
          <pc:sldMk cId="687537259" sldId="365"/>
        </pc:sldMkLst>
        <pc:spChg chg="del">
          <ac:chgData name="u3557005@connect.hku.hk" userId="87957631-06b5-4f25-86f8-7bffd6903a85" providerId="ADAL" clId="{AA3D20AE-1179-4D61-856B-09D4F0C84F23}" dt="2024-04-18T14:54:38.688" v="3589" actId="478"/>
          <ac:spMkLst>
            <pc:docMk/>
            <pc:sldMk cId="687537259" sldId="365"/>
            <ac:spMk id="20" creationId="{362D2BCA-5765-D1A2-F872-F0A8323F28AC}"/>
          </ac:spMkLst>
        </pc:spChg>
        <pc:spChg chg="del">
          <ac:chgData name="u3557005@connect.hku.hk" userId="87957631-06b5-4f25-86f8-7bffd6903a85" providerId="ADAL" clId="{AA3D20AE-1179-4D61-856B-09D4F0C84F23}" dt="2024-04-18T14:54:37.589" v="3588" actId="478"/>
          <ac:spMkLst>
            <pc:docMk/>
            <pc:sldMk cId="687537259" sldId="365"/>
            <ac:spMk id="63" creationId="{175C01DE-F805-FEBB-C0C5-E6867F9E8DCE}"/>
          </ac:spMkLst>
        </pc:spChg>
        <pc:spChg chg="del">
          <ac:chgData name="u3557005@connect.hku.hk" userId="87957631-06b5-4f25-86f8-7bffd6903a85" providerId="ADAL" clId="{AA3D20AE-1179-4D61-856B-09D4F0C84F23}" dt="2024-04-18T14:54:34.598" v="3586" actId="478"/>
          <ac:spMkLst>
            <pc:docMk/>
            <pc:sldMk cId="687537259" sldId="365"/>
            <ac:spMk id="76" creationId="{379CA20D-1B7A-E449-2877-D60E003D9F18}"/>
          </ac:spMkLst>
        </pc:spChg>
        <pc:spChg chg="del">
          <ac:chgData name="u3557005@connect.hku.hk" userId="87957631-06b5-4f25-86f8-7bffd6903a85" providerId="ADAL" clId="{AA3D20AE-1179-4D61-856B-09D4F0C84F23}" dt="2024-04-18T14:54:39.636" v="3590" actId="478"/>
          <ac:spMkLst>
            <pc:docMk/>
            <pc:sldMk cId="687537259" sldId="365"/>
            <ac:spMk id="80" creationId="{9493E1C5-0AEE-874D-6963-5EB9B3535BF2}"/>
          </ac:spMkLst>
        </pc:spChg>
        <pc:spChg chg="del">
          <ac:chgData name="u3557005@connect.hku.hk" userId="87957631-06b5-4f25-86f8-7bffd6903a85" providerId="ADAL" clId="{AA3D20AE-1179-4D61-856B-09D4F0C84F23}" dt="2024-04-18T14:54:36.265" v="3587" actId="478"/>
          <ac:spMkLst>
            <pc:docMk/>
            <pc:sldMk cId="687537259" sldId="365"/>
            <ac:spMk id="97" creationId="{3D8B6D27-DD2C-7295-B7C1-05228075CB82}"/>
          </ac:spMkLst>
        </pc:spChg>
        <pc:grpChg chg="mod">
          <ac:chgData name="u3557005@connect.hku.hk" userId="87957631-06b5-4f25-86f8-7bffd6903a85" providerId="ADAL" clId="{AA3D20AE-1179-4D61-856B-09D4F0C84F23}" dt="2024-04-18T14:57:15.816" v="3607" actId="1076"/>
          <ac:grpSpMkLst>
            <pc:docMk/>
            <pc:sldMk cId="687537259" sldId="365"/>
            <ac:grpSpMk id="6" creationId="{8DDE4B6B-BBCF-656A-843F-8A90470AC130}"/>
          </ac:grpSpMkLst>
        </pc:grpChg>
        <pc:grpChg chg="mod">
          <ac:chgData name="u3557005@connect.hku.hk" userId="87957631-06b5-4f25-86f8-7bffd6903a85" providerId="ADAL" clId="{AA3D20AE-1179-4D61-856B-09D4F0C84F23}" dt="2024-04-18T14:57:15.816" v="3607" actId="1076"/>
          <ac:grpSpMkLst>
            <pc:docMk/>
            <pc:sldMk cId="687537259" sldId="365"/>
            <ac:grpSpMk id="7" creationId="{F151E34B-C8D4-4383-2A08-81FB4A2D6482}"/>
          </ac:grpSpMkLst>
        </pc:grpChg>
        <pc:grpChg chg="del">
          <ac:chgData name="u3557005@connect.hku.hk" userId="87957631-06b5-4f25-86f8-7bffd6903a85" providerId="ADAL" clId="{AA3D20AE-1179-4D61-856B-09D4F0C84F23}" dt="2024-04-18T14:54:32.626" v="3585" actId="478"/>
          <ac:grpSpMkLst>
            <pc:docMk/>
            <pc:sldMk cId="687537259" sldId="365"/>
            <ac:grpSpMk id="21" creationId="{334AA6B1-9820-D4E3-AD21-A31CC9CEEC5D}"/>
          </ac:grpSpMkLst>
        </pc:grpChg>
        <pc:picChg chg="mod">
          <ac:chgData name="u3557005@connect.hku.hk" userId="87957631-06b5-4f25-86f8-7bffd6903a85" providerId="ADAL" clId="{AA3D20AE-1179-4D61-856B-09D4F0C84F23}" dt="2024-04-18T14:57:15.816" v="3607" actId="1076"/>
          <ac:picMkLst>
            <pc:docMk/>
            <pc:sldMk cId="687537259" sldId="365"/>
            <ac:picMk id="4" creationId="{4717732E-8653-A5E7-597C-2AF0535EA2FA}"/>
          </ac:picMkLst>
        </pc:picChg>
      </pc:sldChg>
      <pc:sldMasterChg chg="modSldLayout">
        <pc:chgData name="u3557005@connect.hku.hk" userId="87957631-06b5-4f25-86f8-7bffd6903a85" providerId="ADAL" clId="{AA3D20AE-1179-4D61-856B-09D4F0C84F23}" dt="2024-04-18T10:47:03.072" v="3299" actId="1076"/>
        <pc:sldMasterMkLst>
          <pc:docMk/>
          <pc:sldMasterMk cId="0" sldId="2147483678"/>
        </pc:sldMasterMkLst>
        <pc:sldLayoutChg chg="modSp mod">
          <pc:chgData name="u3557005@connect.hku.hk" userId="87957631-06b5-4f25-86f8-7bffd6903a85" providerId="ADAL" clId="{AA3D20AE-1179-4D61-856B-09D4F0C84F23}" dt="2024-04-18T10:47:03.072" v="3299" actId="1076"/>
          <pc:sldLayoutMkLst>
            <pc:docMk/>
            <pc:sldMasterMk cId="0" sldId="2147483678"/>
            <pc:sldLayoutMk cId="0" sldId="2147483673"/>
          </pc:sldLayoutMkLst>
          <pc:spChg chg="mod">
            <ac:chgData name="u3557005@connect.hku.hk" userId="87957631-06b5-4f25-86f8-7bffd6903a85" providerId="ADAL" clId="{AA3D20AE-1179-4D61-856B-09D4F0C84F23}" dt="2024-04-18T10:47:03.072" v="3299" actId="1076"/>
            <ac:spMkLst>
              <pc:docMk/>
              <pc:sldMasterMk cId="0" sldId="2147483678"/>
              <pc:sldLayoutMk cId="0" sldId="2147483673"/>
              <ac:spMk id="2449" creationId="{00000000-0000-0000-0000-000000000000}"/>
            </ac:spMkLst>
          </pc:spChg>
        </pc:sldLayoutChg>
      </pc:sldMasterChg>
    </pc:docChg>
  </pc:docChgLst>
  <pc:docChgLst>
    <pc:chgData name="u3557005@connect.hku.hk" userId="87957631-06b5-4f25-86f8-7bffd6903a85" providerId="ADAL" clId="{C204AAFB-6558-4C0E-9603-C1FED4206CBF}"/>
    <pc:docChg chg="undo redo custSel addSld delSld modSld sldOrd delMainMaster modMainMaster">
      <pc:chgData name="u3557005@connect.hku.hk" userId="87957631-06b5-4f25-86f8-7bffd6903a85" providerId="ADAL" clId="{C204AAFB-6558-4C0E-9603-C1FED4206CBF}" dt="2023-11-21T07:13:23.174" v="5923" actId="1037"/>
      <pc:docMkLst>
        <pc:docMk/>
      </pc:docMkLst>
      <pc:sldChg chg="addSp delSp modSp mod modTransition chgLayout">
        <pc:chgData name="u3557005@connect.hku.hk" userId="87957631-06b5-4f25-86f8-7bffd6903a85" providerId="ADAL" clId="{C204AAFB-6558-4C0E-9603-C1FED4206CBF}" dt="2023-11-16T15:46:45.833" v="4541"/>
        <pc:sldMkLst>
          <pc:docMk/>
          <pc:sldMk cId="0" sldId="256"/>
        </pc:sldMkLst>
        <pc:spChg chg="add del mod">
          <ac:chgData name="u3557005@connect.hku.hk" userId="87957631-06b5-4f25-86f8-7bffd6903a85" providerId="ADAL" clId="{C204AAFB-6558-4C0E-9603-C1FED4206CBF}" dt="2023-11-15T06:00:05.435" v="362" actId="6264"/>
          <ac:spMkLst>
            <pc:docMk/>
            <pc:sldMk cId="0" sldId="256"/>
            <ac:spMk id="2" creationId="{AE2EDB95-9F9F-9CED-0246-FDB692B60C25}"/>
          </ac:spMkLst>
        </pc:spChg>
        <pc:spChg chg="add del mod">
          <ac:chgData name="u3557005@connect.hku.hk" userId="87957631-06b5-4f25-86f8-7bffd6903a85" providerId="ADAL" clId="{C204AAFB-6558-4C0E-9603-C1FED4206CBF}" dt="2023-11-15T06:00:05.435" v="362" actId="6264"/>
          <ac:spMkLst>
            <pc:docMk/>
            <pc:sldMk cId="0" sldId="256"/>
            <ac:spMk id="3" creationId="{5A2DB856-9043-BF8E-A539-DDE0D32A5251}"/>
          </ac:spMkLst>
        </pc:spChg>
        <pc:spChg chg="add del mod">
          <ac:chgData name="u3557005@connect.hku.hk" userId="87957631-06b5-4f25-86f8-7bffd6903a85" providerId="ADAL" clId="{C204AAFB-6558-4C0E-9603-C1FED4206CBF}" dt="2023-11-15T06:00:06.607" v="364" actId="6264"/>
          <ac:spMkLst>
            <pc:docMk/>
            <pc:sldMk cId="0" sldId="256"/>
            <ac:spMk id="4" creationId="{4F537CF7-DE6D-E8CC-84C6-DE4E790B6670}"/>
          </ac:spMkLst>
        </pc:spChg>
        <pc:spChg chg="add del mod">
          <ac:chgData name="u3557005@connect.hku.hk" userId="87957631-06b5-4f25-86f8-7bffd6903a85" providerId="ADAL" clId="{C204AAFB-6558-4C0E-9603-C1FED4206CBF}" dt="2023-11-15T06:00:06.607" v="364" actId="6264"/>
          <ac:spMkLst>
            <pc:docMk/>
            <pc:sldMk cId="0" sldId="256"/>
            <ac:spMk id="5" creationId="{20592E59-3FFB-CD51-2282-AF9B4E990831}"/>
          </ac:spMkLst>
        </pc:spChg>
        <pc:spChg chg="add del mod">
          <ac:chgData name="u3557005@connect.hku.hk" userId="87957631-06b5-4f25-86f8-7bffd6903a85" providerId="ADAL" clId="{C204AAFB-6558-4C0E-9603-C1FED4206CBF}" dt="2023-11-15T06:00:46.741" v="366" actId="6264"/>
          <ac:spMkLst>
            <pc:docMk/>
            <pc:sldMk cId="0" sldId="256"/>
            <ac:spMk id="6" creationId="{FDB8CF51-23CD-7AAE-77F1-EB1E8F56CAE2}"/>
          </ac:spMkLst>
        </pc:spChg>
        <pc:spChg chg="add del mod">
          <ac:chgData name="u3557005@connect.hku.hk" userId="87957631-06b5-4f25-86f8-7bffd6903a85" providerId="ADAL" clId="{C204AAFB-6558-4C0E-9603-C1FED4206CBF}" dt="2023-11-15T06:00:46.741" v="366" actId="6264"/>
          <ac:spMkLst>
            <pc:docMk/>
            <pc:sldMk cId="0" sldId="256"/>
            <ac:spMk id="7" creationId="{58AC6EBA-3AA4-17F0-A5CE-9B8E94FCB038}"/>
          </ac:spMkLst>
        </pc:spChg>
        <pc:spChg chg="add del mod">
          <ac:chgData name="u3557005@connect.hku.hk" userId="87957631-06b5-4f25-86f8-7bffd6903a85" providerId="ADAL" clId="{C204AAFB-6558-4C0E-9603-C1FED4206CBF}" dt="2023-11-15T06:04:13.670" v="492" actId="6264"/>
          <ac:spMkLst>
            <pc:docMk/>
            <pc:sldMk cId="0" sldId="256"/>
            <ac:spMk id="8" creationId="{F0F3E3A6-F847-E135-6CED-40FCCE6EA73D}"/>
          </ac:spMkLst>
        </pc:spChg>
        <pc:spChg chg="add del mod">
          <ac:chgData name="u3557005@connect.hku.hk" userId="87957631-06b5-4f25-86f8-7bffd6903a85" providerId="ADAL" clId="{C204AAFB-6558-4C0E-9603-C1FED4206CBF}" dt="2023-11-15T06:04:13.670" v="492" actId="6264"/>
          <ac:spMkLst>
            <pc:docMk/>
            <pc:sldMk cId="0" sldId="256"/>
            <ac:spMk id="9" creationId="{878CF243-CAD3-E640-3CB1-4B85FDD8B80B}"/>
          </ac:spMkLst>
        </pc:spChg>
        <pc:spChg chg="add del mod">
          <ac:chgData name="u3557005@connect.hku.hk" userId="87957631-06b5-4f25-86f8-7bffd6903a85" providerId="ADAL" clId="{C204AAFB-6558-4C0E-9603-C1FED4206CBF}" dt="2023-11-15T06:04:57.878" v="498" actId="6264"/>
          <ac:spMkLst>
            <pc:docMk/>
            <pc:sldMk cId="0" sldId="256"/>
            <ac:spMk id="10" creationId="{9CE6ACD0-9EFB-1D31-5E8D-D406AC330E48}"/>
          </ac:spMkLst>
        </pc:spChg>
        <pc:spChg chg="add del mod">
          <ac:chgData name="u3557005@connect.hku.hk" userId="87957631-06b5-4f25-86f8-7bffd6903a85" providerId="ADAL" clId="{C204AAFB-6558-4C0E-9603-C1FED4206CBF}" dt="2023-11-15T06:04:57.878" v="498" actId="6264"/>
          <ac:spMkLst>
            <pc:docMk/>
            <pc:sldMk cId="0" sldId="256"/>
            <ac:spMk id="11" creationId="{F6D66167-B680-AE77-2A35-FF49F7FA2FE7}"/>
          </ac:spMkLst>
        </pc:spChg>
        <pc:spChg chg="mod ord">
          <ac:chgData name="u3557005@connect.hku.hk" userId="87957631-06b5-4f25-86f8-7bffd6903a85" providerId="ADAL" clId="{C204AAFB-6558-4C0E-9603-C1FED4206CBF}" dt="2023-11-15T06:04:57.878" v="498" actId="6264"/>
          <ac:spMkLst>
            <pc:docMk/>
            <pc:sldMk cId="0" sldId="256"/>
            <ac:spMk id="2656" creationId="{00000000-0000-0000-0000-000000000000}"/>
          </ac:spMkLst>
        </pc:spChg>
        <pc:spChg chg="mod ord">
          <ac:chgData name="u3557005@connect.hku.hk" userId="87957631-06b5-4f25-86f8-7bffd6903a85" providerId="ADAL" clId="{C204AAFB-6558-4C0E-9603-C1FED4206CBF}" dt="2023-11-15T13:43:49.616" v="3640" actId="1582"/>
          <ac:spMkLst>
            <pc:docMk/>
            <pc:sldMk cId="0" sldId="256"/>
            <ac:spMk id="2657" creationId="{00000000-0000-0000-0000-000000000000}"/>
          </ac:spMkLst>
        </pc:spChg>
      </pc:sldChg>
      <pc:sldChg chg="del ord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57"/>
        </pc:sldMkLst>
      </pc:sldChg>
      <pc:sldChg chg="addSp delSp modSp mod modTransition">
        <pc:chgData name="u3557005@connect.hku.hk" userId="87957631-06b5-4f25-86f8-7bffd6903a85" providerId="ADAL" clId="{C204AAFB-6558-4C0E-9603-C1FED4206CBF}" dt="2023-11-16T15:52:15.776" v="4580" actId="1076"/>
        <pc:sldMkLst>
          <pc:docMk/>
          <pc:sldMk cId="0" sldId="258"/>
        </pc:sldMkLst>
        <pc:spChg chg="add del mod">
          <ac:chgData name="u3557005@connect.hku.hk" userId="87957631-06b5-4f25-86f8-7bffd6903a85" providerId="ADAL" clId="{C204AAFB-6558-4C0E-9603-C1FED4206CBF}" dt="2023-11-16T15:49:37.863" v="4543" actId="478"/>
          <ac:spMkLst>
            <pc:docMk/>
            <pc:sldMk cId="0" sldId="258"/>
            <ac:spMk id="3" creationId="{D183140A-012F-E74C-54B0-9FEB84CB9861}"/>
          </ac:spMkLst>
        </pc:spChg>
        <pc:spChg chg="add del mod">
          <ac:chgData name="u3557005@connect.hku.hk" userId="87957631-06b5-4f25-86f8-7bffd6903a85" providerId="ADAL" clId="{C204AAFB-6558-4C0E-9603-C1FED4206CBF}" dt="2023-11-16T15:49:39.578" v="4545" actId="478"/>
          <ac:spMkLst>
            <pc:docMk/>
            <pc:sldMk cId="0" sldId="258"/>
            <ac:spMk id="5" creationId="{166502F3-4D6E-3E48-61C5-5C0B4CFE4866}"/>
          </ac:spMkLst>
        </pc:spChg>
        <pc:spChg chg="add del mod">
          <ac:chgData name="u3557005@connect.hku.hk" userId="87957631-06b5-4f25-86f8-7bffd6903a85" providerId="ADAL" clId="{C204AAFB-6558-4C0E-9603-C1FED4206CBF}" dt="2023-11-16T15:49:41.227" v="4547" actId="478"/>
          <ac:spMkLst>
            <pc:docMk/>
            <pc:sldMk cId="0" sldId="258"/>
            <ac:spMk id="7" creationId="{F34F4E4E-3E4A-AB75-F220-CDA375704445}"/>
          </ac:spMkLst>
        </pc:spChg>
        <pc:spChg chg="add del mod">
          <ac:chgData name="u3557005@connect.hku.hk" userId="87957631-06b5-4f25-86f8-7bffd6903a85" providerId="ADAL" clId="{C204AAFB-6558-4C0E-9603-C1FED4206CBF}" dt="2023-11-16T15:49:45.451" v="4550" actId="478"/>
          <ac:spMkLst>
            <pc:docMk/>
            <pc:sldMk cId="0" sldId="258"/>
            <ac:spMk id="9" creationId="{8913E922-92F4-89DB-F7BF-5753DE25AED8}"/>
          </ac:spMkLst>
        </pc:spChg>
        <pc:spChg chg="mod">
          <ac:chgData name="u3557005@connect.hku.hk" userId="87957631-06b5-4f25-86f8-7bffd6903a85" providerId="ADAL" clId="{C204AAFB-6558-4C0E-9603-C1FED4206CBF}" dt="2023-11-16T15:50:55.693" v="4561" actId="1076"/>
          <ac:spMkLst>
            <pc:docMk/>
            <pc:sldMk cId="0" sldId="258"/>
            <ac:spMk id="2677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78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79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80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6T15:49:38.666" v="4544" actId="478"/>
          <ac:spMkLst>
            <pc:docMk/>
            <pc:sldMk cId="0" sldId="258"/>
            <ac:spMk id="2681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82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6T15:49:40.204" v="4546" actId="478"/>
          <ac:spMkLst>
            <pc:docMk/>
            <pc:sldMk cId="0" sldId="258"/>
            <ac:spMk id="2683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84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85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86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87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6T15:49:34.925" v="4542" actId="478"/>
          <ac:spMkLst>
            <pc:docMk/>
            <pc:sldMk cId="0" sldId="258"/>
            <ac:spMk id="2688" creationId="{00000000-0000-0000-0000-000000000000}"/>
          </ac:spMkLst>
        </pc:spChg>
        <pc:spChg chg="del mod">
          <ac:chgData name="u3557005@connect.hku.hk" userId="87957631-06b5-4f25-86f8-7bffd6903a85" providerId="ADAL" clId="{C204AAFB-6558-4C0E-9603-C1FED4206CBF}" dt="2023-11-16T15:49:43.900" v="4549" actId="478"/>
          <ac:spMkLst>
            <pc:docMk/>
            <pc:sldMk cId="0" sldId="258"/>
            <ac:spMk id="2689" creationId="{00000000-0000-0000-0000-000000000000}"/>
          </ac:spMkLst>
        </pc:spChg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59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0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1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2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3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4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5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6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7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8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9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0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1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2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3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4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5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6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7"/>
        </pc:sldMkLst>
      </pc:sldChg>
      <pc:sldChg chg="modSp del mod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8"/>
        </pc:sldMkLst>
        <pc:spChg chg="mod">
          <ac:chgData name="u3557005@connect.hku.hk" userId="87957631-06b5-4f25-86f8-7bffd6903a85" providerId="ADAL" clId="{C204AAFB-6558-4C0E-9603-C1FED4206CBF}" dt="2023-11-15T09:59:56.542" v="2241" actId="1076"/>
          <ac:spMkLst>
            <pc:docMk/>
            <pc:sldMk cId="0" sldId="278"/>
            <ac:spMk id="2935" creationId="{00000000-0000-0000-0000-000000000000}"/>
          </ac:spMkLst>
        </pc:spChg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9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0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1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2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3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4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5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6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7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8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9"/>
        </pc:sldMkLst>
      </pc:sldChg>
      <pc:sldChg chg="addSp delSp modSp mod ord modTransition">
        <pc:chgData name="u3557005@connect.hku.hk" userId="87957631-06b5-4f25-86f8-7bffd6903a85" providerId="ADAL" clId="{C204AAFB-6558-4C0E-9603-C1FED4206CBF}" dt="2023-11-16T15:46:45.833" v="4541"/>
        <pc:sldMkLst>
          <pc:docMk/>
          <pc:sldMk cId="0" sldId="290"/>
        </pc:sldMkLst>
        <pc:spChg chg="add del mod">
          <ac:chgData name="u3557005@connect.hku.hk" userId="87957631-06b5-4f25-86f8-7bffd6903a85" providerId="ADAL" clId="{C204AAFB-6558-4C0E-9603-C1FED4206CBF}" dt="2023-11-15T08:56:07.228" v="1369" actId="478"/>
          <ac:spMkLst>
            <pc:docMk/>
            <pc:sldMk cId="0" sldId="290"/>
            <ac:spMk id="3" creationId="{8407ACAC-96DB-97A6-35AD-BA47D8DBCA2B}"/>
          </ac:spMkLst>
        </pc:spChg>
        <pc:spChg chg="mod">
          <ac:chgData name="u3557005@connect.hku.hk" userId="87957631-06b5-4f25-86f8-7bffd6903a85" providerId="ADAL" clId="{C204AAFB-6558-4C0E-9603-C1FED4206CBF}" dt="2023-11-15T08:56:21.927" v="1372" actId="1076"/>
          <ac:spMkLst>
            <pc:docMk/>
            <pc:sldMk cId="0" sldId="290"/>
            <ac:spMk id="3269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55:59.505" v="1363" actId="478"/>
          <ac:spMkLst>
            <pc:docMk/>
            <pc:sldMk cId="0" sldId="290"/>
            <ac:spMk id="3270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56:03.205" v="1367" actId="478"/>
          <ac:spMkLst>
            <pc:docMk/>
            <pc:sldMk cId="0" sldId="290"/>
            <ac:spMk id="3271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56:00.705" v="1365" actId="478"/>
          <ac:spMkLst>
            <pc:docMk/>
            <pc:sldMk cId="0" sldId="290"/>
            <ac:spMk id="3272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56:03.205" v="1367" actId="478"/>
          <ac:spMkLst>
            <pc:docMk/>
            <pc:sldMk cId="0" sldId="290"/>
            <ac:spMk id="3273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56:01.204" v="1366" actId="478"/>
          <ac:spMkLst>
            <pc:docMk/>
            <pc:sldMk cId="0" sldId="290"/>
            <ac:spMk id="3282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56:04.862" v="1368" actId="478"/>
          <ac:spMkLst>
            <pc:docMk/>
            <pc:sldMk cId="0" sldId="290"/>
            <ac:spMk id="3283" creationId="{00000000-0000-0000-0000-000000000000}"/>
          </ac:spMkLst>
        </pc:spChg>
        <pc:grpChg chg="del">
          <ac:chgData name="u3557005@connect.hku.hk" userId="87957631-06b5-4f25-86f8-7bffd6903a85" providerId="ADAL" clId="{C204AAFB-6558-4C0E-9603-C1FED4206CBF}" dt="2023-11-15T08:56:00.360" v="1364" actId="478"/>
          <ac:grpSpMkLst>
            <pc:docMk/>
            <pc:sldMk cId="0" sldId="290"/>
            <ac:grpSpMk id="3274" creationId="{00000000-0000-0000-0000-000000000000}"/>
          </ac:grpSpMkLst>
        </pc:grpChg>
        <pc:grpChg chg="del">
          <ac:chgData name="u3557005@connect.hku.hk" userId="87957631-06b5-4f25-86f8-7bffd6903a85" providerId="ADAL" clId="{C204AAFB-6558-4C0E-9603-C1FED4206CBF}" dt="2023-11-15T08:56:03.205" v="1367" actId="478"/>
          <ac:grpSpMkLst>
            <pc:docMk/>
            <pc:sldMk cId="0" sldId="290"/>
            <ac:grpSpMk id="3278" creationId="{00000000-0000-0000-0000-000000000000}"/>
          </ac:grpSpMkLst>
        </pc:grpChg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1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2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3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4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5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6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7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8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9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0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1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2"/>
        </pc:sldMkLst>
      </pc:sldChg>
      <pc:sldChg chg="modSp del mod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3"/>
        </pc:sldMkLst>
        <pc:spChg chg="mod">
          <ac:chgData name="u3557005@connect.hku.hk" userId="87957631-06b5-4f25-86f8-7bffd6903a85" providerId="ADAL" clId="{C204AAFB-6558-4C0E-9603-C1FED4206CBF}" dt="2023-11-15T09:53:47.220" v="2084" actId="1076"/>
          <ac:spMkLst>
            <pc:docMk/>
            <pc:sldMk cId="0" sldId="303"/>
            <ac:spMk id="10976" creationId="{00000000-0000-0000-0000-000000000000}"/>
          </ac:spMkLst>
        </pc:spChg>
      </pc:sldChg>
      <pc:sldChg chg="del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4"/>
        </pc:sldMkLst>
      </pc:sldChg>
      <pc:sldChg chg="del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5"/>
        </pc:sldMkLst>
      </pc:sldChg>
      <pc:sldChg chg="del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6"/>
        </pc:sldMkLst>
      </pc:sldChg>
      <pc:sldChg chg="del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7"/>
        </pc:sldMkLst>
      </pc:sldChg>
      <pc:sldChg chg="del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8"/>
        </pc:sldMkLst>
      </pc:sldChg>
      <pc:sldChg chg="del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9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10"/>
        </pc:sldMkLst>
      </pc:sldChg>
      <pc:sldChg chg="addSp delSp modSp mod modTransition modAnim chgLayout modNotesTx">
        <pc:chgData name="u3557005@connect.hku.hk" userId="87957631-06b5-4f25-86f8-7bffd6903a85" providerId="ADAL" clId="{C204AAFB-6558-4C0E-9603-C1FED4206CBF}" dt="2023-11-17T01:42:21.290" v="4756" actId="20577"/>
        <pc:sldMkLst>
          <pc:docMk/>
          <pc:sldMk cId="165925436" sldId="311"/>
        </pc:sldMkLst>
        <pc:spChg chg="mod ord">
          <ac:chgData name="u3557005@connect.hku.hk" userId="87957631-06b5-4f25-86f8-7bffd6903a85" providerId="ADAL" clId="{C204AAFB-6558-4C0E-9603-C1FED4206CBF}" dt="2023-11-15T13:50:17.184" v="3698" actId="6264"/>
          <ac:spMkLst>
            <pc:docMk/>
            <pc:sldMk cId="165925436" sldId="311"/>
            <ac:spMk id="2" creationId="{CDC8F895-B8BC-8BE1-DCB9-59FC8B38BE84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4" creationId="{510B6D0C-961D-90CA-FB3D-4248C4876909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5" creationId="{E0B8A437-4C8C-908C-C2F4-76AA9FF87C4E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6" creationId="{2081D2B4-5630-E3AA-1390-B587D2B239A7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7" creationId="{7F9F61D1-C685-362C-16DD-2895B09A3551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9" creationId="{B0CC949F-884E-7C19-BCC1-3F0D66BFDEFC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0" creationId="{3B8ABD99-191B-1545-0E71-670E5720645D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1" creationId="{B83137AE-648E-8E2C-0388-F3321DD7DB04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2" creationId="{4F31831C-28E8-CC40-D3FE-71FA49893FFF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4" creationId="{24CBD9C0-5B6D-1F9B-45F1-8659686A11BF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5" creationId="{E514C679-0EFF-2AD0-6144-7B25F760EA0F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6" creationId="{94DEFA30-6822-71A1-D853-83DFB933FAEE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7" creationId="{49CD7A2E-2C19-55C7-4EA2-F34AB73E981C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9" creationId="{11ABB347-5419-E358-55CF-CD677DFC75BB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0" creationId="{92810148-70BD-D0F3-8B35-F055B94B5AED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1" creationId="{AE9CD391-F263-0F7D-ED5B-1FF9249722C3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2" creationId="{8C3B23F9-5B44-F927-9822-ADDE65BB3B71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4" creationId="{8FFFBAF8-52AD-102C-B796-D633ECEABCEF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5" creationId="{83270815-8841-5078-64C8-B7D412FE2474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6" creationId="{19269437-4847-4DED-9121-6F8E2B55A78B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7" creationId="{DD48D7FB-92C0-977A-B78F-ACAB0EE05654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9" creationId="{6EC2C417-1363-4B93-373D-291B26B47670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0" creationId="{4140AEC5-0BE6-DA18-E095-FF075282C263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1" creationId="{A78D1AF8-F17A-78FF-71C9-6A0FC0C24E8F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2" creationId="{D89BD32B-32E9-A500-E9C7-C1EB3D67D260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4" creationId="{07618662-8A14-C8CC-EACF-F542FFA131E5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5" creationId="{49B4A611-CA6D-C403-2DAE-AD7D73E92145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6" creationId="{CF0CBE84-9968-9ADA-0CFA-47BE36526FC7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7" creationId="{63E5365D-5540-31EB-D0A3-FBDCD3E37C39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9" creationId="{7CC76333-6DE0-55C2-A393-3D4A68A148C1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40" creationId="{7F1129EE-CE96-9A4E-7AC9-5021EE5CA3D0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41" creationId="{071AAE52-F592-578D-4580-96BEFB994045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42" creationId="{E880C311-62B4-FCF3-367F-8478D55B6A61}"/>
          </ac:spMkLst>
        </pc:spChg>
        <pc:spChg chg="add del mod">
          <ac:chgData name="u3557005@connect.hku.hk" userId="87957631-06b5-4f25-86f8-7bffd6903a85" providerId="ADAL" clId="{C204AAFB-6558-4C0E-9603-C1FED4206CBF}" dt="2023-11-15T05:39:48.135" v="34" actId="6264"/>
          <ac:spMkLst>
            <pc:docMk/>
            <pc:sldMk cId="165925436" sldId="311"/>
            <ac:spMk id="43" creationId="{76780D1C-449A-0219-BFB9-BA1449E12E64}"/>
          </ac:spMkLst>
        </pc:spChg>
        <pc:spChg chg="add mod">
          <ac:chgData name="u3557005@connect.hku.hk" userId="87957631-06b5-4f25-86f8-7bffd6903a85" providerId="ADAL" clId="{C204AAFB-6558-4C0E-9603-C1FED4206CBF}" dt="2023-11-16T14:49:09.848" v="4128" actId="1076"/>
          <ac:spMkLst>
            <pc:docMk/>
            <pc:sldMk cId="165925436" sldId="311"/>
            <ac:spMk id="43" creationId="{93B0AF08-8262-2004-5122-A7FDAF52F0D0}"/>
          </ac:spMkLst>
        </pc:spChg>
        <pc:spChg chg="add mod">
          <ac:chgData name="u3557005@connect.hku.hk" userId="87957631-06b5-4f25-86f8-7bffd6903a85" providerId="ADAL" clId="{C204AAFB-6558-4C0E-9603-C1FED4206CBF}" dt="2023-11-16T14:50:18.041" v="4133" actId="57"/>
          <ac:spMkLst>
            <pc:docMk/>
            <pc:sldMk cId="165925436" sldId="311"/>
            <ac:spMk id="44" creationId="{D5073CAB-683E-0411-78C7-48FD3B2AAFB3}"/>
          </ac:spMkLst>
        </pc:spChg>
        <pc:spChg chg="add del mod">
          <ac:chgData name="u3557005@connect.hku.hk" userId="87957631-06b5-4f25-86f8-7bffd6903a85" providerId="ADAL" clId="{C204AAFB-6558-4C0E-9603-C1FED4206CBF}" dt="2023-11-15T06:12:04.146" v="739" actId="6264"/>
          <ac:spMkLst>
            <pc:docMk/>
            <pc:sldMk cId="165925436" sldId="311"/>
            <ac:spMk id="46" creationId="{215F43EC-A2E9-D745-FC63-81159250E02E}"/>
          </ac:spMkLst>
        </pc:spChg>
        <pc:spChg chg="add del mod">
          <ac:chgData name="u3557005@connect.hku.hk" userId="87957631-06b5-4f25-86f8-7bffd6903a85" providerId="ADAL" clId="{C204AAFB-6558-4C0E-9603-C1FED4206CBF}" dt="2023-11-15T06:12:05.622" v="740" actId="6264"/>
          <ac:spMkLst>
            <pc:docMk/>
            <pc:sldMk cId="165925436" sldId="311"/>
            <ac:spMk id="47" creationId="{F3DF1037-4FFD-8EE0-1E4E-418C7B61F0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" creationId="{BFC1E0A8-86D3-9859-33A0-F2089055431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" creationId="{7A61A5AC-BED9-8267-529C-C22B9AF961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" creationId="{9C5B0768-4FEF-B93F-E24A-23C4808D6A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" creationId="{0FCC795F-38F4-ABAC-7818-95D9B294777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" creationId="{A0C4405B-9AAD-AB0A-DC06-052C866C98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" creationId="{02AF75E0-E789-8825-BCB1-1222BF172CD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" creationId="{9B848723-7B4C-BE58-7412-68F546165CB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" creationId="{C1953C99-E092-3D51-EC73-8F8C60CF572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" creationId="{258A8C38-E728-1530-8FE3-F958C0C7A18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" creationId="{669C8E01-7CC8-F4A7-8B53-B12363AA30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" creationId="{98C65A93-AB68-FAC1-3C3D-A5C277B0BD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" creationId="{20EA9A2B-C173-B5CA-F09A-0D57D840200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" creationId="{A5562E00-88BC-A22C-FDF2-AF1BD64D10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" creationId="{C2A77425-7929-5A68-902F-C3CE86D747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" creationId="{14173A79-2867-CF0B-D2FA-6A17337F219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" creationId="{15A4F03D-365E-7002-E88F-1AAB4B4AAE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" creationId="{4F83FF4A-66B1-7C7E-668F-A9F8C560C9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" creationId="{D2E56B22-A186-875B-D8BF-165926C9A84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" creationId="{0FB0AC45-9E94-A76F-8644-2BEED3E9F6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" creationId="{4ECD4346-7DC7-AEA1-BD2D-8B7BAAC2BF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" creationId="{9833A9E1-C3A6-0074-C439-35AB0CD4CA6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" creationId="{7B5E3425-2E32-F2AB-CE2E-099FFD68CBE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" creationId="{7DACF500-EB7A-B853-E958-970B3D5BE55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" creationId="{85EE168E-C216-1193-485D-7F212DC274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" creationId="{F19AD9C8-DA7C-897E-948C-D669891FBB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" creationId="{D17CCBD1-638D-A95F-F4BC-89D081ABE0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" creationId="{D7B8A59C-A0F2-37BC-D0F8-DB59214A9E4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" creationId="{319BF41C-9973-7B14-600D-31A28CADD5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" creationId="{D829A779-C421-C970-4993-D716EA05E9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" creationId="{9A6DF4B6-E253-B1FC-1D0A-91B7085AB9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" creationId="{53D1ADE7-5CA4-BCEA-57D0-2C7C624EC2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" creationId="{AB3A6F53-C8C8-7A2A-0277-80EA26E5DB6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" creationId="{56A18CE0-AEE1-36AC-CD2B-BEABF8E6FB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" creationId="{0EC198A8-B28D-C550-65A4-0E0E579EC16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" creationId="{B8357C3E-2AA0-43E4-BDA8-2CCDD7C817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" creationId="{892CFB29-B9F6-E25C-569B-12DCEF1964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" creationId="{3C234047-332C-98A6-187F-3743F707E1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" creationId="{EA032D14-85AE-F0A5-08CA-A2441BD0C79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" creationId="{6E8FF0EC-2CDA-1745-1C85-9E00B4F6364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" creationId="{2CF3CAFE-F678-BFBC-1A9B-6A3A0496DE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" creationId="{0AEB4F8E-CC80-C0E5-22E7-868F10238EE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" creationId="{E3D27B00-5969-8075-FD09-AAE977B92C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" creationId="{52904C0E-DDDD-093A-6D3D-D336999E624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" creationId="{FA43C632-DC55-310F-B0DE-FA144F2FF7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" creationId="{8042D221-69F1-C388-9E4C-8356C544EB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" creationId="{F16970AC-342F-1E7A-B70B-3C1D42DFFB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" creationId="{8CE9F9F8-07A8-2174-5F72-A6AF1D29BE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" creationId="{D3022D48-ECFA-A83F-C571-166C4CF42A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" creationId="{D764965E-C703-FAFB-5E4C-EF106849714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" creationId="{335EC92D-CAD7-57DA-13AE-732FCCF612A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" creationId="{363D7F50-2157-69CB-DC53-0C641C74529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" creationId="{27C3CD24-C35F-1475-3C14-93C4AAD9ED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" creationId="{F4E74AD0-5186-1F31-ACC3-52DFC3294D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" creationId="{4ADF3164-6095-27D5-5845-EE98E353109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" creationId="{E4605D9B-677C-2F22-038F-F6BD0C15500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" creationId="{8DFA4AAF-1B75-D86D-84C9-DBF3E00372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" creationId="{60459CC7-8DC0-7BE8-5231-A6A3B3CCAA1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" creationId="{034047DA-8485-0A27-EB1E-FE1FEA604C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" creationId="{69308D7C-E197-4261-48D0-2E6EFA6BC7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" creationId="{F51B9659-2D8B-879E-ABE4-5DD509F235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" creationId="{F661F3B9-9E5B-6A8E-DF8B-A145A6D6B6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" creationId="{AFD6D5A7-549A-787A-6176-C7C0720C83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" creationId="{00D90D3D-EA4A-AEA4-72FB-F0C8186F83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" creationId="{C8CEBF1E-128D-93EB-246F-AF6AF48BC1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" creationId="{1E809D76-F748-EEE2-1732-D6A096051B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" creationId="{522122C1-4E07-6B23-9039-C431E5778AA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" creationId="{333E5B0D-D63F-537B-C511-5D54C3DFA9D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" creationId="{DE219055-2469-288B-805F-AF3934E052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" creationId="{184EF03F-9355-5CE4-F2B2-4820FCC722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" creationId="{38469A39-7E0A-1E92-1D30-BC01AAF7B32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" creationId="{0CFA809D-6B86-637F-352E-4B2A2F82937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" creationId="{08892F73-AE7E-4CF9-3D55-D24962459F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" creationId="{27D8BA10-329A-2E64-5A15-53D35E34B75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" creationId="{ED701C0A-E7A7-C66A-F06E-5E8E424F80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" creationId="{9DA990E8-10A6-72DB-B683-FA754007713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" creationId="{6510CEE1-84A1-F3CA-1B8F-D06932FA7E9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" creationId="{CAAC7C2D-8E51-8601-3371-91FF4A4755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" creationId="{4E65BBFD-5B1A-6378-1555-F921FA21CC0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" creationId="{E48C9126-ECA2-FEED-2DDC-3200C243D9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" creationId="{62120883-5CF9-9E00-7D64-43C4D78163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" creationId="{C7322AD6-31AF-7A05-B5CD-C044EE5BE89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" creationId="{D26B6934-553F-2069-6EA3-DC8C40AFDB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" creationId="{D0E45B6D-7AFB-362F-3120-9CA0D1D4BC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" creationId="{980BD1DD-62FA-495D-C3A5-5C7A2E8B577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" creationId="{34D81BF0-4FA6-8985-3BE4-669EE247DD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" creationId="{4DED6483-0562-32CF-9F58-A851912D9F0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" creationId="{77827A9D-B587-4ABA-FBDC-A8B2D6FEB76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" creationId="{32EF0F05-B156-B057-1DE7-CACC445BAB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" creationId="{94E99015-CC7B-959C-8063-18D9DF3D943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" creationId="{FB925B48-B39D-F9EF-A361-EB21C47BBC5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" creationId="{E196F827-2891-9551-9D5B-F3525E8849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" creationId="{A7C3A1EF-29ED-31AB-E7F3-151C4AEBE9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" creationId="{1D48C9CD-B948-ED7F-AFDD-51AF4E2A393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" creationId="{37F4CA1F-2E11-0287-8FD2-93A790285F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" creationId="{32B6DC26-411E-BCCA-732B-0687BC8257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" creationId="{71AAC51C-1D64-268F-3149-94D6FAA6BC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" creationId="{D8D75DF2-CF80-B4D1-B459-3AEDBD211F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" creationId="{852F949D-EA2C-0979-28BB-4A06CDE5C27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" creationId="{BA320D86-F742-003E-57CC-2746CB8EF0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" creationId="{81249A63-6AF7-1FFB-9F36-72B05DC344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" creationId="{0E865E2B-238D-43FF-6FBE-B48A56E565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" creationId="{77F01A3B-0E15-EF43-B5A5-7458B1CDBE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" creationId="{50763C12-E774-6894-AE13-16E85E2952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" creationId="{C5E134C0-74A3-8F01-4FE1-7897022F21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" creationId="{952A2E3E-A9E3-A2AD-4F56-468AEED9AC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" creationId="{158C1DEC-2A6F-94B8-E485-42AD9B8D212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" creationId="{7D4584D9-49C3-A8C1-1417-9B9F74E6FF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" creationId="{C08AF73A-6269-E8D3-691E-F069B25AC2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" creationId="{52CB2DA7-ABC5-C5AD-7D43-D621EC1AE31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" creationId="{F765F071-39CC-E621-A5A3-1CE8E8FC247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" creationId="{69574EA4-6724-79A0-0AD2-AB190392380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" creationId="{10D36683-E000-3345-A19D-74D46EF0ADC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" creationId="{64E6125D-73D5-57F6-8AFA-A13EF1AE41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2" creationId="{7B12A115-C0F4-E416-EC9F-73D3305DB50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3" creationId="{3853E46D-4890-2F47-C4A7-09E945561BF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4" creationId="{60948073-8647-D2DF-9CF1-8719E0E3217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5" creationId="{7ADB1FFF-EE3F-5470-4C24-43B7D4604D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6" creationId="{C6F39AE7-C9E9-0947-6E6D-81BEF35DF0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7" creationId="{BBF0EA52-ACCA-4CD2-1E87-104FE3439C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8" creationId="{EA622901-6E9C-6652-FC62-92BF118B976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9" creationId="{F030161E-ACB5-2A49-4E45-379E4C392E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0" creationId="{348B688F-7183-75D5-CE29-8BD7FF18658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1" creationId="{FCD5EE17-F508-849F-3CB1-F493739ACF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2" creationId="{027C5299-5A30-A613-5683-C46D76E425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3" creationId="{00DD6A24-8609-8076-6EA5-8146579052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4" creationId="{C620AFF3-B999-8A3A-366C-DDEEB52C9F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5" creationId="{A23E4E80-2DD6-8F41-163F-496AD45DDB5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6" creationId="{9F9CB8FF-7DAB-DF0E-6510-03D458E2AC5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7" creationId="{A4DB3D75-788E-38DF-204B-520694C5FA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8" creationId="{30E2EA1A-0AE8-F0E1-3B00-FF93545D226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9" creationId="{21C0FE18-7274-39D6-C798-CF133BA1B0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0" creationId="{BB50C837-765A-57C0-2CC7-251CA63EED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1" creationId="{A5C0B78F-2C35-4436-6F0A-57253D2D1EC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2" creationId="{A763ECE9-49D4-EAFC-572E-2BFAB1275B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3" creationId="{E16FE553-DF34-744F-F73D-BE0A2684FC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4" creationId="{892922CC-4B8C-8DCD-A124-1C2F666EB0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5" creationId="{82734E11-E903-0F21-490C-7F5813A742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6" creationId="{61B87DF8-DB19-C2AC-D760-2EA2795B73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7" creationId="{0E8A4352-9EE6-6262-9584-B4F6FC5C86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8" creationId="{E644C32E-DA51-6CBF-C425-E8CFE45A1B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9" creationId="{29E2633B-921E-34D9-804E-780BA4C912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0" creationId="{CBF64C36-6864-69C1-ED9D-A8353AB1E1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1" creationId="{E54AD375-1CB6-14EE-DC9B-88C80CF932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2" creationId="{FE01BB54-095A-EF96-E073-C5237C8FD5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3" creationId="{B0BFDEBC-6960-4613-A37E-3C6720E7B1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4" creationId="{30C17AE6-25CC-AD3B-0EB1-C65DB8F93D6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5" creationId="{10CF4FEA-D10A-FC5F-63CB-21F6B82620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6" creationId="{6DC54550-63A6-CB6B-390C-8D58FEFECA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7" creationId="{84B9C682-CE7D-9F67-3877-9AA20E2192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8" creationId="{DADF07BB-5F9A-38FE-B3AC-513D6C0FFB0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9" creationId="{023BDBA5-CE76-A8A4-3372-8A99A05250C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0" creationId="{E85F9E76-A118-B537-AEFD-277100EBE8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1" creationId="{6CFD2A79-AD03-25C3-5F99-1DF5F27FCE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2" creationId="{50A89FD3-DA35-BB37-42A1-FF9D72B0A8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3" creationId="{C549BDF2-264D-9015-2336-B076EA0BE60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4" creationId="{5EF085E0-DCF1-A2B8-E497-75FA25C36D1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5" creationId="{5B9312DF-EB1D-E254-9DF6-B1F102B370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6" creationId="{6050D6C2-725D-930E-D707-AE2E300818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7" creationId="{9B77097A-4929-D81A-2C9A-7B260EC9970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8" creationId="{7E3E36C1-808B-746B-7B0C-D5D9FC5023C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9" creationId="{59AAC9F9-A75B-A56A-7CAA-F5086FB1BD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0" creationId="{70F7205D-7FCA-B96E-077C-4971F3F4E6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1" creationId="{A1E15C09-B603-56F9-EBC4-3834B1098C1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2" creationId="{EB6497D7-6073-3AD3-2E79-7A7F382D816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3" creationId="{81FBC3DF-7651-8210-B263-180D385727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4" creationId="{6204559C-4E2F-395B-4FE8-73C2809E9D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5" creationId="{ACDE02A8-9C73-201F-ACA6-D2018453E5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6" creationId="{624CD93A-53C1-2A30-A09F-0E5E60308F9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7" creationId="{6B5C93AC-B728-D3D4-ACC9-48120E68D53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8" creationId="{D244C76B-7502-0AC5-30B3-FD5CE1E3E5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9" creationId="{90A48971-1AD5-F3D1-C890-8183A15EEE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0" creationId="{330D1560-C448-743D-7D53-FF8290F7F6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1" creationId="{0D2CF726-DB93-44A9-DC44-3F98D99C87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2" creationId="{8A1D0C8B-1B8B-B508-6F4C-E32918F4F8F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3" creationId="{4BBE82E2-97A9-3EEF-5898-CFEE552E931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4" creationId="{AA36FA2D-F01F-68ED-C2A3-DD8CD3FC7E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5" creationId="{4E7DF743-0F7A-D1F2-0033-D8CDBCF7D2A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6" creationId="{68EBCA45-505E-1452-8E48-81FE29835D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7" creationId="{33A744FF-D07B-9250-A61F-0CEC710958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8" creationId="{2DA98200-1E25-FEE3-B1AB-80B85266F0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9" creationId="{C0C97B30-FBF0-56DD-A39D-D1DE5C2D62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0" creationId="{CAD0A262-72D3-EC4B-FCA9-BB84CA50DC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1" creationId="{F42B9A88-1D99-426B-659F-3FAA2A8F2B8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2" creationId="{B426FD45-9F01-E121-1C3C-BE8DD7EA3B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3" creationId="{07F20EBD-801A-307D-0D18-41D61DC23A5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4" creationId="{0CB4D75E-9E18-3CDB-0E81-4CB0714BFC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5" creationId="{6ED05389-6866-E679-49DB-B95061A5ED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6" creationId="{61415746-CDAF-D84D-7C76-2247AEB3FC8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7" creationId="{0EC9DAB4-016F-6D46-2908-07C79DED64E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8" creationId="{D1523BC4-BBCD-49AD-B29E-F00EE8EB92B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9" creationId="{AB2E63FD-3CBE-9610-3491-24A6908EDB4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0" creationId="{2B3D94C8-045A-F6C2-E7F1-FA5B445E72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1" creationId="{CDA532ED-988B-5D7B-05AD-599BD0B43D5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2" creationId="{5C3DC95B-A906-ADF1-03A2-5F1DF7C7C3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3" creationId="{2A0AD935-8300-1C37-C6C6-68EF11DE0F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4" creationId="{7A4E21B1-E89E-E607-07B9-C48167B9DE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5" creationId="{F24520AD-51E1-9663-1254-9008C80B97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6" creationId="{BB82AADB-AA43-880E-F881-5410FE802F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7" creationId="{E1383B80-EA57-FE40-54B4-E56A3525CEA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8" creationId="{5C2167F7-AD04-8273-81C0-5DD7C30BF58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9" creationId="{35F4354B-6646-2DCC-FB4A-5E3F7D7C8C9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0" creationId="{463FD545-FBB6-2BF2-10E1-4B7DD584965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1" creationId="{17D5B1A2-9495-831C-14D6-C621B70E48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2" creationId="{21A0831B-1C68-9E31-C0FA-58360BC19E6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3" creationId="{8764C9FE-1979-67F2-89F5-3BE3CB7022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4" creationId="{67EF75F7-A8A6-FFE4-1D50-71C898EF47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5" creationId="{40760CD9-7F89-2CBE-652C-80E1864F48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6" creationId="{BF66BDAA-9669-BE48-DC5E-BEC56433C1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7" creationId="{41D14EA7-E73C-387A-B273-CD2E0D177A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8" creationId="{928D31F4-3A92-A43C-0595-C36AC1071E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9" creationId="{EB105491-C85C-2D06-AB9A-1CC0FA8EA0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0" creationId="{A1092476-8EFF-FFDF-21BA-D01C40658BF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1" creationId="{06A922FB-0403-8273-F85A-71C4530CBA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2" creationId="{32669294-EC0F-BE30-A1F7-91AB39A867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3" creationId="{57F01B1D-0570-2C2A-68E5-51F7CD9ADA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4" creationId="{D77A018A-1AEA-D920-6393-B09C4D7A7B8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5" creationId="{AB02F5D4-4C4B-AA37-887C-582EBAF365B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6" creationId="{6A760906-00B0-C9DF-5A98-91653BDC9B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7" creationId="{F51AEE97-492F-641E-EB85-98013AA06BD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8" creationId="{F9A25B48-A84D-DFCF-DB61-D2DDF6C3D0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9" creationId="{2889418C-33EB-8C4D-FC7D-B4FD58C5FB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0" creationId="{7E33513F-F7A2-38F3-9116-B8DEEF004CC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1" creationId="{5429F450-110C-E384-2694-CA17B7DFA0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2" creationId="{18A29DA2-15D5-DE9D-388B-759401AF7B3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3" creationId="{FCB0663F-1016-64A4-1445-EF978FE47E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4" creationId="{027A34D2-BA9D-D862-C6E7-5BB64DE0EF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5" creationId="{24A6B864-D73D-8816-9877-2A6E3D9A6B6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6" creationId="{73D73C2C-F83B-AFF0-C67D-E53575D8B5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7" creationId="{46FA4ECC-A1F0-723A-AEB4-D7E6DFF36B4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8" creationId="{9B021A1D-4F95-90EB-CE17-E295E4CB6F4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9" creationId="{6F730E9F-F30E-40DF-E8E9-672A877DBE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0" creationId="{0FE49C34-B9DA-D3A7-4D73-E2506982AE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1" creationId="{99D6D481-D13D-FA2D-579E-5E21F3D7FBD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2" creationId="{56A27E00-3341-DDEE-7381-2F7909D944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3" creationId="{A976D29D-B190-D8F4-83FF-7F9B8B17228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4" creationId="{3F143C4B-5795-44F6-6647-D4E3E0F971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5" creationId="{8B200378-8235-C2CE-F843-0B6DE5E676C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6" creationId="{ED13FD98-A077-D35C-2DE3-972493EA80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7" creationId="{1C2DBB43-AD35-6A41-0CC4-26F4635C4D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8" creationId="{22470BBF-8A26-B942-5FA9-5A4B1B56DCB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9" creationId="{704201AF-EE70-0C3B-094D-26895466D7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0" creationId="{7BCBF663-FE0E-BDB1-0AFF-107A4B4C70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1" creationId="{03353595-45B8-1158-906F-25FB3B49B5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2" creationId="{73C92134-747F-E8B3-3DD9-1BC8504136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3" creationId="{BC9F7E2F-63CD-A548-F9FB-F9A7DB113D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4" creationId="{B6CE0F64-9BD4-0EA9-3F78-70723C9BD38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5" creationId="{FCB37027-C4B5-A3BE-26D2-55B10C0F79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6" creationId="{661C3BC7-36A4-8F00-D467-51C33D62E7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7" creationId="{4F2D3295-8954-A52F-FE89-03B4EE6096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8" creationId="{A7B1A491-A5E5-6A05-E6BC-81193A90E58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9" creationId="{96DDB99A-88FF-9A1D-63CC-445E0B27D8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0" creationId="{19C062B9-834C-50AC-B1C3-3CB91F8A24A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1" creationId="{AA10781C-AD4C-C883-7F33-7423C6040B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2" creationId="{104DCCFD-6AE8-E16E-8F93-74B6F17749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3" creationId="{748695D1-428E-7F3C-BA44-244E63657FC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4" creationId="{E60DC87E-8A83-3CAB-1B6A-A100FFB91F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5" creationId="{2C721A24-BCB2-6E62-C71F-E30D2139CE0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6" creationId="{8B4F95B6-1B36-FDD6-7DAE-3C278F15D7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7" creationId="{9A7CB298-3997-BA1F-2C37-812A1B3767E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8" creationId="{A3B6B0E6-ED58-728B-80BC-F0597ED0162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9" creationId="{6277F73B-4BE3-731F-C373-4F51C5B0B9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0" creationId="{BC76E4F3-7B68-EF65-5B82-895FB6EA1EF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1" creationId="{2CAEE5DC-F7FD-43F8-BBF7-24085CD45A7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2" creationId="{472ABC0C-8879-7EFA-8A30-2A6D66E210F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3" creationId="{32A4E2E1-F68A-A578-ACBF-ED5F7EE4C22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4" creationId="{9A2E8B81-0B21-1750-E1E8-B4DE199724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5" creationId="{1810F2A0-ECF6-FC6A-8351-2081157433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6" creationId="{47EA4B6F-8226-0A67-437C-4A01EF269C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7" creationId="{E554E0B1-C776-EECE-A095-12E98EF86B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8" creationId="{49B80F1E-B6ED-56EC-11FE-25029CDF53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9" creationId="{7B21D3B6-8467-A5CC-F873-EA3D72DE292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0" creationId="{C815D76C-3C99-85EE-F95B-549D4B50F2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1" creationId="{073EDC0D-FCD5-BF37-1A88-2A44397DFB9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2" creationId="{F90794EB-74E1-5747-6E77-E5FFC216CA1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3" creationId="{3B03E1B1-1FA4-396B-2FA4-9D21721FA2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4" creationId="{0211897D-8E61-B799-E0FE-AEA439DB39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5" creationId="{277EFE64-399E-99F0-B8EA-E64654BA704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6" creationId="{6FA79FB3-FC69-8B41-8AEA-7CF91202A2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7" creationId="{925DC393-832F-15AF-5045-16DE0F487A6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8" creationId="{BBE2B335-A621-6F0F-5C57-AAB109F6E09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9" creationId="{8BBED10A-C490-9365-D12C-E57EDE283D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0" creationId="{90EECF3A-6983-8A6D-346D-CF22DE5442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1" creationId="{8A3476AE-3247-65E1-12BF-C13689AF5B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2" creationId="{04AAFBA9-FFC8-8960-A2FD-AE60A18DED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3" creationId="{911030A0-3BFD-D7BE-0E27-1A3E9F4717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4" creationId="{B7F300A0-FF45-3EC7-3A65-8925869DFA0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5" creationId="{C8986914-2B7F-5F76-6B20-F49FA0F7C6B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6" creationId="{265A7DD7-C247-FC81-DB50-31E91843F4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7" creationId="{880F0944-AA0B-CE1D-796B-1CCB8FE6CD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8" creationId="{77490A61-2EA9-B3AE-A6E6-412C5996828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9" creationId="{39AFF80C-0168-C96F-AB5F-DD6FABAC8C0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0" creationId="{E6F1638E-3B3E-89A8-8100-2FEAD98A9BA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1" creationId="{5D08B6E9-36DA-5E6B-F2A5-89250B03AB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2" creationId="{05ED3B5B-297E-DEF3-5F0A-7B4A0CB8630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3" creationId="{A74BFEBB-BADB-55A9-B114-2CEF49B668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4" creationId="{F8A17F5A-9CE9-32C9-5F4E-6F5BE8EADCB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5" creationId="{59472BA1-9BB6-E261-9DB6-333EF988CA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6" creationId="{1FAAB6D0-09BF-2E74-BB69-22DEE0C53F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7" creationId="{B89414F4-B416-95F6-036C-9574C59DAE5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8" creationId="{DDC4EF15-A77D-9691-7DE3-6C96586C283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9" creationId="{8E725766-11D6-9FCC-1113-865A306D7E7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0" creationId="{108A13A9-AA83-D583-A22A-4D717D6101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1" creationId="{13BB5D06-6E35-AA72-B8CF-EBCB6B4869A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2" creationId="{D1A14AFC-426B-3B5F-0255-18B79BA683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3" creationId="{171CB873-1BDD-15C5-1466-9F0F41B7A2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4" creationId="{444FAFC2-5EE2-9BD4-0274-890BAAC86D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5" creationId="{85F408C6-68A7-AE33-22F5-49A2747F6C4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6" creationId="{B757B680-8A0B-6A34-B27D-54EA5495262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7" creationId="{199D1531-888E-B3EF-8CFC-66C53A67C4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8" creationId="{8CBA9A81-6C64-8A4F-97AA-D15C187C46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9" creationId="{F1D3F184-A6F6-1409-A83D-6E01BBDA55E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0" creationId="{9D6593BB-8113-55CC-AB88-073ACFE902B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1" creationId="{3375B2C1-2D7C-FECD-4307-3698B809C7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2" creationId="{55D72566-C946-2FA0-3CC8-4916EE2F9B8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3" creationId="{235BFC72-17B7-F6DE-5F0D-0828578E01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4" creationId="{931CC16D-3A29-1457-9A45-A1B2E81E89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5" creationId="{029F6CB1-2DC2-34D8-A842-0E96D71F89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6" creationId="{8413CC4A-1A39-DF6D-FDEA-4C7ECDFED0F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7" creationId="{0EAFED7E-6F29-CEDF-812C-11F5141BCD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8" creationId="{BFE25C2C-3CDC-31BB-CA16-DB62EAC6A11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9" creationId="{91E2C6AA-69DA-CFA7-5113-707C05FF22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0" creationId="{2B253A3E-3C19-23A0-9F46-854030B3F9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1" creationId="{9EAECB3B-7A3C-79D7-1733-2D706B9F1D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2" creationId="{81CC89D7-47CB-37B5-41A4-4E3E811BAF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3" creationId="{38D5E54B-BDC7-C24E-705A-91B7DF36E9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4" creationId="{EF40C7CF-8D74-F5E3-107C-AF3513AA1B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5" creationId="{3BF56FFB-E0D3-C984-3957-D5C7FC583A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6" creationId="{12E9D410-B6C2-6B83-E5A4-E3E104D5D8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7" creationId="{E44D9942-9665-9482-61AD-99625FBB85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8" creationId="{9E5652DE-E747-AAB8-635A-4A33DA60DD4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9" creationId="{EEB2B92E-4CE7-F61C-BCDD-3ED9B6B1C2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0" creationId="{4A438161-D203-74FC-DEC1-F4BD38D2D39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1" creationId="{C309D332-A9FC-1F2C-D96A-5682B9E9E31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2" creationId="{23A07478-F14F-B8F5-8DDB-CFE6799CB06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3" creationId="{F4951929-076F-BDF8-58F2-0D45A54E07D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4" creationId="{4871EFB0-9E18-8F7B-EC2C-E4E64954910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5" creationId="{818FB7C2-A52C-C106-04CE-C7DB714D42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6" creationId="{E0B83E56-5202-1E35-9CC8-D86984121F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7" creationId="{C3A98DAC-09CD-0EB1-C517-1678D9C7233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8" creationId="{F7EB1118-ADF3-5926-D69F-CF91C72DCA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9" creationId="{F9ECCBE6-1C45-9735-ACF4-C680C6593E3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0" creationId="{EFF818BF-9A2F-FD9A-41C0-B975D5C7926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1" creationId="{86E43D68-A52B-1D48-66C5-8FF94E2CE2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2" creationId="{7A6099BF-1D9E-6D53-64F1-824CF3585F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3" creationId="{20DB8CD6-85FE-13A6-3B1B-C766571C13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4" creationId="{015530B0-92CC-9628-43F7-AFB293A6B9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5" creationId="{5F3341AE-135F-FD74-561A-CBB7170ABC4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6" creationId="{2297DAF4-726A-803B-FA5D-BDB83418409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7" creationId="{264C6CBE-80D0-73DA-49CE-F9463711A8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8" creationId="{D840761E-3AA3-D3F9-4332-01C77C2EFC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9" creationId="{89F0B02E-BE04-620D-ED1C-276B6649DC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0" creationId="{7F480DAD-1C69-B431-6989-7F4DB48C1BD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1" creationId="{04AA69B3-5BBE-7039-0EC2-0A9313CE1AA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2" creationId="{BD076686-9EDA-B0D4-7BE0-21B2A61B10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3" creationId="{B57D0F4D-20C8-43E6-583A-17F7C8B35DA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4" creationId="{73577D7C-6751-C739-D610-BACFCA9ED6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5" creationId="{08B6F61F-C264-911F-C8A0-3F736D01C34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6" creationId="{D816089A-DA02-282D-38BD-92C69E1EEB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7" creationId="{F41A1194-5C1C-1763-CC03-444AC29C16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8" creationId="{FB40B612-EE32-26A9-5299-099ACB9CBA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9" creationId="{8120BB60-46A9-5E6C-50A3-A5243DEB5C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0" creationId="{AC6E1BA6-650E-6F55-C7FA-2692603FEC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1" creationId="{C43BC688-CAA0-4A95-9A57-B484B5F2AD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2" creationId="{772A2F4C-0143-CE38-418C-2A9F8C5D5F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3" creationId="{1A99CE12-8C7A-F49F-6695-54E4DD26D4F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4" creationId="{DC596A61-3C45-727C-C511-4880B9D1D96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5" creationId="{515E2CAF-DEEE-4152-1689-84E538EA98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6" creationId="{5CF1E55C-F8E6-0C1B-FF74-00D9177851E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7" creationId="{23BB92CD-AA91-0785-F2DE-2A6BE16FE9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8" creationId="{73C588D9-2BCF-3DFE-B2F1-908C02DF0AB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9" creationId="{0C777DD0-FDC9-66DA-E5F6-142D7BB79F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0" creationId="{42251A5D-321C-A1A2-C579-7FA55BF984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1" creationId="{3E53ADD7-A160-F202-C169-AE8D0F011D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2" creationId="{7504609D-E7CD-B62A-0807-CCBDA7D87A7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3" creationId="{AC3F3D49-3456-869A-A364-B0DADF6E81A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4" creationId="{61F436B7-EDA5-39ED-B1D9-12C1BFF4BF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5" creationId="{7B0254B9-DB86-EAE6-FB8B-0CB1B890E13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6" creationId="{BEE1F717-9D1D-1175-9B9F-1BF24342AA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7" creationId="{10216BEA-DAB7-0ABD-E504-16E06F8CE1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8" creationId="{53D0822E-F1AA-6398-EA8C-C27CB6D0DB3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9" creationId="{DA496D44-8891-2F68-C0C9-11F6D2CF50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0" creationId="{65E30FDA-0EA1-A739-63CB-7BEBA39135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1" creationId="{0729E5E1-C2D8-7881-37CF-D298E83793B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2" creationId="{FF1B328D-33AD-C259-3359-6663C16A9F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3" creationId="{A710B35C-D65F-6B23-2232-8F59EE33F3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4" creationId="{1130E876-3FC4-4112-248E-803C49601DF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5" creationId="{C7C3A6C6-4E22-BF8D-05E8-B37919DEF1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6" creationId="{9ABE9DAF-7E2B-081B-1402-419079D87FA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7" creationId="{6786B712-6DCE-A1E6-B2AC-B2383C37AE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8" creationId="{79FA0A90-69AA-11DD-7D6C-9623464DA7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9" creationId="{16BA6F26-0956-C3D6-5549-BE17A0EA98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0" creationId="{85F1FD41-8698-33BF-1BC0-910A3E6ADC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1" creationId="{C0C2F94B-43AC-2C86-0A16-A9BB2D9C5B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2" creationId="{1C9E19CB-FD38-A077-2A0A-F45F3E94E5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3" creationId="{6935F5A2-8AF0-E1C5-C18F-F2E8ADCD266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4" creationId="{EC219CB2-F095-BA43-B57E-C64B08F8DC5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5" creationId="{FF8C182D-E32C-CCB4-225C-FBCCADA5C2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6" creationId="{D51B37F0-C877-CEE0-2CE5-C9E62CFF88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7" creationId="{22EB37F5-AAE1-C518-3EE0-3AD49D7B60E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8" creationId="{534B363B-39C9-506F-575F-20B7BABE99D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9" creationId="{685CFBA5-B327-042D-B1BF-CA9CE25C25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0" creationId="{10169A1B-E36F-160E-4C08-D8FBC7228D6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1" creationId="{9099DD0B-C1C2-EEB0-4EE7-3C005440B1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2" creationId="{793C09E7-2E6B-0BEF-5B99-D00FF3D3DE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3" creationId="{2EA79951-D85D-FE6C-236E-3FC9BA44AF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4" creationId="{A8485EA2-97B6-90A5-83F1-EA00966700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5" creationId="{F4A5F297-D176-F9E3-AD4C-F17F942F125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6" creationId="{F0EE95F3-6714-FAB7-2B56-DA15A34FCB2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7" creationId="{D8C512A8-4744-0EFE-24D5-674A433D23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8" creationId="{E7981C33-A539-4E28-92E0-F7D94EFD8F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9" creationId="{E731EA6D-D07E-BC02-4C5D-BCE193878A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0" creationId="{1C2AF453-5F97-1545-9C93-45365C19B2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1" creationId="{D9F0C1CC-BF6F-44C5-0E2B-BB735AC7F4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2" creationId="{EEC30396-0DDE-0DCD-73F7-77224B2BB03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3" creationId="{FEBE9F01-F4B5-A8DA-E5CC-86E4250FC75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4" creationId="{F1F50F51-A15F-AB57-A24A-1132CB6D7E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5" creationId="{C23D7FBD-A467-C350-3EB2-3D15287C9E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6" creationId="{7964AC08-BF3B-C6F9-A116-34F46E2AEC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7" creationId="{D077AB07-6FAD-12A9-C55E-67B6B7C203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8" creationId="{10FF8A94-E94F-6523-9ABE-1869C25CBD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9" creationId="{5F65B4FE-EAC2-0091-3B09-D12D5CB262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0" creationId="{352FB6ED-407B-AE2E-583F-C240908430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1" creationId="{9E08A09E-0511-F846-8B41-EADC5DC3C8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2" creationId="{B4EBD600-5F4F-A2A8-5A1D-F8FA208ADD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3" creationId="{9784399E-A18A-602E-7532-73CAAEB974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4" creationId="{C524927D-F42D-75D8-1D6B-628DFF665F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5" creationId="{F98E6E34-AA36-492A-00E7-53918340E3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6" creationId="{213A9C08-7342-1B1A-6B2E-367F05A80A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7" creationId="{33B7916A-9979-76D0-9F85-2DE6E578230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8" creationId="{7DA68E84-3E0E-43FE-94C1-F9FD8EE72F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9" creationId="{E14230A1-11E7-E96B-842C-9665470257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0" creationId="{CAE69B1B-8B5A-F39E-7DA0-153C3A842B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1" creationId="{A2C837B9-1144-46AD-2798-419A1034F64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2" creationId="{E75F9C67-5C72-BFB8-6352-FEF1CDC9139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3" creationId="{496B7543-2C90-2F53-A442-B1907D372E5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4" creationId="{4C979CDD-B55C-F696-5BAB-915C9D8812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5" creationId="{57E0E4FB-F6CB-4CA4-C00F-7097059A71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6" creationId="{171AEDB2-7295-D18D-5C25-32A80680BC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7" creationId="{FC00352D-1D60-FF97-8D02-6FEAC0DEE7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8" creationId="{F98D756C-F750-3688-346E-F160DF57F06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9" creationId="{C41C3278-B945-5935-9F41-01A0D2F653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0" creationId="{173CF1B1-4389-BB28-C915-712D1A3F28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1" creationId="{CD5C2AF2-FBE7-634E-7089-4540B0F67C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2" creationId="{4EED0A41-F39C-92C1-EADA-5C3C19A39C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3" creationId="{7B0444B5-2732-B442-6F0F-DE2EA481E1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4" creationId="{F705A127-C6FF-1E6E-9111-F22179405FD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5" creationId="{638253C0-80AC-80B3-A9B5-BB79057EB6D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6" creationId="{870B9FE7-3F63-31F3-D77C-463EE8622F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7" creationId="{062F7D2D-DCED-F390-CAB4-3B699B6099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8" creationId="{D2FF22E3-83DB-023A-6BD8-6AB737EC79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9" creationId="{8C4CCEF5-F7E7-F040-9D13-3C27591144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0" creationId="{1D6A18E0-4F46-C9C9-5668-37D2F58E2D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1" creationId="{D0884D93-C029-6478-6948-C9ABB44DFF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2" creationId="{8782438B-F299-3F9C-4920-7940818333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3" creationId="{8B0348E9-E86C-24D0-3662-F9FF30ACE1E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4" creationId="{A7E5DD93-429A-D604-FE64-BC3CAEBED5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5" creationId="{75ACFA94-2C4A-8A8F-988D-C4F233AC1B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6" creationId="{C08B812A-4058-9E73-66FD-A0EF3AB5BD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7" creationId="{8FECCB62-7662-953E-4DBD-DEC2A3917E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8" creationId="{D574B783-8ADB-8559-4D72-E8EC35AA2F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9" creationId="{5CD62EAE-B734-C3B2-9304-E2BAE049E0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0" creationId="{27F796F1-FB99-17E7-85CB-72176F611D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1" creationId="{20F58AF2-3519-580F-EAD2-8BD78713C1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2" creationId="{08D8B23B-462E-C39F-D9CE-851953E1E6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3" creationId="{056F0F72-85B2-5F2B-A44E-22EA1A20F70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4" creationId="{12E25B61-1CA0-2AE7-3230-63323D66035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5" creationId="{B5E9DBD2-84E7-38ED-25FD-CD0DCA12A6C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6" creationId="{57CD09C2-E5F4-2962-EAD1-6D788EE227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7" creationId="{0A283633-4C5A-0E72-7B06-282BA92EE2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8" creationId="{8A499A9F-966A-7260-9F99-60173F9A82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9" creationId="{7FC00406-944C-AB0F-FA66-72759CE2B0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0" creationId="{3AC3CD1A-10B5-103B-3A88-E479253B06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1" creationId="{A3A97759-C76E-5D7A-3226-8AFC841DD2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2" creationId="{DFE20B9F-D43A-C58D-2519-E3037A93B5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3" creationId="{FC967402-F10D-61DE-D218-84A2DDA59A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4" creationId="{20CA7F2B-32DA-999D-09A1-A8A1FDD8D1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5" creationId="{D3D2BDEB-E3AD-A0ED-FBD7-16D2B2CC7D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6" creationId="{1611FD36-9E17-BD23-1E15-D480D12C95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7" creationId="{7EABF00D-1C9D-72C3-CEC7-B8F84504D0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8" creationId="{EA24778D-437D-F2AB-126D-4831E1B768E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9" creationId="{2B0AFBC4-E660-8C23-67DF-94ADF7E176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0" creationId="{3E40C8BE-7D80-6775-9C8F-E3AA3CF637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1" creationId="{8FFAEFC7-5177-EFBD-BBFD-04D46F55075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2" creationId="{0429565D-61D2-CBE6-821B-67EA958C5F9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3" creationId="{D3A4407B-15A4-D7AB-0726-BE1A04FEA3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4" creationId="{FAA4BA98-7BDC-1926-1643-FE48998877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5" creationId="{D4358F16-C923-1CB5-486D-374F2111DF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6" creationId="{F22CCC1B-6F86-FD38-E686-24DF8C689C8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7" creationId="{C3AA63B3-816C-C23D-04D2-A1F321390E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8" creationId="{9718D0D7-F4B1-AE14-5810-17C9D65355A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9" creationId="{B3A6EEB4-1304-450C-E68D-04E51CA01D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0" creationId="{C098054B-A2B9-3384-DB16-246897698B2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1" creationId="{244DDC11-AC71-A0EB-836E-C22AED330B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2" creationId="{609CFCF4-1AF1-3EF1-F6A0-812013E9C26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3" creationId="{4DA25F2F-39D5-072A-A893-6E1855F80F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4" creationId="{896E7A11-FC5C-C92E-F793-225DC58EF0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5" creationId="{0255640D-8BAC-3C98-E713-FA91230D54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6" creationId="{F37332C2-965F-B370-5BD6-9F5FD694D4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7" creationId="{CE5E9CEE-5BE4-D83E-B491-21B7849AABC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8" creationId="{395EC307-86EE-8CA9-41B3-D5AF2A5E47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9" creationId="{24778E39-AEE8-8834-947B-5F0EAE8E0DE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0" creationId="{C1142877-E54D-3848-D6A9-F97682A0B8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1" creationId="{2DE4EE0D-5196-F12A-E9D9-5C5D0D4F4CF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2" creationId="{912587F2-B196-2E20-C33E-7A7C49AD85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3" creationId="{08636B76-E804-1D3B-5E2B-081ACD1CF8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4" creationId="{E71137EE-72ED-12B1-453A-F973D5CEE8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5" creationId="{E8A44E7A-B44D-64D0-5A5F-ECBE3A271B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6" creationId="{A1C5EE14-A93F-1E61-2469-D6111CCD8B5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7" creationId="{F1B8CE68-3E79-DB42-AF6E-026DCA0614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8" creationId="{6166F217-B174-6BDB-14AC-722F1A95642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9" creationId="{0FCE1CF7-E374-9E49-14A7-363698DE90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0" creationId="{D782A929-DBEB-9567-6365-943D961D601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1" creationId="{A6005061-0B53-52F3-C992-6B4DE5BF730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2" creationId="{DD1E55C7-AC3C-E863-CC22-8122688D8DD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3" creationId="{414C0230-802E-7EC0-B771-0B179F8053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4" creationId="{7697C6C2-23F4-5B96-AF2A-1FE47B89F9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5" creationId="{D8E00AA5-1EF2-6C34-1511-D569C2470F6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6" creationId="{1FEC54C5-E871-BDED-6742-EE7CF4CBA14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7" creationId="{8CA61928-7692-F66F-0DA0-9DFB12823B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8" creationId="{83C36357-D490-14D0-627B-A8EF4E20642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9" creationId="{370BF975-EB83-FFE9-BE44-8AFFA6D14E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0" creationId="{90CF5E19-0C85-7848-B407-5A569355B4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1" creationId="{E2E05C45-62FA-5E41-9D70-297F7C50ED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2" creationId="{8B3B6A10-07CD-2811-BDEC-145D21AC7B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3" creationId="{22C5CA05-4C51-1640-30AB-46D5461C09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4" creationId="{92ACEE54-575E-A43E-7231-F2D85235A5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5" creationId="{D8BE8E5B-3259-F6B6-C419-B4003109E09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6" creationId="{D84875E6-F835-3DE4-DC09-22C8C11552E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7" creationId="{DD8101AE-C0AD-742E-42E6-59D3D334F71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8" creationId="{2721585B-2AED-5284-B668-1676B032F63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9" creationId="{1B3EE957-6AF1-3F32-9A8D-AE31777EDD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0" creationId="{22A3E9F6-DFFB-97EF-E14E-793FA383AA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1" creationId="{F7819345-ED91-898C-F7D1-7B54B60C719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2" creationId="{6F28EBA7-E1FE-339B-FA2B-BC913A7BB7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3" creationId="{2375BFCF-D5F2-D327-3E28-DED416AE7FC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4" creationId="{A15EAE4F-7F93-F91E-00EA-0AA9CB327B6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5" creationId="{75E6F282-35FE-0CF6-7B46-E0EA05051F6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6" creationId="{49836439-E857-0B46-25B8-78CEE13F55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7" creationId="{3B56146D-BCB8-CEA7-103C-F8B3EEBDD39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8" creationId="{E49B9BAA-4E04-07D9-A31A-BB6D159277D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9" creationId="{0DD986F1-F819-F01D-378A-E9C43FE023B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0" creationId="{A5C0FEC6-1583-F71A-64E5-F0EDCF105C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1" creationId="{36927CF6-740E-73B1-B9D2-A2C7A6D875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2" creationId="{7059B97B-A894-E9D8-CB52-6013816C460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3" creationId="{E5F170BF-0220-6CF1-BEFD-237F1FA0013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4" creationId="{3D804173-7A96-2B41-7477-4053D10B052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5" creationId="{3B1DA7F9-B12F-7DB8-06C2-7FA76E0020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6" creationId="{423FC429-1132-B6F1-5CDF-F3ADF96C13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7" creationId="{F7DF7260-519E-7962-A4E4-853F3921846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8" creationId="{D4F07588-333E-FA68-80FD-BDAED26991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9" creationId="{CA8AA506-B7AA-D15C-19FB-2EA309BE731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0" creationId="{A70B6A71-EE8F-4F3A-7FE4-B572A805606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1" creationId="{C20F0161-A4AE-DCD9-F51F-5DF1E409BDE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2" creationId="{039E9478-47D7-FCB7-0CF4-78C9BBA519A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3" creationId="{AFF97955-DB4F-C791-D436-AE85C2BD97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4" creationId="{6CFBF693-EC5A-22EB-6812-01F97DDA2E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5" creationId="{43996A98-3D3C-589A-F812-619C04530E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6" creationId="{FC048447-2EB2-891F-5680-AE2715704DB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7" creationId="{B255B27E-6F15-EF19-B3F3-1BCFA47083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8" creationId="{C502D323-AE40-08DB-3533-C74EB058D16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9" creationId="{102D86B3-C158-55C4-2E74-4F2F4382722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0" creationId="{7F555CB0-5834-E112-C4F5-5E58436630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1" creationId="{E65D5D37-E774-F6DC-DB5E-86D1121069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2" creationId="{EAE34771-1B13-D7F6-12D3-0DFA014FFB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3" creationId="{B08E46CD-96D0-6B8C-6C99-158527A28F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4" creationId="{63C76DA3-7BBE-5381-4F9B-A2C0415756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5" creationId="{02966EE3-41D5-887F-4DC0-E2063F89C96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6" creationId="{B2586F4C-DA5C-08E1-A62D-71A00410BD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7" creationId="{176E1019-0997-C3FE-751A-6B19D68322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8" creationId="{E5BED1E6-5268-42C0-9997-470353BF20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9" creationId="{8A653582-242F-6CD6-B0D6-6A1BCD0CDA6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0" creationId="{702B6F0A-4345-1152-7E1D-D3CB49349A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1" creationId="{B56A3E3B-1B38-AEE9-E17E-085A45259F6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2" creationId="{E02B3116-589E-79CC-26B4-BCA4006547B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3" creationId="{8C402E9A-D89A-E823-1492-58CB31E145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4" creationId="{08241C0E-8B97-5E29-AD68-02388775ECA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5" creationId="{437FED8F-CF96-2165-4691-01EDDE86DC7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6" creationId="{80800B8E-9A95-32E8-A5C9-3EFE3D02EF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7" creationId="{BB0D8AA0-A661-F105-B85C-7627A9457D8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8" creationId="{1394CC91-E89B-80B3-C8DD-8F17156D1F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9" creationId="{172DEE9C-75C8-DEB7-9D98-136FA1E05C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0" creationId="{0E25E6E3-A1D4-9BC8-910D-F26A33B3BD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1" creationId="{55B722DA-6C58-883D-863D-CE84F62A75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2" creationId="{F8A9238B-B33B-ECFA-E2C4-310EBCEC661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3" creationId="{FD652BF0-59D4-5654-1B29-7AF64FC0A73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4" creationId="{0457186E-1413-E40A-5BE8-C045FB14999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5" creationId="{B635F25F-DFD0-15B1-E293-E3EACA7719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6" creationId="{8C0706EB-1452-CB08-2AC8-413E6336535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7" creationId="{9C84867F-0428-3C0D-1E69-0EC93B41C5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8" creationId="{30E781F9-5EB5-FBAA-6978-DE63E88988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9" creationId="{E8F30A75-803F-8C41-FE25-CF98839E897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0" creationId="{FB308354-A2B0-3FC2-803D-1578DAA43E5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1" creationId="{F1E7C3D0-F63B-30E4-753B-F90A05FDC5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2" creationId="{C2CF4585-E600-14C6-A590-3F0CE04904A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3" creationId="{C85B4ECB-CAC3-5848-C066-D89878514F4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4" creationId="{475DB800-FEA9-6D1F-4A59-CAE85D39E7F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5" creationId="{741FB686-9042-28DD-3CC9-D09310635D6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6" creationId="{B54AC72B-DBE0-4066-E774-41D2E4240A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7" creationId="{BE4B003A-EFE8-9C03-FDE7-36744D17A5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8" creationId="{187446EA-E0CF-B763-D2B3-9D01D663D3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9" creationId="{0801E8BA-EEF3-6762-B24E-663B33384A5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0" creationId="{44DE864A-2391-D000-72E9-C335803950F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1" creationId="{E9C118BC-A429-DAE6-6344-94F3B01DD17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2" creationId="{6F15CA65-5460-ADEE-E35D-EBE3CB1678C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3" creationId="{9331EB76-EDD7-0F32-FB99-2DFC5BB83B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4" creationId="{710CD736-85BB-325B-DFFE-48359E6DC6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5" creationId="{5E99ACB9-9A7F-ED83-E287-74DC8D0F35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6" creationId="{82E65253-303E-AD62-19FC-321C4FA8E2F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7" creationId="{DA7A0315-3A01-14A2-9D07-D608B33B23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8" creationId="{CC942438-064E-9287-4A70-70EE1DE1C2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9" creationId="{6F3AE623-19E7-601A-EBAE-451C32EA66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0" creationId="{BE293B5A-DBBB-5DA6-FCE3-42D041A405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1" creationId="{7E0E375A-5B1B-6925-2BDC-44A245C675F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2" creationId="{BEE78F86-7D7A-8081-FE5A-151CB8D11A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3" creationId="{E47B20E0-5CE6-B300-CCF2-EE1E86D8DF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4" creationId="{68C00F3A-9294-DFA9-8878-0E9B0CC6F0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5" creationId="{1E0ABDBC-6D96-EE81-57B9-B78DD8F11D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6" creationId="{E10F6C73-94F1-992E-D607-FC434F2C64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7" creationId="{0B4EEB06-E5C9-AFEE-E362-2ACA9B027F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8" creationId="{C02D2C16-3F95-553F-5BD7-F0F9CE9BC6F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9" creationId="{7F71BB59-D7FD-F55D-0FB1-545FD2EC1E1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0" creationId="{E8471B35-6400-5A90-1A89-2BDEFE62E5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1" creationId="{CB99FB97-9993-2C46-3CE0-9ADB0773BA2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2" creationId="{91698BC8-B2E7-46D2-8E09-45A843FF83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3" creationId="{41053B08-ABDE-2726-5DAE-BB813C72680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4" creationId="{B6803071-972A-66FC-20A3-596EFDF770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5" creationId="{B9625AF6-358F-E5FF-71BF-4A432C720B1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6" creationId="{733F169E-7634-B450-1517-003CD56FCA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7" creationId="{4118B908-9CA3-52BB-E39C-318D4CB838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8" creationId="{11836A4C-20E7-74F8-E6DF-B65A278B58B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9" creationId="{0DF7A0F4-150E-D2DE-8DED-270F496B2D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0" creationId="{336A225B-7A89-5716-6C65-E3FAA35635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1" creationId="{044AE43A-8C8F-7B99-F25E-3610457991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2" creationId="{9613B1C9-81A9-DC0F-72C4-F0D484B31A0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3" creationId="{E295C27B-0844-33E6-A862-6101E4F39F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4" creationId="{66DFA730-54E2-6663-D84A-0CD23CB77B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5" creationId="{0B3EF8C1-5089-D17A-1F68-AD0E72A5343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6" creationId="{A212C7C9-A4DE-1B20-1CDB-3EB0A1BF4E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7" creationId="{A80DFB5E-B75B-61A1-A00B-B3EC4767B6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8" creationId="{FE32A868-7F4E-6A54-F63C-1C0EC64DE5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9" creationId="{8AD78FE2-4AAA-A6F6-A458-20C19F7A5B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0" creationId="{3C079628-B284-9CEF-96D3-42D4AF56EC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1" creationId="{D83B2BDA-871B-E7E6-F8EA-A0A4C793999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2" creationId="{30898E90-C151-9045-5C2D-991DB129B6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3" creationId="{5A8C8AB6-8312-FE18-1E0A-AF37AF4BA1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4" creationId="{282EA410-3746-6F24-C7C0-AB5A1B9CFF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5" creationId="{3EA5CA7B-3009-26A3-B4DA-516FAA8BE51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6" creationId="{F39ECCF9-033F-441F-A9C1-28D78FABBC3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7" creationId="{C3FC2F00-D45C-025F-6AEA-42C227C15A3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8" creationId="{9F47CA7D-066C-99F4-C00C-EC63F7E54F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9" creationId="{43802268-C32C-EC74-1C2C-91BF0AB0EC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0" creationId="{C2F78A4A-E96A-E390-54EB-E42B5164B8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1" creationId="{CD4415B2-1904-2007-8CD7-E8D30CF3E6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2" creationId="{641312E7-CB70-2CE0-5376-05BEED9518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3" creationId="{910931B7-7746-3692-5579-6AF72DB725B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4" creationId="{11BA3436-545A-02E2-F522-25089846DA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5" creationId="{9A9927C3-BFA8-E508-5CE5-BEB17ED6D1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6" creationId="{8D1AAEA4-1251-D48B-7BE9-B30C641525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7" creationId="{D12D4670-E2F6-78B2-0DA9-2B0CD15FBD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8" creationId="{EF107910-C2C1-2C39-7DD8-1F510CB808E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9" creationId="{A6D5E545-46FF-02C8-D84D-392656346C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0" creationId="{D7C636B4-1F68-C168-C728-8C0ACA90C7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1" creationId="{FB0C4700-0623-3D5F-622A-2895BF102F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2" creationId="{BCA003CB-B352-BBA8-537D-71AB339DEC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3" creationId="{5836C261-6F6B-BCCB-3FFD-D38CB801C9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4" creationId="{FC0FB982-190A-96A8-85BD-540C6D3ED9A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5" creationId="{366EC9B6-1473-9DE9-E81A-79144610485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6" creationId="{7E82735A-BB81-F5AF-BA5D-1F4C257632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7" creationId="{75CEC08F-4072-DF31-84ED-EFD406CA52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8" creationId="{15DD58EA-5A63-D996-F253-9DC424E64D2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9" creationId="{8353AE67-D464-483E-643D-7E0146F246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0" creationId="{D5B3F1E2-A077-86D1-482E-D3AED233966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1" creationId="{E808CCD2-AC34-C9AB-B024-A07BEAEC90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2" creationId="{6CDFBA43-2270-61EC-93A2-C1E7BD724A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3" creationId="{5FC4BEB0-2029-DF70-E88C-75B6A5056D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4" creationId="{52D696F1-A656-569F-6693-4CAE213E3A6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5" creationId="{BC15C09C-4496-D197-8D98-1EDD5005DC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6" creationId="{699E9AB1-A506-29CF-A55C-9C14D058C8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7" creationId="{0DC609B3-0353-A738-45C2-281500F74DB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8" creationId="{4006144C-AC82-F32A-CA1C-A8697E9CEB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9" creationId="{EFBE1389-8326-C8D3-0D64-53345A8A12E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0" creationId="{BAF93B90-9A0F-D449-1691-708826F9EC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1" creationId="{840EF1DC-CA37-8C69-C867-8156AB45CC8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2" creationId="{EE5E3B0E-3824-62DC-F218-44DAA697BE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3" creationId="{4F6C878F-022C-F498-7581-95E5C34D571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4" creationId="{883E4DDB-D4C3-C12A-8FC2-16A2ED344E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5" creationId="{D47638B0-5F99-6718-92D9-6456A34CFEE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6" creationId="{E6A25CF0-401E-F9D8-B37E-1AC9A4763C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7" creationId="{3575BEAD-FF5A-2E19-4461-24365135EAF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8" creationId="{9E357D75-4EC4-4645-BC13-5EA569A82C6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9" creationId="{1CF97D7B-878E-2CD6-92B4-46387A3EFB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0" creationId="{8B021F7D-87E7-93CD-1CD4-1D160054C41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1" creationId="{CC48FAFF-0AAB-67A6-D513-D019B2AA7D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2" creationId="{27D12C0A-9325-13BE-7798-7B03A8247F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3" creationId="{35B0BB29-6E11-BD39-1BF1-4C06613AA8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4" creationId="{A82D0B5F-E361-8CFE-2391-D7775B8821C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5" creationId="{C0DE6FA6-A515-7543-8D5C-1B181F639C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6" creationId="{DA9EB416-8482-9B65-2217-EA72317914C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7" creationId="{01BB5431-BAA9-AEC7-1F42-24AE50E4040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8" creationId="{71DC456E-B49E-6E1D-BA94-9B51438EE09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9" creationId="{661E9A1C-714D-584A-3812-6A5F3E9B17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0" creationId="{474E97AA-1C7B-853B-970E-4F7B1F7694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1" creationId="{F5EEFC01-D796-6A25-BEEE-26FCEB10884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2" creationId="{C7FB054D-29C0-DBD4-7763-9B1180E1C9A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3" creationId="{41B8365F-8AA9-035A-3D71-FF7053AA640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4" creationId="{8C271ED3-6DED-6338-CA51-65AC3D8897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5" creationId="{4C060C86-D989-E704-FDAE-7B5EB651D0B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6" creationId="{07512266-0BC0-C809-90CC-63F1AAEFE1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7" creationId="{F6E8468C-7347-7D0F-D1AB-F50922D909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8" creationId="{8F40C318-7994-43AE-1C27-C23FFF6C68E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9" creationId="{B5318213-230A-6BFB-F92A-0E5C7DC6C5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0" creationId="{C625BD5E-7248-F3CF-0145-C8D26FA41AF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1" creationId="{F10F3AA6-D56A-1138-AEDF-C4BE6BF75E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2" creationId="{B0E1689A-C5D0-A8F7-16AA-DFC162C3A0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3" creationId="{F84667A1-6BD1-895F-E505-DF646AD69AB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4" creationId="{F8B442A6-C26D-954F-ACC3-4F319AD419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5" creationId="{F56DD352-A9A0-9749-5368-07185490D40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6" creationId="{F25271FA-FDCD-672B-9FE9-7E265C659C7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7" creationId="{1B65C474-E100-FB92-B97F-2487D1A706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8" creationId="{157613D5-B0D1-C955-DA42-BA90996177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9" creationId="{74BEBADA-72ED-E83E-5AEA-A861424E942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0" creationId="{CBFE9A79-3F74-7BE7-F135-E79B5BFF6C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1" creationId="{9A7FF7B8-F10F-65DE-9E81-339BC9B0CD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2" creationId="{18D0D159-E52E-AC19-EE72-FC85CE3A91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3" creationId="{812DF107-C676-F0F0-547D-8CA81ACB88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4" creationId="{777A4917-4775-AFC3-18AA-C7E23F1547D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5" creationId="{960F77F6-A8F7-4B16-C824-6BE44A6846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6" creationId="{F9AC3B2C-D12D-2026-1DAE-52C3572E26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7" creationId="{F4129376-7352-4E14-0EC7-38FA1FF9B7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8" creationId="{75C9DB50-B85C-0846-7FA5-8B539ECC0C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9" creationId="{36598A26-7BE1-FA13-8D4D-9A84CBA834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0" creationId="{0096521A-EC48-05F4-89D4-48506919D84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1" creationId="{EE90CF97-F6A0-5BF1-96D8-4BD9525B52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2" creationId="{68AF0247-0BA9-986C-B189-BFF5EF5B4D4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3" creationId="{2069BBAC-58DA-7A2C-7CC0-C6B5378943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4" creationId="{0A1BF2D7-FBC7-CEF4-73A3-9B4D4BB5AE5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5" creationId="{8B88A358-A7D4-A3FF-E812-44BE633AB4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6" creationId="{05F1835E-DA14-8FD4-794C-E761BB5AA0F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7" creationId="{9641648A-8CB7-DC25-F738-51756A63BB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8" creationId="{9C8C6FC4-4E5A-1D74-61D9-821F62D225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9" creationId="{563C623C-3BA8-6FE7-A8CF-A6E705EA3E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0" creationId="{05F8DEA5-180D-C3D0-603F-0AB1598CDC9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1" creationId="{8CD1EE76-B734-010C-7074-6E3CF0D83CA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2" creationId="{50DFB54A-1E06-65C5-06C7-9664348D1DB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3" creationId="{EC1D66C2-C4DE-7495-31D0-F2882BE6A3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4" creationId="{ACA83973-5B04-1B8E-D29C-76F17E02492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5" creationId="{38B72EC5-71D5-3595-79EF-963ED1240F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6" creationId="{A96AB1D0-0451-F51A-E363-ADBB53AF00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7" creationId="{A9DBA149-2FF6-A3E5-5610-F0F6681E7F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8" creationId="{94078A2A-7F6E-597F-8BAD-51201026380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9" creationId="{01595020-8ED6-D528-7FFF-278E2E9C540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0" creationId="{BF815230-6ADC-B916-2159-B75F86402D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1" creationId="{BDF54502-9629-EE0C-942E-6C119E7D57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2" creationId="{24D444D4-3006-A442-2F07-E023FB3A92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3" creationId="{6F928805-73E5-1CD4-4E50-6D63CA16E9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4" creationId="{26CE3C91-9DAF-056E-B214-1E5C0F6BED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5" creationId="{C6963140-CB5E-23CD-1090-87852613DD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6" creationId="{3ADEB178-DCC1-4A46-259B-0E22FDA102C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7" creationId="{AB70D805-F1D1-308E-49E3-F42803683D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8" creationId="{450D3171-D7EB-D9AF-CD79-473CD89D711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9" creationId="{44B694AF-3E0E-3545-3AB8-6CD4224719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0" creationId="{D1635333-C602-341F-4759-10B108E9762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1" creationId="{8EDCF429-B368-5EF4-BDC2-1C9E9BD0A0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2" creationId="{BDD95E79-DAAB-9C96-57D7-E1B1FCE5A0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3" creationId="{6015654F-2041-5514-0EC3-351D1E0FD0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4" creationId="{A80D6D7D-24E5-72FC-5171-3857F085BF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5" creationId="{84682823-940E-3592-025E-E405286F96C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6" creationId="{71B70BBD-88C6-DBD5-7756-12B54996539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7" creationId="{F901032A-1E9B-F5A2-5BB1-214B5AC514A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8" creationId="{523BBD05-FD66-6BD6-F6C3-845FE1C6363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9" creationId="{B6C26B24-9ADA-1D10-CD9B-BBB04EF8E40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0" creationId="{6498497D-1B1D-D063-9F88-5F8C3955C3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1" creationId="{EFA7AD2A-B0AE-1CC4-2F77-9CEE2BCB099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2" creationId="{0AB9CDB7-ECEA-98A7-F741-3596EFBCBBB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3" creationId="{3C1F99E2-A776-D93A-256C-442891B15E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4" creationId="{CD41585C-AE2C-96BD-4ACF-B5BDCE33346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5" creationId="{47512BCC-B276-5617-FE9A-E7B5EC2714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6" creationId="{9AD38206-2776-45AA-F56B-E55BFE2BD1D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7" creationId="{922B7A5F-E33E-4FAC-8AE5-D0E4E23662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8" creationId="{1F389406-DFCE-5195-A9F5-DE4C369F55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9" creationId="{5673A005-2407-3EF2-41BB-404914514E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0" creationId="{887E947E-06FF-7A12-89C4-68FBA480EF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1" creationId="{F3BEAE7E-B47D-1557-687D-2222FE92C61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2" creationId="{BD88350D-B2C5-2049-47D5-EDF981DCBFE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3" creationId="{44C6B440-B3DA-0FF2-493D-CC189D6A360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4" creationId="{95CE4135-B9D9-8A94-7D70-621E2AFD28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5" creationId="{8BF79B9B-762A-20D6-94EC-E576873FAB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6" creationId="{F0893390-430A-2D41-8F47-021E36F2D2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7" creationId="{74D0824A-64EB-ADC1-808A-8A5D33AFE0B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8" creationId="{DD17127D-D759-28A1-67E2-AB31380F216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9" creationId="{1B7D00DF-62BE-914B-BEBA-C5667F7AF4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0" creationId="{A8423FF4-7E36-5012-E42B-F5E3F9D907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1" creationId="{87676D92-6F47-C807-F2EB-2354F9B206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2" creationId="{69F2C7FB-484B-29DE-D4B4-86E98821AC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3" creationId="{E582A5D0-F888-6B9A-E8D5-1CEE02F8CB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4" creationId="{198953E4-6C11-903F-83DC-365C75A547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5" creationId="{502665B8-B1AF-F813-A156-72088492A3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6" creationId="{C59B0446-A472-7342-EBCC-7233BA3F8D1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7" creationId="{5D7C5E2F-A7EF-D0FC-70EA-3E21500FF3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8" creationId="{3AF023D9-AC3C-E19F-ADF1-65AFA219F9C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9" creationId="{1686632E-E627-4015-8D34-1AB8DBF4AF2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0" creationId="{AB9E5411-611A-E237-ED84-7C6D30A7F3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1" creationId="{57861682-6DA7-CE35-0F5F-09214CB5A4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2" creationId="{280D0F81-BFF9-ACD9-8F8C-542AB71CAB8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3" creationId="{BFDD5DE0-679A-3976-14BC-95C2BE99D4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4" creationId="{B7D1B506-3DC7-5365-4131-A0F795909D1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5" creationId="{D92C2A9F-7519-218B-B99E-4E42523047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6" creationId="{2FE9A46C-2073-6034-E342-4A543F15443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7" creationId="{26FBDCCE-BE14-1CF4-2AB0-04EE63DEABD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8" creationId="{357C8766-5B3C-B680-9CE5-65D6A8911E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9" creationId="{9245BABB-0BF4-526A-2EAC-9303F1503B0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0" creationId="{19769247-E1BC-8947-E795-82D61AABC4F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1" creationId="{135E7EEE-23C1-FA0B-4DEC-BCD142A3A0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2" creationId="{2BB49738-BEA9-5ACA-CB51-EF11AC88467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3" creationId="{DAB7CBD6-9F3F-078A-A69B-EA64211117D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4" creationId="{95B868B1-649E-FB2B-BFC0-4368113DD6D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5" creationId="{45BACC49-C6EC-42C3-6050-25B60DDBDAE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6" creationId="{60D9B700-D665-AF20-9D3A-450C9CA7DB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7" creationId="{0B95494B-06F4-C6A1-A693-70692ABD9A0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8" creationId="{ADB5632F-E51B-823D-0E92-5F78BC7049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9" creationId="{1E9F21E2-6DE4-331B-A7A4-E55BCE469A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0" creationId="{39ED91FE-EB35-BEF5-58C4-84A3FEE8E0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1" creationId="{FDC46E5A-2A57-0478-788D-59B0BE1B0F8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2" creationId="{27947BDE-E612-0E95-958A-7CC6E2B07E7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3" creationId="{3A2AC746-534B-2B87-BF60-C43F149755B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4" creationId="{CA029246-818C-CB83-25FF-2B08CDF5834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5" creationId="{AE5D0045-C9FB-F055-4F7F-83310320B25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6" creationId="{7E5F975F-77A8-08E3-5E65-A7C5765D48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7" creationId="{2A89EE11-BE36-A487-AFA5-FB37F95DA81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8" creationId="{C58996D9-D5AD-90F1-414A-5F5409A98C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9" creationId="{2FAC160F-71F6-C201-5E25-7AC215EFD8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0" creationId="{C6E2822E-9DD7-081A-3FC7-91A30C2F2F1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1" creationId="{1AFB1764-A736-2B9F-5642-263576B8EEC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2" creationId="{9F960FE8-C1FB-5ECA-DF8F-66605FEF1D2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3" creationId="{24A96A3E-F106-DA7A-38EE-C221F7BB377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4" creationId="{3CBC4EC9-A0A1-8B21-40E7-A65540E0D2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5" creationId="{4222CD72-2BDD-1439-3CC1-4CEB054FA4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6" creationId="{1A3E38DC-40B6-817E-39D4-CB5AEFE78B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7" creationId="{3FECE6AE-FFF5-ED16-7480-5D0624F41CC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8" creationId="{E5D8B3F6-9365-8C8C-A12B-6E90CC190E5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9" creationId="{5E8192FE-2FB9-84E9-0D17-12C6160C43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0" creationId="{1381575A-B407-8BE4-AB70-366E293D7D0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1" creationId="{86DF37CD-48ED-645A-F3F7-1153B7F735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2" creationId="{490CC710-E87C-51F1-B9CA-7F2DF50571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3" creationId="{CEDC5828-9870-FD4D-934E-4B478586023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4" creationId="{2F257591-AE33-2E8F-DA83-89272665A7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5" creationId="{E84D362B-2AB9-C8AF-904B-508955E4263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6" creationId="{D1CB7842-95AC-7185-AD6A-D0258340E4C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7" creationId="{E29DFB42-B2E3-1453-C810-E0C8D3FAEA2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8" creationId="{4B48FE23-3669-2543-8391-63BE4AAA22C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9" creationId="{9EFCEDAB-48FF-4DFE-3D4A-742279201BC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0" creationId="{07641601-DD3F-A31B-7A66-C70CA0C3EB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1" creationId="{0F8C4CEA-2717-DF8B-D917-090B36EC5B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2" creationId="{4C6C0BC5-F186-0456-1ACD-8D8B2264A3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3" creationId="{6DBC2F85-A3F1-2258-5AB9-CEE86B2648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4" creationId="{D43BF5B6-3D38-35DE-36B6-28D72059F9A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5" creationId="{E0F139D1-BC57-9C19-FFAA-B876B7E52B9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6" creationId="{C51A8D16-841F-DA78-170A-DB7185BC315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7" creationId="{C91C6B13-0BC2-6319-642D-E6A746A02D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8" creationId="{AE02FF28-BDD1-C2B3-79E6-5C865C461A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9" creationId="{ACBCAF76-351C-BFDA-6F99-56A59AB13A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0" creationId="{34BFC01F-1814-EF0B-4599-79CDCD48A4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1" creationId="{9A722B88-E4BC-F8B6-85F2-49CED254915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2" creationId="{D69C3F39-F0C0-E733-D166-88BDBC0DE38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3" creationId="{EB68128A-FE2C-08E1-A839-A9932A6B2B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4" creationId="{90107D37-AF71-A108-6B2B-BEFCF56333A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5" creationId="{A13557EF-E81C-B158-CBA9-2FA5352EB31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6" creationId="{F4A9B871-384F-B801-A6D6-0E971EA8959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7" creationId="{29C84316-47AB-C795-A2C6-9458E8C6416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8" creationId="{882F5336-4222-2DDD-1BE2-B181980DB7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9" creationId="{2EB4B769-9FAF-2045-7E54-1291E58365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0" creationId="{EE5657A0-90F2-932A-3551-EE71AFE7BF8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1" creationId="{41CDBD52-1814-E7A3-350C-5A4FECEB82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2" creationId="{CB2B9A5C-1A89-1925-4A20-4E108554B67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3" creationId="{25EF2A47-38B1-235C-9EDA-ED46B505EA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4" creationId="{25B23BE8-8F65-936F-428F-A81C804DB45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5" creationId="{59CD83C0-D113-2E85-C9CF-E4B3A945AA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6" creationId="{A1D45B45-0512-A6EE-F4F8-102FD284264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7" creationId="{3D0F1975-5D21-8D74-02A4-132BBA94CD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8" creationId="{BF82A891-D76E-FE4F-F69C-71B89F689F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9" creationId="{022B7F2F-C614-41C0-F0C9-E31A411537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0" creationId="{8E6B16A1-B86C-D9AC-ECC3-C794981F36F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1" creationId="{ED948641-F037-93B0-265A-423AACC7C0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2" creationId="{B550D689-C70C-EAF4-9C19-72E539C5C61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3" creationId="{660293AE-DE8B-FD9D-DF2E-016B2AC679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4" creationId="{4F81D26D-F5DE-31D1-7047-27D6AF62536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5" creationId="{7D86E7C6-99A3-7515-CDA5-06970B79D4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6" creationId="{0136FE49-EF9E-569B-8205-D74CE1BD554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7" creationId="{A9EA7705-F9B1-D25C-756A-562922B24DE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8" creationId="{2E92F693-FBD8-83A0-5D3F-236FC08434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9" creationId="{B69E4FAA-F13E-942B-A517-EAD83E47E36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0" creationId="{9EB8B7D8-B51E-EF9F-CEF7-BFF63F4E90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1" creationId="{04EDA363-782D-F0C4-046E-2019BD9043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2" creationId="{86867B00-D1FE-07B8-77FB-2A45BD12BB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3" creationId="{378E39E1-C36F-62CC-4C75-E6C2F04D8E2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4" creationId="{BA09CECE-8254-6B24-9D73-10C84E7A9E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5" creationId="{A46932BD-FC2E-F69D-3772-8089AECFE0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6" creationId="{792BF484-242C-0D5F-0BFC-4454CC4735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7" creationId="{351E95A1-EDDD-CF75-DEDF-85CE8CDC85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8" creationId="{425DCE64-2773-1A5D-BA9C-E2E730A0852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9" creationId="{AF85193F-D5F4-4F9B-9A01-6E0F13CC0A8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0" creationId="{E27564E0-F6C4-9099-CD85-00E018D09CC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1" creationId="{1501B8E2-270D-3CBB-1676-EAB32CF2453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2" creationId="{4E8F9967-F79E-29A5-1ABB-64E7E9B30CD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3" creationId="{0D85EF4E-45E5-9507-1339-1CF5F0D3CE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4" creationId="{B68CA265-454C-77F2-07AD-E381194421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5" creationId="{8633C851-E9C1-E8B1-68B0-370FC938594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6" creationId="{EB57FE2A-7A2F-3702-2C89-CF64D0C093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7" creationId="{01AECB45-9E99-A7B9-FF1E-60950AB5BF9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8" creationId="{985E45B7-DE8D-EB66-8564-4DBBEECC103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9" creationId="{DBCAAD8C-78E8-E66D-338A-DB6DA61B5C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0" creationId="{49187166-9387-65EA-9F96-454816941E5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1" creationId="{FAFA5537-0F2A-9D3E-A948-99AE616E013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2" creationId="{3D9D369B-FE3B-4C43-D8D4-B86D0F6BE2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3" creationId="{BEB24A10-485E-3698-A953-FA7DD299F2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4" creationId="{65EE28D3-3CE6-24B0-F5B5-0E606E5A0C4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5" creationId="{5E6FB89B-1AA1-C0DC-AC27-65709D6CDA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6" creationId="{BC49A944-4FD7-E95C-A101-1CE8512A8EE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7" creationId="{51EDF1E4-7A58-C75A-FBC8-4641B3A748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8" creationId="{BEB0B11E-FA1F-7B54-1CDB-CCBE0E017B6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9" creationId="{6BACF808-58A4-C95E-2A98-908402BC1E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0" creationId="{CC6E0E08-F8DF-7924-9230-A939C3183F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1" creationId="{A255504F-A2D4-2892-E529-6827D8973BB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2" creationId="{8F6E4033-39D6-3729-A4F3-81DBAD428C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3" creationId="{67968371-A5A7-0FEF-467A-3FC0B3F1D4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4" creationId="{85D85061-C3C7-730A-A55A-4F0B59DDDD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5" creationId="{3E4B64C8-69FB-81D9-F0E1-D6F7E8BE7A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6" creationId="{9A62D6B5-7C1D-077E-79F2-63D05A9C57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7" creationId="{835616D9-4C89-B230-9437-B9D873F914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8" creationId="{3E4D0F83-4AAD-64FD-EDD1-0BBD9937AE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9" creationId="{F9FA2283-9132-B90F-B1E8-9AA0B32ADB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0" creationId="{069E4DD4-81E4-AD22-6BD9-3868284063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1" creationId="{81B441B6-3D07-663C-DEFD-5B5D29ECB9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2" creationId="{FFCE537D-F466-A22E-B311-F95908394C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3" creationId="{2F3F131E-F5ED-BE3B-5D40-9694F123942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4" creationId="{9886D017-1A40-555C-430D-7C7DF3DA4A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5" creationId="{B9127CB1-766D-4C73-5D53-E37E964C5E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6" creationId="{93EB6361-E0EB-BB3A-CF88-0109773FFBE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7" creationId="{40D8D0DF-CF5D-0D41-BBEF-77308CDA0D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8" creationId="{F4034BCF-6877-0068-24E8-011F362045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9" creationId="{F32DC2BF-1F8A-D99E-918B-E7833E30D2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0" creationId="{1E377A5B-047E-1542-6940-F33EFD6E4BB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1" creationId="{CD1F43FB-8021-335C-5BF1-2DB8D1510B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2" creationId="{04586D97-21F3-A54F-53C6-69BD9DEA0C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3" creationId="{B2CA4F62-3F29-1C58-8136-7D60E59221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4" creationId="{DD24B085-CAB8-218E-E02A-8B9D0D00C89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5" creationId="{8F86838B-FE0D-7118-C238-AABA10DB05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6" creationId="{39B77827-D6FD-256A-7DFE-4A4D1EDA57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7" creationId="{3FD4662B-C14F-A2AA-1B15-E2270967FB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8" creationId="{D51C427D-DC42-5B17-D215-8C02D06064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9" creationId="{7A5D3DE3-672B-EA26-E58E-AA8EE6DD34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0" creationId="{91F918BF-3C64-867C-7B6A-04562FC473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1" creationId="{5AEE85FB-60B1-08D5-5DC3-7C0BCFBC1AB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2" creationId="{ABEA57DB-A94B-5E85-3CAA-73D8581F7A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3" creationId="{D6052563-6D89-177F-9ACD-C76DB4A24B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4" creationId="{9A78C78E-AC08-CA54-E6C4-C9F1DF8097D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5" creationId="{56065E30-029D-6FE1-31A1-B4C4A82C5B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6" creationId="{9540CB2D-5EAD-5303-26F6-C3FAB3AB21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7" creationId="{87F8DE26-0E28-1C05-7C5F-50B8582C9A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8" creationId="{D4F75B1E-FBD4-1A64-232C-E4B238BC62E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9" creationId="{2C0922B3-59AE-9590-F850-1644803E4D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0" creationId="{93F2136B-71A9-4BB2-BAD1-A191B3AB83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1" creationId="{09E644D9-73DE-708B-0FAB-4EC85C33329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2" creationId="{314BECEB-8132-831C-7E1A-D1C7DB5C0C6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3" creationId="{C202B8C9-7682-FCD6-1C31-D430BD56B5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4" creationId="{D5703869-1423-38AD-F2FE-C89524099A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5" creationId="{56EEE52B-9214-2C89-64BB-BE723E35EE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6" creationId="{36E624B0-AB6E-DD83-4951-C9C8731100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7" creationId="{2926DC16-7B8A-5793-FC47-ED83A56C48C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8" creationId="{C6F891CB-A020-0E7E-3547-AB06DC94CE3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9" creationId="{AF216084-2D63-A8C3-1C13-BDB8101A51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0" creationId="{F723CCFA-79B9-6999-B52B-07A6953B004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1" creationId="{31068F45-D6CB-2634-6D62-6877AAECFB0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2" creationId="{878489C2-E502-B6E8-4DC3-9184D7202CE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3" creationId="{CEABE565-93F8-809A-BB81-B98B8D0E8C0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4" creationId="{EFC76096-A161-4643-0A7E-40082E76E81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5" creationId="{0C8A40CA-A24B-0629-E09E-4AC25595D3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6" creationId="{5BE2072B-848F-26E8-3A87-BF9FF3EAFE8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7" creationId="{AE585FE4-D262-B0A0-8F14-C6F4CB5E05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8" creationId="{CCE7673A-0136-2215-33E9-08C4179E8F0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9" creationId="{F292E11F-099D-1B4A-1158-3693D413380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0" creationId="{2E5BF7A4-F82F-229E-5993-4B0E26DF8B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1" creationId="{B8EE75A6-3208-879F-AA47-2C846F90DD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2" creationId="{999FAD96-B030-2B67-3955-2192D8B462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3" creationId="{60523471-B150-5C3C-7B82-5C28C26CAE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4" creationId="{2248BBD6-F8DE-6414-15F4-BEB24070E98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5" creationId="{030FE230-7F58-748A-937E-E32AF1C39AA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6" creationId="{DAD2F1EA-435B-FF49-1CAE-77BB6FDECE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7" creationId="{8D8C749F-BA2D-317B-81A7-128D165254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8" creationId="{9FD879EE-9DFD-68B5-EA50-F11ADBC5DA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9" creationId="{E11C703C-966B-5D75-3B68-88CBC8AA0E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0" creationId="{759B7C8D-E108-3113-A6A4-D68F3E93FE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1" creationId="{33B0C304-8DDA-2F92-662A-32A7E1109D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2" creationId="{10FD5102-314A-4A49-0778-3A6D90A624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3" creationId="{1CC380FC-F9AD-EE53-E397-E249872572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4" creationId="{FA63B8C6-6F7C-F010-0AD8-AF5C0506DB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5" creationId="{0EB3C856-ACC9-DD44-714F-A47613636B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6" creationId="{614E7F74-F680-0B51-DB49-51598A67E11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7" creationId="{4165E803-42F9-2B65-B6AB-809B8B800F9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8" creationId="{916053D6-E797-5F19-BD83-B74B7EE127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9" creationId="{90F3C28D-4CDF-F8B7-4F0E-5AD3190D18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0" creationId="{9131F85D-5F5A-2198-E5D1-73AE1D090D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1" creationId="{5DE8E61F-0CF5-82CD-1277-38822F33A6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2" creationId="{DA59BC72-A0D1-4B4F-F186-43FAA39D63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3" creationId="{CD35B9DB-AEA0-C0AC-E6B3-93316335E9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4" creationId="{EB4C84E7-58A3-8680-1B0F-D0EFCBFAE6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5" creationId="{2019D6DC-C758-ABA4-FD86-BA25A510E4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6" creationId="{2EED6038-4966-119F-0915-D12980FEBF2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7" creationId="{07099989-B8D0-F449-0169-590C9E0466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8" creationId="{3886A306-0EDB-D318-AEDE-D5C34BBB898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9" creationId="{85EE1BDA-DCB0-B614-E763-7B566ADE53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0" creationId="{38522F5B-C6B1-86B4-175A-DFF52944215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1" creationId="{A9C40135-E1D7-002F-C096-B3634081FF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2" creationId="{A7EFA3A7-2C27-AEAD-178E-F08C638D289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3" creationId="{6F2C2E97-255D-9B3E-DCF3-B0E58A8EF33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4" creationId="{5AB0534A-5E81-2AED-FB1E-7AE704902D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5" creationId="{29859393-8F54-F09B-0FD6-83C1B628409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6" creationId="{9262179C-BC76-3441-2646-F31C7887E1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7" creationId="{05F756B3-E5AA-AEE8-5B3E-E05946A52E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8" creationId="{7727B81A-91BD-EEFF-4133-22768601BD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9" creationId="{51EBE701-94C3-9044-00C3-013C0A4F3D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0" creationId="{A954633D-5F90-C675-D874-20B78279C15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1" creationId="{DDFC03FC-6D02-9E12-360E-D74EB731E2F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2" creationId="{F812623A-8B0D-363C-74AC-B9D6C886BB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3" creationId="{47AE61F7-2C2B-AC46-7544-5EE5F998D74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4" creationId="{063377D9-64A0-1400-286B-4B36286D40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5" creationId="{919ABAEE-0E1E-4F5E-C87E-2E44A9F73C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6" creationId="{08C3A4F3-B3F4-0CE5-EDE9-0754B40D84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7" creationId="{39465BB7-9777-1D62-DD6F-C26B3733029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8" creationId="{4223F358-EEB9-050C-2CB2-EDA4E0EFF30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9" creationId="{0AC1B42B-0BEA-0DF4-108B-3A8ABFD647D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0" creationId="{0DFC7DC7-6B00-D87C-5534-B48ACB0E7F6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1" creationId="{61FC63FB-4189-5E8D-2506-2A2D0539F06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2" creationId="{F866D15A-CF99-4102-9A3D-D65324D104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3" creationId="{BB97C939-87AB-F001-A6A7-739186645A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4" creationId="{500FEB47-15A4-2EBB-332A-1C0344E51C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5" creationId="{CD439B5A-5B7E-F255-1163-328E706808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6" creationId="{E70203A8-99CE-267B-5667-B99B0893A5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7" creationId="{97E85951-65B1-D459-2672-9F97F7F849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8" creationId="{31C580D8-A396-0C97-D02F-2008CA3CAB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9" creationId="{E0A08DB0-8867-DB14-B56D-FD05D35BA98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0" creationId="{5B50E81D-C25A-0745-BAA0-779911D2AD2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1" creationId="{A4AB70D6-1210-508D-30EA-11D681C0F0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2" creationId="{92575393-940B-BAA1-C619-0461A59A88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3" creationId="{D0D5BEEE-217A-F7AC-CDE4-10B4B036A6C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4" creationId="{B1A8873F-3134-90DF-B54B-31E3C03D8E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5" creationId="{C5538BA9-2251-5229-6090-6F78C69269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6" creationId="{3871B73F-5683-7052-1275-AD7188B7C1D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7" creationId="{535365DF-C598-AEC1-6959-763361E68EC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8" creationId="{717A40D5-66E6-C058-DF47-F78AB42847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9" creationId="{4C33CC21-7E92-D892-FDA4-1A24126654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0" creationId="{854477DE-F1BE-42E2-336B-3559FE7944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1" creationId="{36E8E519-9403-DC30-E864-B001C7CAC4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2" creationId="{4CD429CC-1729-CA7B-B0F0-03D308FB5F3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3" creationId="{11AA2267-5F6D-D66D-F2A8-9DB55E7E3E6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4" creationId="{EFDC0561-1ECD-6086-ED0A-487C8F0498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5" creationId="{18A43FB5-2760-CBA0-D3EE-009AB541D2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6" creationId="{385F9BCB-7AEF-4348-CFE5-02BE5E88368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7" creationId="{16EDB08F-1CB1-8139-81EA-9E0B57E79F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8" creationId="{1786CEA6-2A69-EEEC-7D0C-C304DDB5E32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9" creationId="{27CE7FA7-A2E9-90EA-2667-9D417E309F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0" creationId="{58D10587-658F-73A5-2144-061A3C0284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1" creationId="{A437DAFB-925A-EE9A-4BD4-168E10A5A5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2" creationId="{2271CFF5-307C-9D81-39E2-CC0306356F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3" creationId="{6B4AB346-4CAE-F6DB-A4B9-04E745B79F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4" creationId="{DA0D4A76-FDB0-2CF3-5CBA-1AB8C42F212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5" creationId="{B6B5D184-13EC-C0E8-25CC-703667E927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6" creationId="{5D2C065D-3042-0175-AFB8-319382B29F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7" creationId="{F9B197C7-C80E-6695-5783-68779BA5BB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8" creationId="{1F4E7E8A-49FF-C51D-DF0A-8C48517E0B0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9" creationId="{939F3BC0-C5FE-2129-5E5F-5AFCBD0FF7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0" creationId="{2566B410-C15A-08EF-8CBD-175613E754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1" creationId="{0A895685-A289-3F69-8117-167426692F5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2" creationId="{16AD4972-D4A3-B06C-9B43-8E7D8D4E12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3" creationId="{3A924459-1359-20DB-2983-9A6EF28624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4" creationId="{147ED0E6-FCD0-FA51-1F4E-2EB027B132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5" creationId="{5361511C-B210-2895-20F2-C3B4262B29B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6" creationId="{6DCD3168-9BE5-3909-20BD-598E0989A7D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7" creationId="{5659AE9E-B0B1-BAC4-2459-DF671A575D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8" creationId="{6E5E8BE4-57EE-97B5-0971-FC9F05DC2E1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9" creationId="{13040C56-02C8-E298-A32A-3D1DEC05EE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0" creationId="{B2C4FD40-66B5-BBF5-BBF6-8666570D2E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1" creationId="{0AC0CC4D-50C5-5328-2C0E-D120DF13EA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2" creationId="{95721025-A07C-BAA7-01CC-968E615759A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3" creationId="{654336AA-1AAA-CB7F-F50D-E6BCE18AED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4" creationId="{5539FD60-2C53-BB4A-E7F0-8F39953A734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5" creationId="{E3669978-149D-73F4-4796-3229CD3EE9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6" creationId="{B9126F88-7EFB-0395-A749-303671EDC13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7" creationId="{269C06CF-6EC3-283C-7447-8D65CAE5793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8" creationId="{9A6015B6-B11D-4B99-23C8-3413368A10F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9" creationId="{B0195D88-AD3D-5504-1DA8-F753DD98BF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0" creationId="{4E871E90-C88F-B394-12D7-B68D57781B5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1" creationId="{7393DBFF-69B6-D813-2AA9-F5669F113E3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2" creationId="{26B3B314-5DF7-0BC0-9DFB-A47E3C50BE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3" creationId="{543C30FD-FA57-5F33-A8E3-B2E3910D20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4" creationId="{DABC79B1-9F28-E10F-FA93-24846239EDC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5" creationId="{1FEEEAEF-8923-59AE-7159-15F527E9363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6" creationId="{994231D0-A79C-104F-1B51-268CFB91B0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7" creationId="{530D4D31-F0C6-8407-9E6F-E777E731005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8" creationId="{A3088B60-D9E7-7838-3F72-E6533FCB47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9" creationId="{93CE2432-FFE7-9E82-831A-2ED10D2B10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0" creationId="{BA63C904-4047-F981-C89C-E71B38B14A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1" creationId="{0406EAC7-5AA9-5005-997F-8FD7A287D58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2" creationId="{98D5F69A-F0E9-74FB-7AF2-24A2CE34FC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3" creationId="{B8A79AE7-A507-42C0-3087-14153448E7F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4" creationId="{DA1A200F-9866-1BCD-ECD6-37DA08878E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5" creationId="{88F9D80A-7F9B-B2C8-FBB0-663FE4A34E5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6" creationId="{56C53D3F-96BB-A263-F117-186463EDA7E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7" creationId="{C6811980-2EA7-9611-C1FC-429C72AE30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8" creationId="{929A2E86-A177-9365-7277-F59A00E57B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9" creationId="{E9D7601F-6C2D-8763-D442-451E8166A9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0" creationId="{00164FC5-0C2D-FDE0-6F7F-21A68DBB8D2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1" creationId="{BD9A8FE4-C400-C567-A018-2CDF725E7A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2" creationId="{04D8B9F3-C578-E852-764A-4188541790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3" creationId="{712151AD-7531-B3D7-BC24-D00824FB44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4" creationId="{CA20EA02-0E30-6335-E596-1BC9B69F565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5" creationId="{60C4B56B-67EB-2324-51E0-9B8DDD69E28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6" creationId="{5D0B9574-E800-814B-F372-2EA904776F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7" creationId="{D5595D3A-DC3E-9B8F-7B6A-16A8B2E4F9E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8" creationId="{5E2D15BF-AF87-43FC-37B7-997D9FCA11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9" creationId="{0D4F2432-A63C-E848-4E27-77E0F91337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0" creationId="{A1A0D4A3-40FD-6D4C-CBEA-0FCDE80B07E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1" creationId="{FEB6A6A4-1A02-0E26-1C09-C0C0054B241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2" creationId="{941F9ABE-717C-8B00-493A-10D8309156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3" creationId="{7CA2C0BF-B488-A512-0588-9DFFF7AD6C4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4" creationId="{635F0AAF-1AEF-8F65-F730-C8A4C8550E9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5" creationId="{A75D6DA8-C235-D7AC-B00D-C048E6F731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6" creationId="{B2E525BA-7369-960D-661D-8617C15007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7" creationId="{C00DB33F-A0FA-558A-E399-8DF1C7873F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8" creationId="{C810DAEA-ED9B-8DE9-139A-4BD6B740A77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9" creationId="{0F782AA4-ED92-D997-3D25-6501508A632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0" creationId="{FD39F7FD-B3E4-B669-FFCB-54EDF617D7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1" creationId="{867495B5-CE29-73FE-2FA6-62768B6B2D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2" creationId="{7CA78F0B-3779-8CF3-4FFF-CC310EBC50B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3" creationId="{F32C9FF3-0AFD-060A-D521-74BA144B26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4" creationId="{D9CA0084-021C-CD52-3175-A14DB25AD22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5" creationId="{439508E3-0316-4312-9046-126DEEBEC5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6" creationId="{2096C3C3-0A8D-1C7D-8637-3E25716CD2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7" creationId="{B64222A1-8376-7715-B39A-75E98DC1151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8" creationId="{0D028078-3048-21B4-4235-CA62AA24D6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9" creationId="{7A9E2010-CA5C-D3CB-24CE-E9A4FEB28DA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0" creationId="{A7440485-F251-A8A2-538A-C15B225EF7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1" creationId="{FEF60870-4CA9-E6E2-7A99-9A07D5C926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2" creationId="{1B052465-FE2C-54D5-9166-9D0E5F770EF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3" creationId="{FDCFF80B-3621-8AB8-CAAB-478C511887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4" creationId="{3EB65DA9-8EF9-9026-BA2B-403D31FECE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5" creationId="{88B6CBB6-A5D4-F7A3-C313-E3417246E8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6" creationId="{B70E657A-BBB0-FEB3-ECC5-CD1E6FEFBF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7" creationId="{A1AF764D-1E1D-732D-E635-9C7F0C23A8E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8" creationId="{6010DDC4-A37E-6090-1C2B-44095DFA335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9" creationId="{D7D8997E-FA74-45CE-9DD1-3F00B02544B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0" creationId="{02469D7B-D62A-4514-DB0D-6A1DEE74DE6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1" creationId="{2B84281E-2808-11A5-A984-7FE05A10D3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2" creationId="{CD4231FC-648B-2CF1-BD89-CC849C97F29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3" creationId="{62D24A54-CCC3-BD76-CB84-75A6F705556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4" creationId="{6AEAC51F-0EC5-353F-20BB-B0FB9345CF3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5" creationId="{0954FFCA-406B-59EB-16FE-5CC4D40EFF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6" creationId="{84FF9651-A9CD-6C71-4060-E29986EEC70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7" creationId="{2D9242CF-BDAE-0492-E58B-6827A2ED27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8" creationId="{3F435BD2-EE82-077F-C957-601FA1547BD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9" creationId="{0250D69B-A8C0-2A5F-F211-53C0BBAF52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0" creationId="{D1D87719-99C2-504E-E355-B1682DAF2B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1" creationId="{7EF88923-660C-693D-0E31-C6F7CFD11F9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2" creationId="{47687636-F36C-32EC-6B5F-6F53EC510B6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3" creationId="{69E1DF6B-46F2-50C4-F2DF-AA9E39C6070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4" creationId="{A0E5515C-BF03-B8C6-5EDE-79AF50069F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5" creationId="{4115C766-B9E9-5AD3-68DF-02D7E05738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6" creationId="{75380435-FDDE-1B00-DE56-B0C5BD828C0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7" creationId="{FFFFF7E5-5E77-2B50-DBFA-F1DF1075CD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8" creationId="{A491B22B-F83B-1BD0-C4BF-B80E005A2D8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9" creationId="{8941AE6F-E7ED-1DA0-3262-EE65F68B76B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0" creationId="{CF9BE0B2-BB8D-4229-41C5-14DC5AA535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1" creationId="{A1295688-C5F9-7E3A-3135-D40102FB4C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2" creationId="{95C83F2F-44B7-6DCD-499E-FDE5E654EB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3" creationId="{554462F8-5465-FA8E-2516-D060187E1B6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4" creationId="{84AE1E35-A6C6-927A-3AE8-26753D47A85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5" creationId="{4D26C5CC-5F3C-B61F-55A7-53476D405E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6" creationId="{8CFE6C9E-E9BB-8FA0-5812-B17AC725039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7" creationId="{05B4A1B2-D656-1E24-BB8D-EEC75F89E1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8" creationId="{1B67B4CA-1450-9364-1954-FC2D8C25533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9" creationId="{A5AD9174-64FD-E0DE-A35A-875A08B59E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0" creationId="{2444A0F0-E05B-8018-58A3-581E8FAB35A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1" creationId="{EB444739-0E8C-5011-C47C-85182324593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2" creationId="{28096040-FD28-54D5-3DF0-B2F18DC6E9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3" creationId="{45DE8C09-07D4-B081-4E22-FBD09F5DC9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4" creationId="{88FAC8F2-36AD-105A-4866-57AD5B77BD6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5" creationId="{8BEDD429-A813-B2AE-EBF8-A58DA4461B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6" creationId="{9D3E3C1A-6A8F-B003-E6FE-16283F9790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7" creationId="{F335CF23-3017-12D8-6406-3A28FC089AE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8" creationId="{0E8336D1-E0EA-7C95-9369-0A8C4835D4F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9" creationId="{C0889CFC-1085-227F-E9EB-FEFCB037AE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0" creationId="{E975038D-2C5A-F4AA-6116-06F9C17F07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1" creationId="{BF17CC24-08A0-B0DE-4EDD-5218C061F7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2" creationId="{C34460A5-E154-429A-5F4F-5A32B9ACA9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3" creationId="{27796377-E66C-45F3-8555-3AB96E2EC39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4" creationId="{8EFC88C5-E481-2AA8-A535-ABB5C9CE809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5" creationId="{4A3E4B26-94BD-E5A5-4765-3B4FC00C2A6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6" creationId="{AEA22DE6-6EE0-5F0C-C7EC-A312195B8F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7" creationId="{48C7E614-9C91-D28C-1BE1-5C697AC174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8" creationId="{21BBB2CA-BF6A-A473-D320-043A9D4E437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9" creationId="{1452D5C1-F91A-4989-1114-1313D030CD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0" creationId="{A37137EE-7CE6-67CE-7917-773E37107F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1" creationId="{2FD10ED8-0437-8EF2-4424-AC8A281FCF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2" creationId="{18E2FE27-6D32-E577-0938-30A88D2C1DC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3" creationId="{BBC0BDB6-65EE-7680-A07C-68BF21D200C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4" creationId="{C85CA2D8-7B18-D37E-B93A-E17E186D69E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5" creationId="{0CD6A596-C26A-2E2B-5C88-928A4948C97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6" creationId="{9E7BBB7D-5C2C-59F3-43DB-76242930531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7" creationId="{0D3FE1DE-11FD-6BE5-B380-27514FC100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8" creationId="{EC0A866C-9372-5414-1AA8-D2D12D013B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9" creationId="{111D2893-9E27-C0EB-F34A-5884F19B08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0" creationId="{2248E931-CD3E-A56A-E03D-F05664F2394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1" creationId="{C1A5FD41-4361-E8E3-20F6-3F01E13E609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2" creationId="{6F738953-E7B9-F1DC-9CE5-0EECC2D075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3" creationId="{4DA86F73-07D8-93BD-9705-04A5D0AB9B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4" creationId="{44050CC6-7FFB-CEEA-5E35-0F2142E0321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5" creationId="{9AF3F27A-75F0-EC51-DA37-DFE12D9AF96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6" creationId="{78631B32-A48A-5B7F-D4A7-8461DB57F58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7" creationId="{A51A0CCD-1101-C914-0579-35E8BED9EF4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8" creationId="{C2B9884E-368D-3532-BF3C-BC216FAB3C1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9" creationId="{04443DFD-B0F3-F66D-72DD-8CE42F1F8C8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0" creationId="{3CB9C8FE-0EBD-E50B-DBEB-D38139F09F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1" creationId="{7659D9BF-6C3C-59AF-3ADA-D2FD55E351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2" creationId="{42AD2140-36F8-ABDF-FDD6-31D7CE9665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3" creationId="{C0141F69-72A0-FB8C-613C-48B96603B7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4" creationId="{1FB435F4-D6D3-C6C6-862A-1DAA935A7AD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5" creationId="{92D495A8-E57E-86B0-0048-0287C98AF1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6" creationId="{8E7AD38D-1871-0F83-A11B-3EB831FBAB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7" creationId="{4133B60F-EA44-F169-ACCC-76C16DE994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8" creationId="{FB5B74E7-8371-9353-91E2-04589112C2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9" creationId="{3EE784F2-A83D-C241-1795-BC67FCFCE7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0" creationId="{32E8A3B8-8A39-C02E-1A75-51F78BAB76F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1" creationId="{A5F10D78-F4FC-DA1E-8DE1-B72A5E8E93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2" creationId="{276A06B9-95C7-BD3B-7624-8E350CBC1C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3" creationId="{18936AEB-C90E-8FDC-98D2-77BAB23A2E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4" creationId="{29C8C5CD-7992-AA07-ED1D-D5DEDEDA58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5" creationId="{E6073AF1-3003-C63D-0E56-AE7FD3B0D3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6" creationId="{8EE89507-AA03-2D3E-8622-B5BFC6D14C2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7" creationId="{4E2BF307-CFEE-F9C2-9D83-7BDCC4F68C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8" creationId="{A5C97381-AE69-5DB1-7A3E-1372F2DB6C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9" creationId="{413D9E48-01CC-67D9-C40F-9BD1CD4E43F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0" creationId="{B2A76673-474A-749B-AA69-9902C594ADA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1" creationId="{CCE9A91E-D08A-59A0-C219-5BA9282956D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2" creationId="{5747A4C4-26EF-9436-6DC5-A0BAD2EBFF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3" creationId="{75208520-948A-2FB7-50B7-0B6B4AE470B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4" creationId="{9B8D4026-F2A5-1F32-D93B-DF0F45C73E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5" creationId="{45ED9226-6081-138D-58D4-76580D722E9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6" creationId="{D2D4A710-B3C1-C22C-3E4F-BA718358A65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7" creationId="{B0F835C2-940E-3BDB-6B01-F5534D1A63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8" creationId="{C21A7F1F-80A2-D03F-D0C6-127A0D845F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9" creationId="{5273D29E-377B-31AD-A488-0EFFABB5EC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0" creationId="{B85D699D-0BD1-FE5D-91C0-8C85486158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1" creationId="{84AADFFA-ACC8-7525-A520-08671CEF20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2" creationId="{A5F17E9E-9042-D2EB-3C12-604BB21700B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3" creationId="{797CCB63-FECE-F034-207F-CF79E3BFA5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4" creationId="{861DF97B-020B-C4D3-6777-51A40A76F7A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5" creationId="{EF8C5474-98F1-99F8-ACC5-D2EBFB8CCC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6" creationId="{47D1118D-89B4-4B68-0848-D7A04E0234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7" creationId="{1A52643E-6876-3638-56F6-EDE1FB47439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8" creationId="{98D54B91-A336-AB06-5726-9E3141705F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9" creationId="{2D382BF5-1952-CA67-A32C-8735B73111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0" creationId="{3771E339-D487-BB25-4410-EE7ACB6310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1" creationId="{D065635E-E41C-82CF-1336-7CD7A19CAA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2" creationId="{86CB0D7D-4287-2554-30F8-11C9D4BA240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3" creationId="{E2281D1B-2F70-001D-493A-37559AA2DB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4" creationId="{760B38CC-4577-200B-3148-DD0C10501D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5" creationId="{1A068D57-261F-0734-758D-0E603DF66FF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6" creationId="{F38EAD62-B2A6-55C6-03E1-C137C55A8F8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7" creationId="{74CBC757-64E2-B90E-9E0E-18A65712C1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8" creationId="{49C4E54F-47C9-4BF6-FC7C-78F57A6EEF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9" creationId="{CFACC56D-1E3D-2CB9-12CA-D789E92766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0" creationId="{978BF266-81A3-AD7B-524D-1D1616F26F9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1" creationId="{24D83E0A-CAED-FBB8-528B-2C31DF9C6B8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2" creationId="{817F407D-FBBE-EEEB-4872-DBD9804FED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3" creationId="{44A98D35-3227-2B1F-0721-DD13AE715E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4" creationId="{9C0B2835-3485-4E6D-97B1-357C6AC2C0A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5" creationId="{7F2BAE0B-FE9C-4F06-EC97-E84AF6C1C1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6" creationId="{E0048CEC-2F30-19CF-E964-5F8C3CAE972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7" creationId="{3042EB52-8E6F-3202-D499-247C314C98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8" creationId="{67DAD3C9-D77D-4464-C494-3905DA34DA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9" creationId="{27F2559D-96A7-8A5F-7945-C4C36F4750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0" creationId="{70CC39BF-F386-DE95-3F0C-6DEE806622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1" creationId="{D54D4AF8-4382-8F6B-0CA3-4389FDF515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2" creationId="{0FFF1C00-F050-0837-1A6B-F54D8D637DB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3" creationId="{522DDCEE-B4AC-1F03-8036-A55D1ED330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4" creationId="{3DED15D2-C545-4BE2-33D8-38E798714F6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5" creationId="{F1EDD682-EDEB-3F1F-1413-371196123A9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6" creationId="{0C7068BB-9FF9-6242-0488-2BFB54B2FF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7" creationId="{D0D68B53-68F8-34B9-8A67-6758DB6BD7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8" creationId="{7957C4FF-9584-7924-794D-9652199AF1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9" creationId="{AC6BAE63-910B-4AD8-EA80-13961E3DE4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0" creationId="{F2A2CD8F-2175-530C-07A5-1ED4DEEA45C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1" creationId="{6A12B70F-DBE3-0FF6-594E-0A280907B50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2" creationId="{163236BB-EB5B-09DC-B087-E1DE4A4662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3" creationId="{CA966A3A-E5C6-102C-C024-A921E8C436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4" creationId="{E2FE1B78-4598-DCE1-19E4-714F5A63A1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5" creationId="{6489100C-25A1-630F-F23A-14442E795E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6" creationId="{DDF08A17-30A4-8994-0013-0A02D01B31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7" creationId="{FF917B46-85EE-1FE0-DF30-2CF4A92C67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8" creationId="{2262138D-AC31-6706-2487-45F3BF7D80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9" creationId="{D2372C92-587F-7508-2E52-6DD74F8F2B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0" creationId="{1F03FA99-D75A-E2E7-0AFC-4FDC7896A11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1" creationId="{6FECF693-3505-6D2A-35D8-2F1CA03B1E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2" creationId="{822AC2A8-FB42-F78B-D61A-8DEDC21EA7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3" creationId="{31C5108A-6A92-CE90-763B-3DCC0D63252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4" creationId="{4F7FD0D0-59F8-67D4-EF78-109B8367A2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5" creationId="{287B496C-7A36-A842-0575-C47838A4DC6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6" creationId="{A456CAFC-4688-3E22-D9E1-456B3FE4EC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7" creationId="{5BF454D2-238A-8D96-05BA-03298B2802A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8" creationId="{04EB2FAD-FC95-1B90-FEA0-989FA065EF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9" creationId="{98AC2F28-C31A-72B9-1BEF-1B4D3325E2D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0" creationId="{496E6788-54F4-BAC8-B2AA-5AD28513E8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1" creationId="{BFF10225-E616-2D56-DA06-E82B75A9A4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2" creationId="{22AA9791-11C5-3170-2617-CCAC478C36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3" creationId="{7208BCCE-4115-8DE6-10E2-7859B85B1E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4" creationId="{7018AF8E-C5CF-7E58-28CF-58E867CE27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5" creationId="{624EDFCB-C357-83B1-187F-A91F7CBD2E6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6" creationId="{779D5F98-A62D-E9A1-922C-25CDFF0122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7" creationId="{59F60ECF-D99F-75F4-E65A-E61E24E1E7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8" creationId="{9203568B-04DD-B0B9-B277-9D437F45BD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9" creationId="{380FFE0E-F95D-D6BF-61AC-EA381FC8B03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0" creationId="{AB99894D-94B9-84E3-DE87-49B2D6050A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1" creationId="{82585467-8BB0-AD9C-CA65-369AA920A39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2" creationId="{A121DD6B-B520-6B65-4563-8645BF113D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3" creationId="{E348D520-DF08-3B92-69A9-F06D2219E4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4" creationId="{47E2928F-48E3-71D4-EE2B-5E27708129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5" creationId="{C840D86A-185C-1C65-FC1C-B881CEE7F8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6" creationId="{18B7088F-7623-90E6-923C-E4773C3D863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7" creationId="{C93FA281-9ABF-15BE-8D1D-81411F9CA9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8" creationId="{ADB9176F-286D-3BB5-947C-F73057EF1C2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9" creationId="{6F9B5F0A-D75F-B374-1A10-BD5692E02F0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0" creationId="{902AA61B-87DC-AC9E-22B5-BC7DFE7247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1" creationId="{1CC3F677-893D-6FCE-3F42-D4979C252F9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2" creationId="{2A202043-3397-F784-354E-63FD5F66705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3" creationId="{1230A060-7000-7B85-94CE-86544B6DD6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4" creationId="{51943A2D-A48B-DEF2-F77E-E91543E6D8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5" creationId="{646D6112-168F-2FF4-23CF-5D2374CE0F0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6" creationId="{08816C40-B839-9D3C-6BD2-0DB64F2442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7" creationId="{C8C2E99E-463A-0E87-46C9-36FA9795626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8" creationId="{44209B6D-33DC-CA89-63BD-AEAB1B399B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9" creationId="{5C1BF8E0-0866-664D-7EF6-9AFAF82B410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0" creationId="{30FA1989-183D-F0B2-A7D8-AC3A0BA47C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1" creationId="{C171E68F-733F-174F-B9D7-E06F8EDAA28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2" creationId="{B2EFCF88-557F-4A37-59EC-EC4D66A3F4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3" creationId="{15EEDF05-64FB-EA8B-24A3-419B14638E6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4" creationId="{F66D32CF-B08C-269C-B6BB-5052ADB63F3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5" creationId="{48EFDE2F-CBEE-1B49-89B6-7A1F55A6F1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6" creationId="{8B9A8E14-74C0-C4EC-6E1A-70623CE522A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7" creationId="{7B60EF5B-7443-B0E7-4A32-D0523B246F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8" creationId="{C927F17E-9B3B-A0DF-B19E-5B04214F1E8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9" creationId="{674B0810-29A3-D304-F798-BFB6E656B5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0" creationId="{4C2016C3-2499-F479-C0F4-04C0C8551D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1" creationId="{D9DAD80E-9B15-37EB-9D44-15E7CE4FF0B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2" creationId="{FF70A740-0B96-EFC9-0CB5-D31A49A2876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3" creationId="{9040714C-2975-FA31-890B-81CE9647630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4" creationId="{10814611-C611-4638-BAF4-55F0420338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5" creationId="{9A0E916F-5A2A-17AD-A5F2-F6C13D4FED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6" creationId="{F580EF20-129A-59B7-2A95-F95A9C4CA95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7" creationId="{0B3C8D28-4A8E-0165-1DB8-57C38285E13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8" creationId="{AF63F8B4-EDA6-0C40-1548-BA712595AE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9" creationId="{15C9E63C-9F3A-1573-ECF2-58BBDFFE6B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0" creationId="{09200440-2375-657E-CE84-8CF959FDDB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1" creationId="{24896BFB-7549-CC90-C880-6F7A2D7365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2" creationId="{42CCE818-A177-8DDE-B19D-F85B287D845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3" creationId="{A0C8AC42-9EF5-DB75-95C6-57D15CE188A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4" creationId="{FB4A447B-1A66-C374-600F-5BD18AAF5B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5" creationId="{F4302389-A70F-4FC4-5185-286972D29A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6" creationId="{E680CB5A-C4CD-DCB6-7C5B-44F8D33986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7" creationId="{894F6EB6-72ED-5B52-59FA-0113CB7E99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8" creationId="{5468729A-F0D3-A0D7-515F-1DCFC997973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9" creationId="{6A2559CD-741A-B5BE-DDD2-E412D1BB3DB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0" creationId="{694E60AE-C47F-9B54-13B4-059239FE60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1" creationId="{1623C043-B611-7979-0490-91A2A61CE64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2" creationId="{9CD77890-453C-1C60-D9EA-3D218CB2B5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3" creationId="{705AD36E-9F7F-A83D-CF89-16B9F9FFF4C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4" creationId="{65435C02-C8AF-3074-FB0F-6DB68EE0152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5" creationId="{2C91C096-48C2-3FAA-65D8-37593159C8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6" creationId="{113E8D3A-096E-A175-6FA4-2252121F89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7" creationId="{264017E7-E534-0856-E228-5AC967B41BD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8" creationId="{2AE61E5B-F1E6-F1E0-ED43-93DC10BDE5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9" creationId="{9C782390-F18B-FEE1-C796-083E9B3D71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0" creationId="{D0711FB9-5925-2C89-4B43-EEB3A4AAA3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1" creationId="{0CFC8F68-398D-8F28-E81C-353B005A6D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2" creationId="{CA69710D-5459-6475-7BF4-1AA6C665B3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3" creationId="{A7136855-771B-FB26-D74F-A042C0DCC0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4" creationId="{75C4CB55-0A54-488C-B9D3-55BA74F5D6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5" creationId="{35DAAEC1-082D-2589-63B0-392BD45D080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6" creationId="{64AD2D5A-0BC3-FE1A-51DF-DD12A9283A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7" creationId="{6B9B473A-9787-6A19-B559-6210CC3E779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8" creationId="{D5B8FFAE-2648-0A2F-72E0-843FB7B657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9" creationId="{B57EB0A3-4169-DB65-BEBF-1501859E207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0" creationId="{A4EA8363-7F35-4076-3490-02CAEC3F4D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1" creationId="{715552D1-BFE2-4AE0-66D9-0A53D57AAB6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2" creationId="{90873B33-052D-13BC-3F5C-4B2A3E49EC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3" creationId="{4F958991-589F-4C8A-9825-BD5A37198D4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4" creationId="{F01C0FCD-84E0-2EFC-F94E-34FBE6E200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5" creationId="{DE9108B2-C34B-7F95-5D75-3F4BD158959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6" creationId="{DC18C076-EC45-92F4-958B-EF93B6F951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7" creationId="{A06C9030-32C8-A6EF-A5F6-6087AC09228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8" creationId="{4F906C5B-BC5E-BE5F-1CF7-D6AE138C47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9" creationId="{4F48511A-3FA4-A9BD-518D-43BCF45C19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0" creationId="{ADCF20F3-C9F2-2955-A5DB-7EC1457DAA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1" creationId="{F1725B81-5B12-95DF-D85F-0B0441758A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2" creationId="{153E19FB-4FF5-66B6-2CEA-6A8DFFD85A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3" creationId="{B66D62C4-3AD0-3E5F-77AB-B30D5C8622E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4" creationId="{A25C4E28-5D9E-E435-F10B-9E96FF987C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5" creationId="{6CBF07EE-89FC-3816-3338-60D4FBCE53E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6" creationId="{F2A4FC5D-C1AD-1C6E-D876-41D4BA7732F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7" creationId="{A8EC9D0A-D465-D6DF-624F-965D545B86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8" creationId="{1346799A-E3EC-942B-D251-3C11F5E9C2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9" creationId="{14A891B5-A888-6D7E-F817-726E43E59F3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0" creationId="{4DDBB88D-FA41-B0F7-3F43-3452D885277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1" creationId="{F8EF8B26-DDE1-619D-C2AA-F2A17731D5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2" creationId="{8FDC6DCD-442A-6860-62F7-8F581FEBF7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3" creationId="{7110C386-4E65-E149-3E33-25B8BC4EF0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4" creationId="{C26095FA-130F-6B44-3EE0-1AFA45455C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5" creationId="{304D95AE-AA1F-6DB0-349A-512E3C6DC6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6" creationId="{D0D19FEF-D77C-A880-3BA8-5B64E6720AE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7" creationId="{38028E9A-847E-06EE-E742-AF76D6922D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8" creationId="{876B56FE-5E3D-9953-4E62-CCD26B093EE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9" creationId="{BC07FE62-7C69-B8C2-7E32-FDDCB53F0E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0" creationId="{9B9A1720-11E9-1B7F-958E-A907E156BB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1" creationId="{690C61F6-4268-29D1-06FE-1FD5804FD2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2" creationId="{D75674EB-2E40-2F87-0AAF-D9DF764FB0D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3" creationId="{F98833D9-AB73-2A5A-4E22-EAF7FA0602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4" creationId="{AD4BBE0A-6AF4-BA95-E520-48B7C9B774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5" creationId="{AC3E3048-0766-7168-277A-840F108626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6" creationId="{12D79912-8635-5219-5105-CC5A2E52FA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7" creationId="{D94EA224-99F7-A816-D415-CD2DFC44FD8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8" creationId="{888DB531-684B-5FFA-AA63-9897D9573C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9" creationId="{F6FCDCED-6FB5-36A8-1362-07BF85A3BD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0" creationId="{74661460-B3F3-0088-466B-A365A1996B1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1" creationId="{E8F00E35-A095-D04B-901B-E6BF6F064C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2" creationId="{7546C9A5-2A29-DF32-7275-F1C0100EADA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3" creationId="{16726584-7CA5-0961-E67B-213025AA01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4" creationId="{8A136D5F-AABB-2F45-68B6-19FE4B500CC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5" creationId="{A075E985-8131-D0DD-B0DE-4477493244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6" creationId="{D6E30A0A-085C-7D58-BAFF-20CEC22A0A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7" creationId="{DEEE7F78-6134-64F7-2846-CDB3D5989D0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8" creationId="{2BF99B5E-F4AE-D917-8ED1-1B9A074EF6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9" creationId="{C6F0363A-B60C-5F36-B818-DB6A8D8D466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0" creationId="{D0F8E653-E772-86D2-F6FE-4E3409F839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1" creationId="{B15FB0E8-9B3C-03B9-1E80-45B950B89A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2" creationId="{48187F6A-AF77-5954-0EF5-1B538A765E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3" creationId="{E77B74C0-B7DC-DCCC-ACDF-1C58BD8897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4" creationId="{1E26C2B7-E2F0-A418-8719-D85E2AF492F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5" creationId="{C27A56E6-19E6-8994-D8F6-A46558154D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6" creationId="{15515DE0-7C84-C970-2F98-D060DD8F35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7" creationId="{65BB13F9-DB68-480B-8AEF-C7CF9BA729F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8" creationId="{E56BBE00-02D0-1D96-DFFD-8F34487A99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9" creationId="{277EA906-68C6-C139-086A-6ED3CCDA08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0" creationId="{861FA3D4-4A3D-1718-96CE-EF575D7EE0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1" creationId="{D7DC0935-1BCA-E1E6-C796-2BB20DB0E26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2" creationId="{AF0E1CAC-0314-4223-1806-1039E83961D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3" creationId="{5404D3C8-DD49-4D75-3CB4-97A3C4AF39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4" creationId="{EA17C0D0-E7CE-A3B3-730A-C39FBD3B73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5" creationId="{A654BADC-CBDE-28BC-E520-8BA7637213A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6" creationId="{9B39ADA1-13B5-D76D-279E-24E2E32C55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7" creationId="{8A8C3067-10D7-AD2E-465F-A0A23E9B7E8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8" creationId="{A9E767E5-7176-93E7-8A8E-41F568FDE3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9" creationId="{14417063-75DD-9743-E06F-0F05AAD056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0" creationId="{17004B73-767F-04AF-C177-389A5203D7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1" creationId="{6CAE4D7C-0021-BD9D-CF02-2664938322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2" creationId="{CA7358DE-C21E-C4F2-F02A-6F1E405DED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3" creationId="{71AB5BCA-E487-D9FE-712A-6A6AA81AE33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4" creationId="{A44D75F7-C67E-C61C-F5CF-5B10CCA73F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5" creationId="{7D625D75-2EC7-A7E2-425E-2B3F15A270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6" creationId="{E8C9CABC-A22E-608F-66C7-2334964A62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7" creationId="{F8347D75-8BC5-68EB-739E-133EFA3651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8" creationId="{27774AC0-D564-7A89-A561-1A6DD45385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9" creationId="{06208452-4643-FAA8-CC29-4C576B016A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0" creationId="{E10A605F-C6E4-9DE0-2F13-5E1DFEA2716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1" creationId="{03FD3513-5D19-035B-9901-D45A5332F16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2" creationId="{822F560E-8A9A-361F-7FD2-990904D0592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3" creationId="{A070B13B-EC2C-6C72-A526-EEF884850DE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4" creationId="{BCE78B5D-C6B5-1D8C-0EC1-854F1418C2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5" creationId="{F0FA48E1-AB7C-A964-43B2-A7F24D7EE1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6" creationId="{3FF9F47A-2C62-7815-1710-3AFBA693D6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7" creationId="{35777CD7-F845-8584-F504-F98A6AB434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8" creationId="{EC44515F-5CDC-4BAE-728A-8E06799311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9" creationId="{084D8C82-93D3-768B-A3DE-8AD759C2C8F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0" creationId="{B676F9CD-DF1C-2968-F84D-708759A7AD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1" creationId="{EA77967F-3AF7-1EB4-2FC4-F713A8E150E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2" creationId="{21C722D4-31E9-D1B4-CB93-63EC4E66A2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3" creationId="{27350897-0223-9AA5-2620-624429D025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4" creationId="{D02BF523-D44E-E5EE-AB48-E4B6CF94D5B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5" creationId="{6B84B95B-CCDC-FB70-9439-B9ABDE6CAE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6" creationId="{5774F745-F2A5-2C1A-65C8-B676FCBFC2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7" creationId="{4E8FCA0B-24A9-4B4B-0C65-F6A67340B0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8" creationId="{2E24DEFE-BE0C-7CB4-0844-2B024DAA8C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9" creationId="{16B712F4-6692-5A02-38DA-39CADBEDDA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0" creationId="{88293AB2-BA6A-918F-3D27-F3F0F176BF1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1" creationId="{54D3CDAC-B7A8-EEB8-7CF2-F18C467AA68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2" creationId="{D6DACD2D-5C25-F640-0055-3D55B2F607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3" creationId="{27BB8A53-6E28-F4D4-AA96-F8F9E43603F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4" creationId="{35493B16-0B7B-A84B-8467-42A4372888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5" creationId="{C5327663-51C9-4921-3D4F-25A5CE64E2B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6" creationId="{E21B567F-264E-3ACE-65F6-5E6D5B1A704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7" creationId="{CA2584EF-5557-C654-96B6-AE64D4C3A50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8" creationId="{58313A73-A2E6-0F15-3180-4CF367918F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9" creationId="{86260A16-B59E-DB89-9C5D-77167716EE5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0" creationId="{4742844A-2B9F-8836-70A9-99B670A84A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1" creationId="{65C4E999-3752-12AD-FFFC-22CB1D2D997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2" creationId="{1CF2AC00-0A74-0738-5370-BFB6E09597E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3" creationId="{A51A0AEF-5EFA-254C-0A3B-93B450E7FB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4" creationId="{6B793BD9-9B58-D202-BAD3-DCA36FEEA4C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5" creationId="{83B6CCE6-8E37-F2BA-22B7-168CBD40D83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6" creationId="{2D68DBAE-362D-DAD7-2D1A-214DFA45F2D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7" creationId="{27A8BA0E-1362-6B0B-F500-B013AF9D999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8" creationId="{5827C947-D141-74A6-4DB6-B94065077BA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9" creationId="{55282657-1309-0805-8E54-DDA528A1E9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0" creationId="{82284873-FE1A-940B-C6F0-BE5EDD95312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1" creationId="{BBF43D71-380E-3980-41CA-80575BF13B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2" creationId="{D48A4D58-8E06-944A-4083-06984D4EB2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3" creationId="{3931FDF8-1AC2-5A5B-F6F0-D1179A6667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4" creationId="{ED1ECBC3-F3EB-698F-6688-7AB154EE55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5" creationId="{715636FE-9350-1B4A-EA56-9D91957D8A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6" creationId="{D634374D-4038-07A5-1E07-CF9C8306BF8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7" creationId="{5684A37D-262F-C2FC-7421-D5A884ACFB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8" creationId="{B5D035E6-D38C-95C3-33D3-FB0EEB791BF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9" creationId="{CACFF7C6-435F-7E48-8A26-39A8A3F2CF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0" creationId="{F681D7E2-DFB2-B7F7-F869-B312EB9883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1" creationId="{3E6B0036-2C6D-C6EE-FC52-CD9B40EBCB6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2" creationId="{7150C96E-BDD2-0D78-8A23-7D5352C6CE5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3" creationId="{4C7BE9C6-6FB3-3C73-0901-30A69C6050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4" creationId="{C634B38A-7AFC-435F-00ED-37F67F7D79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5" creationId="{27846A78-3A11-AA5A-ED73-7D0D34ACA3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6" creationId="{445E604B-4C80-006F-CF01-56EA752165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7" creationId="{8B77A9EB-701A-3B1E-856D-BAC71CCEB2C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8" creationId="{6D298DE3-A11E-558E-B4AE-08CE8BC8384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9" creationId="{E94A4FDB-FE56-E7EE-D0F0-879AA34BE07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0" creationId="{B941E4FA-71C9-AEE0-1B0E-CF6BFEDD1D1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1" creationId="{C17FA21D-07E5-8E93-3546-DB25067F67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2" creationId="{23402032-2C9B-4E11-668F-78D39DA13C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3" creationId="{8F810D54-FE8B-D710-32A2-D52FC3625B9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4" creationId="{C857AF9A-8F18-2B84-AD3C-4A55577CB27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5" creationId="{5DEE3E56-3804-326D-E244-19C94B3A38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6" creationId="{DF7FB9AB-EC84-6EBB-E281-5BB97B60BB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7" creationId="{788B9683-88D3-AB7E-A67F-395DFFD2E93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8" creationId="{79B51713-7E3B-9780-954F-D468499489F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9" creationId="{42125FD1-8853-BB5E-8E47-CF1E8D4B42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0" creationId="{FD803764-2708-826C-06C7-F3DA2DA4BA3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1" creationId="{F8D090E1-AD39-3CD9-8BE5-CECFD63A850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2" creationId="{F061BA84-A12F-739E-E233-06EBD9A3CF2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3" creationId="{63393871-405D-1B26-00AA-1A38004C92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4" creationId="{78FFDF67-5821-37F2-AFF7-03CC433E4E2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5" creationId="{FD0ECEBF-9D13-5F2A-77D6-94ACE66ADF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6" creationId="{645F15F3-5658-05E7-1AF3-FE6FF11007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7" creationId="{87B54A39-564A-E99F-2987-392FE1FCCF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8" creationId="{31901D35-D34A-E821-B3CE-231E086C8A2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9" creationId="{39F017C7-CEFE-DB13-C127-83F5CBE277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0" creationId="{D0190A58-8CE3-E9AB-6C83-5FB63451E6F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1" creationId="{6DAAD4A4-2030-E0A6-1598-88C8906E71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2" creationId="{12392342-2B08-3ECB-43AD-97CDF13DAB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3" creationId="{AC3FB6D0-2505-A89B-B5D0-317C95CE916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4" creationId="{D7CC8492-7E2F-4F47-F803-CF8B8F4560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5" creationId="{74AF64D0-E00E-2B3B-E4BA-175793578FB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6" creationId="{6158FF9D-B7D9-F222-FD6D-988EED0DCE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7" creationId="{59DBC841-F96C-20E6-3210-B3D52869D7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8" creationId="{58D9D628-0307-2CE0-E460-A68C40C061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9" creationId="{043AB516-6252-7057-AE09-6092C3F92F6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0" creationId="{535A53C8-F7CD-363E-A809-79A8776317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1" creationId="{4A7E0454-8928-6736-BCFF-0F57CF67B8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2" creationId="{19A6DBD5-271B-6AD6-23E0-C2A229E2BF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3" creationId="{B7FBA781-11E2-84AB-4D7D-B5A704C55BF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4" creationId="{26C7E861-5733-E7D6-9985-9BD8A95139A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5" creationId="{F530F157-CD1E-D9BC-511F-712143B7F3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6" creationId="{8473D8FF-BE0E-F7B5-D69E-B5B9D5BB2D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7" creationId="{9E82512D-1DE0-E694-1DE0-B3397D2E9C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8" creationId="{6F342E8C-B8BA-D546-91F0-77ECDFD32F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9" creationId="{C2860D03-E930-5BC0-9DCA-8FDCAA746D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20" creationId="{6854595E-7C07-BDCE-6817-09AC4C04B42B}"/>
          </ac:spMkLst>
        </pc:spChg>
        <pc:spChg chg="mod ord">
          <ac:chgData name="u3557005@connect.hku.hk" userId="87957631-06b5-4f25-86f8-7bffd6903a85" providerId="ADAL" clId="{C204AAFB-6558-4C0E-9603-C1FED4206CBF}" dt="2023-11-15T13:50:17.184" v="3698" actId="6264"/>
          <ac:spMkLst>
            <pc:docMk/>
            <pc:sldMk cId="165925436" sldId="311"/>
            <ac:spMk id="1621" creationId="{566F8256-09FE-5D8F-7A4D-EEDC107B985E}"/>
          </ac:spMkLst>
        </pc:spChg>
        <pc:spChg chg="mod ord">
          <ac:chgData name="u3557005@connect.hku.hk" userId="87957631-06b5-4f25-86f8-7bffd6903a85" providerId="ADAL" clId="{C204AAFB-6558-4C0E-9603-C1FED4206CBF}" dt="2023-11-15T13:50:17.184" v="3698" actId="6264"/>
          <ac:spMkLst>
            <pc:docMk/>
            <pc:sldMk cId="165925436" sldId="311"/>
            <ac:spMk id="1622" creationId="{9B7983F6-3B23-C2A5-FA04-45E83EB0310C}"/>
          </ac:spMkLst>
        </pc:spChg>
        <pc:spChg chg="add del mod">
          <ac:chgData name="u3557005@connect.hku.hk" userId="87957631-06b5-4f25-86f8-7bffd6903a85" providerId="ADAL" clId="{C204AAFB-6558-4C0E-9603-C1FED4206CBF}" dt="2023-11-15T13:48:59.019" v="3656" actId="6264"/>
          <ac:spMkLst>
            <pc:docMk/>
            <pc:sldMk cId="165925436" sldId="311"/>
            <ac:spMk id="1623" creationId="{F7E33B4F-1C5E-890B-9CFF-247EAB6B9BBD}"/>
          </ac:spMkLst>
        </pc:spChg>
        <pc:spChg chg="add del mod">
          <ac:chgData name="u3557005@connect.hku.hk" userId="87957631-06b5-4f25-86f8-7bffd6903a85" providerId="ADAL" clId="{C204AAFB-6558-4C0E-9603-C1FED4206CBF}" dt="2023-11-15T13:48:59.019" v="3656" actId="6264"/>
          <ac:spMkLst>
            <pc:docMk/>
            <pc:sldMk cId="165925436" sldId="311"/>
            <ac:spMk id="1624" creationId="{F02E0A4D-35B9-C769-298C-A49E6300E0B6}"/>
          </ac:spMkLst>
        </pc:spChg>
        <pc:spChg chg="add del mod">
          <ac:chgData name="u3557005@connect.hku.hk" userId="87957631-06b5-4f25-86f8-7bffd6903a85" providerId="ADAL" clId="{C204AAFB-6558-4C0E-9603-C1FED4206CBF}" dt="2023-11-15T13:48:59.019" v="3656" actId="6264"/>
          <ac:spMkLst>
            <pc:docMk/>
            <pc:sldMk cId="165925436" sldId="311"/>
            <ac:spMk id="1625" creationId="{7E049B5E-8240-9B78-8AC5-EF290E457632}"/>
          </ac:spMkLst>
        </pc:spChg>
        <pc:spChg chg="add del mod">
          <ac:chgData name="u3557005@connect.hku.hk" userId="87957631-06b5-4f25-86f8-7bffd6903a85" providerId="ADAL" clId="{C204AAFB-6558-4C0E-9603-C1FED4206CBF}" dt="2023-11-15T13:49:00.257" v="3657" actId="6264"/>
          <ac:spMkLst>
            <pc:docMk/>
            <pc:sldMk cId="165925436" sldId="311"/>
            <ac:spMk id="1626" creationId="{10099552-97B3-C9CE-AC5F-B0BA5AFB45E3}"/>
          </ac:spMkLst>
        </pc:spChg>
        <pc:spChg chg="add del mod">
          <ac:chgData name="u3557005@connect.hku.hk" userId="87957631-06b5-4f25-86f8-7bffd6903a85" providerId="ADAL" clId="{C204AAFB-6558-4C0E-9603-C1FED4206CBF}" dt="2023-11-15T13:49:00.257" v="3657" actId="6264"/>
          <ac:spMkLst>
            <pc:docMk/>
            <pc:sldMk cId="165925436" sldId="311"/>
            <ac:spMk id="1627" creationId="{C8651FE9-F79B-C810-8D6F-0C6FBAABD70B}"/>
          </ac:spMkLst>
        </pc:spChg>
        <pc:spChg chg="add del mod">
          <ac:chgData name="u3557005@connect.hku.hk" userId="87957631-06b5-4f25-86f8-7bffd6903a85" providerId="ADAL" clId="{C204AAFB-6558-4C0E-9603-C1FED4206CBF}" dt="2023-11-15T13:49:00.257" v="3657" actId="6264"/>
          <ac:spMkLst>
            <pc:docMk/>
            <pc:sldMk cId="165925436" sldId="311"/>
            <ac:spMk id="1628" creationId="{C347CC10-335C-606C-181D-DFC0D8015808}"/>
          </ac:spMkLst>
        </pc:spChg>
        <pc:spChg chg="add del mod">
          <ac:chgData name="u3557005@connect.hku.hk" userId="87957631-06b5-4f25-86f8-7bffd6903a85" providerId="ADAL" clId="{C204AAFB-6558-4C0E-9603-C1FED4206CBF}" dt="2023-11-15T13:50:17.184" v="3698" actId="6264"/>
          <ac:spMkLst>
            <pc:docMk/>
            <pc:sldMk cId="165925436" sldId="311"/>
            <ac:spMk id="1629" creationId="{7E6024EC-9BC7-7BB0-EF15-E982A6454F08}"/>
          </ac:spMkLst>
        </pc:spChg>
        <pc:spChg chg="add del mod">
          <ac:chgData name="u3557005@connect.hku.hk" userId="87957631-06b5-4f25-86f8-7bffd6903a85" providerId="ADAL" clId="{C204AAFB-6558-4C0E-9603-C1FED4206CBF}" dt="2023-11-15T13:50:17.184" v="3698" actId="6264"/>
          <ac:spMkLst>
            <pc:docMk/>
            <pc:sldMk cId="165925436" sldId="311"/>
            <ac:spMk id="1630" creationId="{912BF4C0-1C43-F5DE-02FD-80E88C5BDE14}"/>
          </ac:spMkLst>
        </pc:spChg>
        <pc:spChg chg="add del mod">
          <ac:chgData name="u3557005@connect.hku.hk" userId="87957631-06b5-4f25-86f8-7bffd6903a85" providerId="ADAL" clId="{C204AAFB-6558-4C0E-9603-C1FED4206CBF}" dt="2023-11-15T13:50:17.184" v="3698" actId="6264"/>
          <ac:spMkLst>
            <pc:docMk/>
            <pc:sldMk cId="165925436" sldId="311"/>
            <ac:spMk id="1631" creationId="{D8036067-863A-D641-A5E3-CAAF641FB2B1}"/>
          </ac:spMkLst>
        </pc:s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3" creationId="{594FE500-6EA9-6925-2255-43073E96EC3E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8" creationId="{EC18A532-7755-7F67-4468-6F239AD2D838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13" creationId="{B892B569-9662-05C8-1744-CEC9C0B7DB1E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18" creationId="{3804109D-278C-3601-9853-16EC5078A0F0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23" creationId="{3408E580-3EF4-8BD3-8DB5-8C193FC4A10B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28" creationId="{E4B91A21-7310-89B2-4D68-F58696E6BAF2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33" creationId="{C088F4FD-CA00-FB0B-F013-713B64A3B30B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38" creationId="{35430C91-EAA0-459A-6523-7772D15D7677}"/>
          </ac:grpSpMkLst>
        </pc:grpChg>
        <pc:grpChg chg="add del mod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45" creationId="{D2FBBA8D-E58D-29F0-19C1-566B79832414}"/>
          </ac:grpSpMkLst>
        </pc:grpChg>
        <pc:grpChg chg="add mod ord">
          <ac:chgData name="u3557005@connect.hku.hk" userId="87957631-06b5-4f25-86f8-7bffd6903a85" providerId="ADAL" clId="{C204AAFB-6558-4C0E-9603-C1FED4206CBF}" dt="2023-11-15T09:04:54.350" v="1433" actId="207"/>
          <ac:grpSpMkLst>
            <pc:docMk/>
            <pc:sldMk cId="165925436" sldId="311"/>
            <ac:grpSpMk id="48" creationId="{1B595E98-E9D2-50BE-20A4-FB8DA89774DF}"/>
          </ac:grpSpMkLst>
        </pc:grpChg>
      </pc:sldChg>
      <pc:sldChg chg="addSp delSp modSp new mod modTransition modAnim modNotesTx">
        <pc:chgData name="u3557005@connect.hku.hk" userId="87957631-06b5-4f25-86f8-7bffd6903a85" providerId="ADAL" clId="{C204AAFB-6558-4C0E-9603-C1FED4206CBF}" dt="2023-11-16T16:07:13.110" v="4648"/>
        <pc:sldMkLst>
          <pc:docMk/>
          <pc:sldMk cId="2834878438" sldId="312"/>
        </pc:sldMkLst>
        <pc:spChg chg="mod">
          <ac:chgData name="u3557005@connect.hku.hk" userId="87957631-06b5-4f25-86f8-7bffd6903a85" providerId="ADAL" clId="{C204AAFB-6558-4C0E-9603-C1FED4206CBF}" dt="2023-11-15T05:46:50.229" v="238" actId="20577"/>
          <ac:spMkLst>
            <pc:docMk/>
            <pc:sldMk cId="2834878438" sldId="312"/>
            <ac:spMk id="2" creationId="{56545B40-F6C8-C25A-DABA-012510CF1503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5" creationId="{14D24520-8DD1-1C24-4220-ADBE4C242F8B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6" creationId="{E46EF413-EB93-23CD-8C9A-EF6547C38D72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7" creationId="{D1F2FB8A-D477-C4C5-74B3-B0D60A513EC7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8" creationId="{52BC194A-D39C-D416-AD93-1CADD617CEDF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9" creationId="{E24ADEE2-6C95-A939-6D3B-A9F8526F5611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10" creationId="{B561AC5B-CC54-6B6D-E361-A367315F1439}"/>
          </ac:spMkLst>
        </pc:spChg>
        <pc:spChg chg="add mod">
          <ac:chgData name="u3557005@connect.hku.hk" userId="87957631-06b5-4f25-86f8-7bffd6903a85" providerId="ADAL" clId="{C204AAFB-6558-4C0E-9603-C1FED4206CBF}" dt="2023-11-16T15:59:55.444" v="4602" actId="164"/>
          <ac:spMkLst>
            <pc:docMk/>
            <pc:sldMk cId="2834878438" sldId="312"/>
            <ac:spMk id="11" creationId="{97C3DAEB-10E0-54EF-6456-C28F0E7D8241}"/>
          </ac:spMkLst>
        </pc:spChg>
        <pc:spChg chg="add mod">
          <ac:chgData name="u3557005@connect.hku.hk" userId="87957631-06b5-4f25-86f8-7bffd6903a85" providerId="ADAL" clId="{C204AAFB-6558-4C0E-9603-C1FED4206CBF}" dt="2023-11-16T16:00:03.610" v="4605" actId="164"/>
          <ac:spMkLst>
            <pc:docMk/>
            <pc:sldMk cId="2834878438" sldId="312"/>
            <ac:spMk id="12" creationId="{5E649681-ECF2-45AB-583F-6E2D47543E57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14" creationId="{362CB086-148D-680B-F0BD-D9874D8DC19E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15" creationId="{98DB1171-1E96-2F90-F45C-621F8545EC47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16" creationId="{7F5CFB74-471D-C41A-674E-C7E5C11E304D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17" creationId="{AD7413C4-5520-B612-1935-0201D2329844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19" creationId="{A22B9F7E-307B-E67A-3D58-66E927D22625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20" creationId="{8B1B5DE5-8967-6689-D064-29CB7F73CB7E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21" creationId="{A6279512-1869-687A-F2A1-698434DBF88A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22" creationId="{F40B9791-394B-32B2-C909-FC00A7F0AACA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23" creationId="{BF50130A-5C22-4662-30A1-F8EB8539EAFF}"/>
          </ac:spMkLst>
        </pc:spChg>
        <pc:spChg chg="add mod">
          <ac:chgData name="u3557005@connect.hku.hk" userId="87957631-06b5-4f25-86f8-7bffd6903a85" providerId="ADAL" clId="{C204AAFB-6558-4C0E-9603-C1FED4206CBF}" dt="2023-11-16T15:59:55.444" v="4602" actId="164"/>
          <ac:spMkLst>
            <pc:docMk/>
            <pc:sldMk cId="2834878438" sldId="312"/>
            <ac:spMk id="24" creationId="{74445CA2-9FA9-1B56-948C-93310E0713C6}"/>
          </ac:spMkLst>
        </pc:spChg>
        <pc:spChg chg="add mod">
          <ac:chgData name="u3557005@connect.hku.hk" userId="87957631-06b5-4f25-86f8-7bffd6903a85" providerId="ADAL" clId="{C204AAFB-6558-4C0E-9603-C1FED4206CBF}" dt="2023-11-16T15:59:57.080" v="4603" actId="164"/>
          <ac:spMkLst>
            <pc:docMk/>
            <pc:sldMk cId="2834878438" sldId="312"/>
            <ac:spMk id="25" creationId="{42E600B1-C377-5278-50E7-B4F93FA4D4E8}"/>
          </ac:spMkLst>
        </pc:spChg>
        <pc:spChg chg="add mod">
          <ac:chgData name="u3557005@connect.hku.hk" userId="87957631-06b5-4f25-86f8-7bffd6903a85" providerId="ADAL" clId="{C204AAFB-6558-4C0E-9603-C1FED4206CBF}" dt="2023-11-16T15:59:58.558" v="4604" actId="164"/>
          <ac:spMkLst>
            <pc:docMk/>
            <pc:sldMk cId="2834878438" sldId="312"/>
            <ac:spMk id="26" creationId="{EA8E44E1-A285-5BA7-9C23-8A313AB16F13}"/>
          </ac:spMkLst>
        </pc:spChg>
        <pc:spChg chg="add mod">
          <ac:chgData name="u3557005@connect.hku.hk" userId="87957631-06b5-4f25-86f8-7bffd6903a85" providerId="ADAL" clId="{C204AAFB-6558-4C0E-9603-C1FED4206CBF}" dt="2023-11-16T16:00:03.610" v="4605" actId="164"/>
          <ac:spMkLst>
            <pc:docMk/>
            <pc:sldMk cId="2834878438" sldId="312"/>
            <ac:spMk id="27" creationId="{AB3A3042-AE0D-75D6-8BD6-6619F0C6C4B4}"/>
          </ac:spMkLst>
        </pc:spChg>
        <pc:spChg chg="add mod">
          <ac:chgData name="u3557005@connect.hku.hk" userId="87957631-06b5-4f25-86f8-7bffd6903a85" providerId="ADAL" clId="{C204AAFB-6558-4C0E-9603-C1FED4206CBF}" dt="2023-11-16T16:00:05.272" v="4606" actId="164"/>
          <ac:spMkLst>
            <pc:docMk/>
            <pc:sldMk cId="2834878438" sldId="312"/>
            <ac:spMk id="28" creationId="{33AF2342-1454-2A3E-0827-F7482C746603}"/>
          </ac:spMkLst>
        </pc:spChg>
        <pc:spChg chg="add del">
          <ac:chgData name="u3557005@connect.hku.hk" userId="87957631-06b5-4f25-86f8-7bffd6903a85" providerId="ADAL" clId="{C204AAFB-6558-4C0E-9603-C1FED4206CBF}" dt="2023-11-16T14:52:26.613" v="4135" actId="22"/>
          <ac:spMkLst>
            <pc:docMk/>
            <pc:sldMk cId="2834878438" sldId="312"/>
            <ac:spMk id="31" creationId="{3E8C4084-0B45-C70D-41E1-E14BBBC53C64}"/>
          </ac:spMkLst>
        </pc:spChg>
        <pc:spChg chg="add mod">
          <ac:chgData name="u3557005@connect.hku.hk" userId="87957631-06b5-4f25-86f8-7bffd6903a85" providerId="ADAL" clId="{C204AAFB-6558-4C0E-9603-C1FED4206CBF}" dt="2023-11-16T14:57:49.110" v="4187" actId="122"/>
          <ac:spMkLst>
            <pc:docMk/>
            <pc:sldMk cId="2834878438" sldId="312"/>
            <ac:spMk id="32" creationId="{8881B7FF-EC05-38F5-0D0C-AAF3CA8DB21D}"/>
          </ac:spMkLst>
        </pc:spChg>
        <pc:grpChg chg="add mod">
          <ac:chgData name="u3557005@connect.hku.hk" userId="87957631-06b5-4f25-86f8-7bffd6903a85" providerId="ADAL" clId="{C204AAFB-6558-4C0E-9603-C1FED4206CBF}" dt="2023-11-16T15:59:58.558" v="4604" actId="164"/>
          <ac:grpSpMkLst>
            <pc:docMk/>
            <pc:sldMk cId="2834878438" sldId="312"/>
            <ac:grpSpMk id="4" creationId="{1AA8BEE6-F808-4C7D-0DBA-581B89C30D11}"/>
          </ac:grpSpMkLst>
        </pc:grpChg>
        <pc:grpChg chg="add mod">
          <ac:chgData name="u3557005@connect.hku.hk" userId="87957631-06b5-4f25-86f8-7bffd6903a85" providerId="ADAL" clId="{C204AAFB-6558-4C0E-9603-C1FED4206CBF}" dt="2023-11-16T15:59:57.080" v="4603" actId="164"/>
          <ac:grpSpMkLst>
            <pc:docMk/>
            <pc:sldMk cId="2834878438" sldId="312"/>
            <ac:grpSpMk id="13" creationId="{3CC67235-8FD0-66E2-35D1-DB73EEB62E47}"/>
          </ac:grpSpMkLst>
        </pc:grpChg>
        <pc:grpChg chg="add mod">
          <ac:chgData name="u3557005@connect.hku.hk" userId="87957631-06b5-4f25-86f8-7bffd6903a85" providerId="ADAL" clId="{C204AAFB-6558-4C0E-9603-C1FED4206CBF}" dt="2023-11-16T16:00:05.272" v="4606" actId="164"/>
          <ac:grpSpMkLst>
            <pc:docMk/>
            <pc:sldMk cId="2834878438" sldId="312"/>
            <ac:grpSpMk id="18" creationId="{97AF646E-4301-D86D-355D-0A30D8DC7697}"/>
          </ac:grpSpMkLst>
        </pc:grpChg>
        <pc:grpChg chg="add mod">
          <ac:chgData name="u3557005@connect.hku.hk" userId="87957631-06b5-4f25-86f8-7bffd6903a85" providerId="ADAL" clId="{C204AAFB-6558-4C0E-9603-C1FED4206CBF}" dt="2023-11-16T15:59:55.444" v="4602" actId="164"/>
          <ac:grpSpMkLst>
            <pc:docMk/>
            <pc:sldMk cId="2834878438" sldId="312"/>
            <ac:grpSpMk id="33" creationId="{9E20E1A1-A480-4254-69F3-74CCEA807E13}"/>
          </ac:grpSpMkLst>
        </pc:grpChg>
        <pc:grpChg chg="add mod">
          <ac:chgData name="u3557005@connect.hku.hk" userId="87957631-06b5-4f25-86f8-7bffd6903a85" providerId="ADAL" clId="{C204AAFB-6558-4C0E-9603-C1FED4206CBF}" dt="2023-11-16T15:59:57.080" v="4603" actId="164"/>
          <ac:grpSpMkLst>
            <pc:docMk/>
            <pc:sldMk cId="2834878438" sldId="312"/>
            <ac:grpSpMk id="34" creationId="{234EAAC9-2333-C123-5A3B-6DD685BFDCE8}"/>
          </ac:grpSpMkLst>
        </pc:grpChg>
        <pc:grpChg chg="add mod">
          <ac:chgData name="u3557005@connect.hku.hk" userId="87957631-06b5-4f25-86f8-7bffd6903a85" providerId="ADAL" clId="{C204AAFB-6558-4C0E-9603-C1FED4206CBF}" dt="2023-11-16T15:59:58.558" v="4604" actId="164"/>
          <ac:grpSpMkLst>
            <pc:docMk/>
            <pc:sldMk cId="2834878438" sldId="312"/>
            <ac:grpSpMk id="35" creationId="{A83D40DE-833B-6A8B-D3DF-BD79AAF07E9E}"/>
          </ac:grpSpMkLst>
        </pc:grpChg>
        <pc:grpChg chg="add mod">
          <ac:chgData name="u3557005@connect.hku.hk" userId="87957631-06b5-4f25-86f8-7bffd6903a85" providerId="ADAL" clId="{C204AAFB-6558-4C0E-9603-C1FED4206CBF}" dt="2023-11-16T16:00:03.610" v="4605" actId="164"/>
          <ac:grpSpMkLst>
            <pc:docMk/>
            <pc:sldMk cId="2834878438" sldId="312"/>
            <ac:grpSpMk id="36" creationId="{2CCE916C-0B70-F9C3-26B7-E77E39E0A850}"/>
          </ac:grpSpMkLst>
        </pc:grpChg>
        <pc:grpChg chg="add mod">
          <ac:chgData name="u3557005@connect.hku.hk" userId="87957631-06b5-4f25-86f8-7bffd6903a85" providerId="ADAL" clId="{C204AAFB-6558-4C0E-9603-C1FED4206CBF}" dt="2023-11-16T16:00:05.272" v="4606" actId="164"/>
          <ac:grpSpMkLst>
            <pc:docMk/>
            <pc:sldMk cId="2834878438" sldId="312"/>
            <ac:grpSpMk id="37" creationId="{79A60608-DB22-3F01-5E79-75E13D90115A}"/>
          </ac:grpSpMkLst>
        </pc:grpChg>
      </pc:sldChg>
      <pc:sldChg chg="addSp delSp modSp new mod ord modNotesTx">
        <pc:chgData name="u3557005@connect.hku.hk" userId="87957631-06b5-4f25-86f8-7bffd6903a85" providerId="ADAL" clId="{C204AAFB-6558-4C0E-9603-C1FED4206CBF}" dt="2023-11-16T15:33:55.262" v="4412"/>
        <pc:sldMkLst>
          <pc:docMk/>
          <pc:sldMk cId="66786200" sldId="313"/>
        </pc:sldMkLst>
        <pc:spChg chg="mod">
          <ac:chgData name="u3557005@connect.hku.hk" userId="87957631-06b5-4f25-86f8-7bffd6903a85" providerId="ADAL" clId="{C204AAFB-6558-4C0E-9603-C1FED4206CBF}" dt="2023-11-15T06:12:51.978" v="780" actId="20577"/>
          <ac:spMkLst>
            <pc:docMk/>
            <pc:sldMk cId="66786200" sldId="313"/>
            <ac:spMk id="2" creationId="{4968E076-EE80-9D4C-1886-8BC595106106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5" creationId="{5A8D4E26-FEFD-BCD1-BEF4-146AAA305ABA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6" creationId="{E702FE27-2ACE-D5DD-F5A6-F1F12E26ACCE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7" creationId="{C124C94A-99BD-C343-44A1-843031837EC0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8" creationId="{253DAB2B-AD42-3217-DC99-2F6484CB6E93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9" creationId="{6DEC0E77-640C-4C44-279C-0BA76AE88925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1" creationId="{DE716510-AB54-9AF5-2A02-35B636014C64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2" creationId="{452AB5D5-43F5-20A0-FAA2-055808291D98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3" creationId="{A1F588CC-9ECD-D97D-3BDF-56B7A5FF30F0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4" creationId="{DBEC9520-870B-A444-5131-3452A8FDCC9D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5" creationId="{AC862DEA-3F93-7A3B-33E4-E7EFC8E746F1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6" creationId="{E8BD2756-D905-7CEC-9DF2-F1DE9C7A8761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7" creationId="{0A0B6662-6B9E-3064-3C94-2318D197C0BE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8" creationId="{8BC52D11-8504-193A-06EA-9E36935649C5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9" creationId="{AA4CA8BB-C189-3009-2BF2-9F924FBAA89D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0" creationId="{4D19E3B6-D501-6E30-EEF0-531182F074CD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1" creationId="{3C7FEE9C-626C-D696-6CE6-86F0AF1C03D0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2" creationId="{BFD59D15-653E-73E8-67F0-2CD46D21D576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3" creationId="{555EA89F-2DF3-5F0C-D3A2-8D449A37352B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4" creationId="{670CAFDA-56AA-ADE9-8B3A-DD1C903EF14E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5" creationId="{174DD98D-A816-059F-0603-9CD2319AB341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6" creationId="{0F5F5ED4-36C0-A435-699F-19D348E540E4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7" creationId="{5750C404-BB89-9DBE-6A9C-6DDE09FFEEAF}"/>
          </ac:spMkLst>
        </pc:spChg>
        <pc:spChg chg="add mod">
          <ac:chgData name="u3557005@connect.hku.hk" userId="87957631-06b5-4f25-86f8-7bffd6903a85" providerId="ADAL" clId="{C204AAFB-6558-4C0E-9603-C1FED4206CBF}" dt="2023-11-16T15:11:03.505" v="4400" actId="1076"/>
          <ac:spMkLst>
            <pc:docMk/>
            <pc:sldMk cId="66786200" sldId="313"/>
            <ac:spMk id="28" creationId="{E662F951-BF29-232D-70DF-DEA18F884DEC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0" creationId="{A012AD80-293D-A53B-90B6-D55210001CB0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1" creationId="{E378C975-A2AD-4C7C-9EA0-91122EC941D5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2" creationId="{D80E895D-B50E-831C-6373-9D1528BA76DB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3" creationId="{9AE45685-7748-4E79-50AA-2BF9D57CEC34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4" creationId="{41F8DFB0-510F-36B1-4245-B15D22855B40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5" creationId="{44791357-781F-9713-5590-E8EFBCC5D57A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6" creationId="{E433FD4F-4EB0-BADE-C9F6-24B4BF6B8CF2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7" creationId="{D394A08D-EFE1-CE1E-44E9-3A6CE441D74A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8" creationId="{65B587B8-C50B-75F9-EFBF-6E4FE9CD4F8C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9" creationId="{936DC66F-566E-27B4-2A3B-0392D25360FE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40" creationId="{457BD358-0035-0C3E-2941-B09B535BCB73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41" creationId="{B66946BC-10D0-8B1C-8A76-27DF47FBEEF7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42" creationId="{DCC5C460-FB5D-8CF0-704D-16428CF8D275}"/>
          </ac:spMkLst>
        </pc:spChg>
        <pc:spChg chg="add mod">
          <ac:chgData name="u3557005@connect.hku.hk" userId="87957631-06b5-4f25-86f8-7bffd6903a85" providerId="ADAL" clId="{C204AAFB-6558-4C0E-9603-C1FED4206CBF}" dt="2023-11-16T15:11:03.505" v="4400" actId="1076"/>
          <ac:spMkLst>
            <pc:docMk/>
            <pc:sldMk cId="66786200" sldId="313"/>
            <ac:spMk id="43" creationId="{525E779E-6159-CAEC-C1E5-D11A525F7F60}"/>
          </ac:spMkLst>
        </pc:spChg>
        <pc:spChg chg="add mod">
          <ac:chgData name="u3557005@connect.hku.hk" userId="87957631-06b5-4f25-86f8-7bffd6903a85" providerId="ADAL" clId="{C204AAFB-6558-4C0E-9603-C1FED4206CBF}" dt="2023-11-16T15:11:03.505" v="4400" actId="1076"/>
          <ac:spMkLst>
            <pc:docMk/>
            <pc:sldMk cId="66786200" sldId="313"/>
            <ac:spMk id="44" creationId="{AABA769B-EC1A-7931-7997-AE9C32FB523C}"/>
          </ac:spMkLst>
        </pc:spChg>
        <pc:spChg chg="add mod">
          <ac:chgData name="u3557005@connect.hku.hk" userId="87957631-06b5-4f25-86f8-7bffd6903a85" providerId="ADAL" clId="{C204AAFB-6558-4C0E-9603-C1FED4206CBF}" dt="2023-11-16T15:11:03.505" v="4400" actId="1076"/>
          <ac:spMkLst>
            <pc:docMk/>
            <pc:sldMk cId="66786200" sldId="313"/>
            <ac:spMk id="45" creationId="{B179E486-0551-1227-81C8-F27152CE3483}"/>
          </ac:spMkLst>
        </pc:spChg>
        <pc:spChg chg="add mod">
          <ac:chgData name="u3557005@connect.hku.hk" userId="87957631-06b5-4f25-86f8-7bffd6903a85" providerId="ADAL" clId="{C204AAFB-6558-4C0E-9603-C1FED4206CBF}" dt="2023-11-16T15:11:03.505" v="4400" actId="1076"/>
          <ac:spMkLst>
            <pc:docMk/>
            <pc:sldMk cId="66786200" sldId="313"/>
            <ac:spMk id="46" creationId="{BE7F745E-436F-3C1D-E108-2A93596B9B9E}"/>
          </ac:spMkLst>
        </pc:spChg>
        <pc:spChg chg="add del">
          <ac:chgData name="u3557005@connect.hku.hk" userId="87957631-06b5-4f25-86f8-7bffd6903a85" providerId="ADAL" clId="{C204AAFB-6558-4C0E-9603-C1FED4206CBF}" dt="2023-11-16T14:58:50.895" v="4189" actId="22"/>
          <ac:spMkLst>
            <pc:docMk/>
            <pc:sldMk cId="66786200" sldId="313"/>
            <ac:spMk id="49" creationId="{DE2172DF-2C9C-5DBD-A0BB-A2E575060E8E}"/>
          </ac:spMkLst>
        </pc:spChg>
        <pc:spChg chg="add mod">
          <ac:chgData name="u3557005@connect.hku.hk" userId="87957631-06b5-4f25-86f8-7bffd6903a85" providerId="ADAL" clId="{C204AAFB-6558-4C0E-9603-C1FED4206CBF}" dt="2023-11-16T15:00:35.390" v="4236" actId="1076"/>
          <ac:spMkLst>
            <pc:docMk/>
            <pc:sldMk cId="66786200" sldId="313"/>
            <ac:spMk id="50" creationId="{39B89E6C-6F09-E90A-6DFB-F8FB3296019A}"/>
          </ac:spMkLst>
        </pc:spChg>
        <pc:grpChg chg="add mod">
          <ac:chgData name="u3557005@connect.hku.hk" userId="87957631-06b5-4f25-86f8-7bffd6903a85" providerId="ADAL" clId="{C204AAFB-6558-4C0E-9603-C1FED4206CBF}" dt="2023-11-16T15:11:03.505" v="4400" actId="1076"/>
          <ac:grpSpMkLst>
            <pc:docMk/>
            <pc:sldMk cId="66786200" sldId="313"/>
            <ac:grpSpMk id="4" creationId="{E83C976D-48CE-4EC4-3616-C17BB287FB33}"/>
          </ac:grpSpMkLst>
        </pc:grpChg>
        <pc:grpChg chg="add mod">
          <ac:chgData name="u3557005@connect.hku.hk" userId="87957631-06b5-4f25-86f8-7bffd6903a85" providerId="ADAL" clId="{C204AAFB-6558-4C0E-9603-C1FED4206CBF}" dt="2023-11-16T15:11:03.505" v="4400" actId="1076"/>
          <ac:grpSpMkLst>
            <pc:docMk/>
            <pc:sldMk cId="66786200" sldId="313"/>
            <ac:grpSpMk id="10" creationId="{9A84D7BE-F947-A286-F318-984FD9D63983}"/>
          </ac:grpSpMkLst>
        </pc:grpChg>
        <pc:grpChg chg="add mod">
          <ac:chgData name="u3557005@connect.hku.hk" userId="87957631-06b5-4f25-86f8-7bffd6903a85" providerId="ADAL" clId="{C204AAFB-6558-4C0E-9603-C1FED4206CBF}" dt="2023-11-16T15:11:03.505" v="4400" actId="1076"/>
          <ac:grpSpMkLst>
            <pc:docMk/>
            <pc:sldMk cId="66786200" sldId="313"/>
            <ac:grpSpMk id="29" creationId="{3084FB79-2F0B-368F-FDE5-8A141C649578}"/>
          </ac:grpSpMkLst>
        </pc:grpChg>
      </pc:sldChg>
      <pc:sldChg chg="new del">
        <pc:chgData name="u3557005@connect.hku.hk" userId="87957631-06b5-4f25-86f8-7bffd6903a85" providerId="ADAL" clId="{C204AAFB-6558-4C0E-9603-C1FED4206CBF}" dt="2023-11-15T06:12:11.447" v="742" actId="680"/>
        <pc:sldMkLst>
          <pc:docMk/>
          <pc:sldMk cId="112854112" sldId="313"/>
        </pc:sldMkLst>
      </pc:sldChg>
      <pc:sldChg chg="addSp delSp modSp new mod modTransition modAnim modNotesTx">
        <pc:chgData name="u3557005@connect.hku.hk" userId="87957631-06b5-4f25-86f8-7bffd6903a85" providerId="ADAL" clId="{C204AAFB-6558-4C0E-9603-C1FED4206CBF}" dt="2023-11-21T07:13:23.174" v="5923" actId="1037"/>
        <pc:sldMkLst>
          <pc:docMk/>
          <pc:sldMk cId="3745110610" sldId="314"/>
        </pc:sldMkLst>
        <pc:spChg chg="mod">
          <ac:chgData name="u3557005@connect.hku.hk" userId="87957631-06b5-4f25-86f8-7bffd6903a85" providerId="ADAL" clId="{C204AAFB-6558-4C0E-9603-C1FED4206CBF}" dt="2023-11-15T06:33:04.945" v="925" actId="20577"/>
          <ac:spMkLst>
            <pc:docMk/>
            <pc:sldMk cId="3745110610" sldId="314"/>
            <ac:spMk id="2" creationId="{C5B48B47-9491-4D79-3D84-8FF8171A258E}"/>
          </ac:spMkLst>
        </pc:spChg>
        <pc:spChg chg="add mod">
          <ac:chgData name="u3557005@connect.hku.hk" userId="87957631-06b5-4f25-86f8-7bffd6903a85" providerId="ADAL" clId="{C204AAFB-6558-4C0E-9603-C1FED4206CBF}" dt="2023-11-16T15:35:13.318" v="4453" actId="1076"/>
          <ac:spMkLst>
            <pc:docMk/>
            <pc:sldMk cId="3745110610" sldId="314"/>
            <ac:spMk id="4" creationId="{7DC5BF60-A9E7-CBC5-670F-698FE182E7DF}"/>
          </ac:spMkLst>
        </pc:spChg>
        <pc:spChg chg="add mod">
          <ac:chgData name="u3557005@connect.hku.hk" userId="87957631-06b5-4f25-86f8-7bffd6903a85" providerId="ADAL" clId="{C204AAFB-6558-4C0E-9603-C1FED4206CBF}" dt="2023-11-21T07:13:23.174" v="5923" actId="1037"/>
          <ac:spMkLst>
            <pc:docMk/>
            <pc:sldMk cId="3745110610" sldId="314"/>
            <ac:spMk id="14" creationId="{EA595CD6-5270-F56E-BFED-FE414B97619A}"/>
          </ac:spMkLst>
        </pc:spChg>
        <pc:spChg chg="mod">
          <ac:chgData name="u3557005@connect.hku.hk" userId="87957631-06b5-4f25-86f8-7bffd6903a85" providerId="ADAL" clId="{C204AAFB-6558-4C0E-9603-C1FED4206CBF}" dt="2023-11-15T08:30:43.384" v="1103" actId="1582"/>
          <ac:spMkLst>
            <pc:docMk/>
            <pc:sldMk cId="3745110610" sldId="314"/>
            <ac:spMk id="16" creationId="{A256E1E5-C665-3F0D-DAFB-F247A477DE5A}"/>
          </ac:spMkLst>
        </pc:spChg>
        <pc:spChg chg="mod">
          <ac:chgData name="u3557005@connect.hku.hk" userId="87957631-06b5-4f25-86f8-7bffd6903a85" providerId="ADAL" clId="{C204AAFB-6558-4C0E-9603-C1FED4206CBF}" dt="2023-11-15T08:30:43.384" v="1103" actId="1582"/>
          <ac:spMkLst>
            <pc:docMk/>
            <pc:sldMk cId="3745110610" sldId="314"/>
            <ac:spMk id="17" creationId="{8956F8D8-B0E7-5089-DC3B-6022A34AC4A2}"/>
          </ac:spMkLst>
        </pc:spChg>
        <pc:spChg chg="add mod">
          <ac:chgData name="u3557005@connect.hku.hk" userId="87957631-06b5-4f25-86f8-7bffd6903a85" providerId="ADAL" clId="{C204AAFB-6558-4C0E-9603-C1FED4206CBF}" dt="2023-11-16T16:08:54.991" v="4664" actId="164"/>
          <ac:spMkLst>
            <pc:docMk/>
            <pc:sldMk cId="3745110610" sldId="314"/>
            <ac:spMk id="18" creationId="{591E0676-E8CC-FFDB-A421-A6759375D459}"/>
          </ac:spMkLst>
        </pc:spChg>
        <pc:grpChg chg="add mod">
          <ac:chgData name="u3557005@connect.hku.hk" userId="87957631-06b5-4f25-86f8-7bffd6903a85" providerId="ADAL" clId="{C204AAFB-6558-4C0E-9603-C1FED4206CBF}" dt="2023-11-16T16:08:54.991" v="4664" actId="164"/>
          <ac:grpSpMkLst>
            <pc:docMk/>
            <pc:sldMk cId="3745110610" sldId="314"/>
            <ac:grpSpMk id="5" creationId="{3BB88E23-8E5B-8AB0-1F57-F62213BCC1DD}"/>
          </ac:grpSpMkLst>
        </pc:grpChg>
        <pc:grpChg chg="add mod">
          <ac:chgData name="u3557005@connect.hku.hk" userId="87957631-06b5-4f25-86f8-7bffd6903a85" providerId="ADAL" clId="{C204AAFB-6558-4C0E-9603-C1FED4206CBF}" dt="2023-11-16T16:08:54.991" v="4664" actId="164"/>
          <ac:grpSpMkLst>
            <pc:docMk/>
            <pc:sldMk cId="3745110610" sldId="314"/>
            <ac:grpSpMk id="15" creationId="{6D40DE7E-9750-7879-5939-C0CD1375FC47}"/>
          </ac:grpSpMkLst>
        </pc:grpChg>
        <pc:picChg chg="add del mod">
          <ac:chgData name="u3557005@connect.hku.hk" userId="87957631-06b5-4f25-86f8-7bffd6903a85" providerId="ADAL" clId="{C204AAFB-6558-4C0E-9603-C1FED4206CBF}" dt="2023-11-15T07:17:26.568" v="962" actId="478"/>
          <ac:picMkLst>
            <pc:docMk/>
            <pc:sldMk cId="3745110610" sldId="314"/>
            <ac:picMk id="5" creationId="{C727D8F8-7566-D0EB-3637-891E869FD885}"/>
          </ac:picMkLst>
        </pc:picChg>
        <pc:picChg chg="add mod">
          <ac:chgData name="u3557005@connect.hku.hk" userId="87957631-06b5-4f25-86f8-7bffd6903a85" providerId="ADAL" clId="{C204AAFB-6558-4C0E-9603-C1FED4206CBF}" dt="2023-11-15T07:19:10.049" v="971" actId="1076"/>
          <ac:picMkLst>
            <pc:docMk/>
            <pc:sldMk cId="3745110610" sldId="314"/>
            <ac:picMk id="7" creationId="{AEEC4625-2439-52B4-BCB0-F1CB56A8CBCF}"/>
          </ac:picMkLst>
        </pc:picChg>
        <pc:picChg chg="add mod">
          <ac:chgData name="u3557005@connect.hku.hk" userId="87957631-06b5-4f25-86f8-7bffd6903a85" providerId="ADAL" clId="{C204AAFB-6558-4C0E-9603-C1FED4206CBF}" dt="2023-11-15T07:19:10.049" v="971" actId="1076"/>
          <ac:picMkLst>
            <pc:docMk/>
            <pc:sldMk cId="3745110610" sldId="314"/>
            <ac:picMk id="9" creationId="{153F7073-D0A0-86AE-F3BB-FFAE398CA680}"/>
          </ac:picMkLst>
        </pc:picChg>
        <pc:picChg chg="add mod">
          <ac:chgData name="u3557005@connect.hku.hk" userId="87957631-06b5-4f25-86f8-7bffd6903a85" providerId="ADAL" clId="{C204AAFB-6558-4C0E-9603-C1FED4206CBF}" dt="2023-11-15T07:19:10.049" v="971" actId="1076"/>
          <ac:picMkLst>
            <pc:docMk/>
            <pc:sldMk cId="3745110610" sldId="314"/>
            <ac:picMk id="11" creationId="{9ADDE54D-FA52-78FB-47FC-DE3C748B4E61}"/>
          </ac:picMkLst>
        </pc:picChg>
        <pc:picChg chg="add mod">
          <ac:chgData name="u3557005@connect.hku.hk" userId="87957631-06b5-4f25-86f8-7bffd6903a85" providerId="ADAL" clId="{C204AAFB-6558-4C0E-9603-C1FED4206CBF}" dt="2023-11-15T07:19:10.049" v="971" actId="1076"/>
          <ac:picMkLst>
            <pc:docMk/>
            <pc:sldMk cId="3745110610" sldId="314"/>
            <ac:picMk id="13" creationId="{6C8B93DA-7F19-E65C-3AB5-C17C051F6AE4}"/>
          </ac:picMkLst>
        </pc:picChg>
      </pc:sldChg>
      <pc:sldChg chg="addSp modSp new mod modTransition modAnim modNotesTx">
        <pc:chgData name="u3557005@connect.hku.hk" userId="87957631-06b5-4f25-86f8-7bffd6903a85" providerId="ADAL" clId="{C204AAFB-6558-4C0E-9603-C1FED4206CBF}" dt="2023-11-17T01:44:58.368" v="4857" actId="20577"/>
        <pc:sldMkLst>
          <pc:docMk/>
          <pc:sldMk cId="3504924256" sldId="315"/>
        </pc:sldMkLst>
        <pc:spChg chg="mod">
          <ac:chgData name="u3557005@connect.hku.hk" userId="87957631-06b5-4f25-86f8-7bffd6903a85" providerId="ADAL" clId="{C204AAFB-6558-4C0E-9603-C1FED4206CBF}" dt="2023-11-15T07:26:13.048" v="1088" actId="20577"/>
          <ac:spMkLst>
            <pc:docMk/>
            <pc:sldMk cId="3504924256" sldId="315"/>
            <ac:spMk id="2" creationId="{37C199B5-D0CF-898D-F229-6F5C1C583A76}"/>
          </ac:spMkLst>
        </pc:spChg>
        <pc:spChg chg="add mod">
          <ac:chgData name="u3557005@connect.hku.hk" userId="87957631-06b5-4f25-86f8-7bffd6903a85" providerId="ADAL" clId="{C204AAFB-6558-4C0E-9603-C1FED4206CBF}" dt="2023-11-16T15:35:21.550" v="4457" actId="20577"/>
          <ac:spMkLst>
            <pc:docMk/>
            <pc:sldMk cId="3504924256" sldId="315"/>
            <ac:spMk id="4" creationId="{6E3D31CD-201D-FC2D-7A47-252930980BA4}"/>
          </ac:spMkLst>
        </pc:spChg>
        <pc:spChg chg="add mod">
          <ac:chgData name="u3557005@connect.hku.hk" userId="87957631-06b5-4f25-86f8-7bffd6903a85" providerId="ADAL" clId="{C204AAFB-6558-4C0E-9603-C1FED4206CBF}" dt="2023-11-16T15:35:18.477" v="4455" actId="20577"/>
          <ac:spMkLst>
            <pc:docMk/>
            <pc:sldMk cId="3504924256" sldId="315"/>
            <ac:spMk id="7" creationId="{3C4BB4DE-9BBF-432C-3EF4-88F8A20910EF}"/>
          </ac:spMkLst>
        </pc:spChg>
        <pc:graphicFrameChg chg="add mod">
          <ac:chgData name="u3557005@connect.hku.hk" userId="87957631-06b5-4f25-86f8-7bffd6903a85" providerId="ADAL" clId="{C204AAFB-6558-4C0E-9603-C1FED4206CBF}" dt="2023-11-15T08:40:11.706" v="1158" actId="14100"/>
          <ac:graphicFrameMkLst>
            <pc:docMk/>
            <pc:sldMk cId="3504924256" sldId="315"/>
            <ac:graphicFrameMk id="6" creationId="{CD35F9CE-13B8-5087-9E38-662AD6DBBE70}"/>
          </ac:graphicFrameMkLst>
        </pc:graphicFrameChg>
      </pc:sldChg>
      <pc:sldChg chg="new del">
        <pc:chgData name="u3557005@connect.hku.hk" userId="87957631-06b5-4f25-86f8-7bffd6903a85" providerId="ADAL" clId="{C204AAFB-6558-4C0E-9603-C1FED4206CBF}" dt="2023-11-15T08:42:19.924" v="1210" actId="680"/>
        <pc:sldMkLst>
          <pc:docMk/>
          <pc:sldMk cId="458873148" sldId="316"/>
        </pc:sldMkLst>
      </pc:sldChg>
      <pc:sldChg chg="addSp delSp modSp add mod ord modTransition modNotesTx">
        <pc:chgData name="u3557005@connect.hku.hk" userId="87957631-06b5-4f25-86f8-7bffd6903a85" providerId="ADAL" clId="{C204AAFB-6558-4C0E-9603-C1FED4206CBF}" dt="2023-11-16T15:46:45.833" v="4541"/>
        <pc:sldMkLst>
          <pc:docMk/>
          <pc:sldMk cId="3285320607" sldId="316"/>
        </pc:sldMkLst>
        <pc:spChg chg="add del">
          <ac:chgData name="u3557005@connect.hku.hk" userId="87957631-06b5-4f25-86f8-7bffd6903a85" providerId="ADAL" clId="{C204AAFB-6558-4C0E-9603-C1FED4206CBF}" dt="2023-11-16T15:04:39.121" v="4325" actId="22"/>
          <ac:spMkLst>
            <pc:docMk/>
            <pc:sldMk cId="3285320607" sldId="316"/>
            <ac:spMk id="3" creationId="{6A881C6C-781F-D7DF-581D-B00250D79B47}"/>
          </ac:spMkLst>
        </pc:spChg>
        <pc:spChg chg="add del mod">
          <ac:chgData name="u3557005@connect.hku.hk" userId="87957631-06b5-4f25-86f8-7bffd6903a85" providerId="ADAL" clId="{C204AAFB-6558-4C0E-9603-C1FED4206CBF}" dt="2023-11-15T08:43:30.038" v="1303" actId="478"/>
          <ac:spMkLst>
            <pc:docMk/>
            <pc:sldMk cId="3285320607" sldId="316"/>
            <ac:spMk id="3" creationId="{B41D3875-5585-CC83-1573-3880A419BD50}"/>
          </ac:spMkLst>
        </pc:spChg>
        <pc:spChg chg="add mod">
          <ac:chgData name="u3557005@connect.hku.hk" userId="87957631-06b5-4f25-86f8-7bffd6903a85" providerId="ADAL" clId="{C204AAFB-6558-4C0E-9603-C1FED4206CBF}" dt="2023-11-16T15:04:54.899" v="4330" actId="1076"/>
          <ac:spMkLst>
            <pc:docMk/>
            <pc:sldMk cId="3285320607" sldId="316"/>
            <ac:spMk id="4" creationId="{028CF8BA-19B1-196A-7010-D1CADEE232E6}"/>
          </ac:spMkLst>
        </pc:spChg>
        <pc:spChg chg="add del mod">
          <ac:chgData name="u3557005@connect.hku.hk" userId="87957631-06b5-4f25-86f8-7bffd6903a85" providerId="ADAL" clId="{C204AAFB-6558-4C0E-9603-C1FED4206CBF}" dt="2023-11-15T13:54:56.883" v="3714"/>
          <ac:spMkLst>
            <pc:docMk/>
            <pc:sldMk cId="3285320607" sldId="316"/>
            <ac:spMk id="8" creationId="{05B7CB2A-2C96-6962-75D6-C670FEDD1E20}"/>
          </ac:spMkLst>
        </pc:spChg>
        <pc:spChg chg="add del mod">
          <ac:chgData name="u3557005@connect.hku.hk" userId="87957631-06b5-4f25-86f8-7bffd6903a85" providerId="ADAL" clId="{C204AAFB-6558-4C0E-9603-C1FED4206CBF}" dt="2023-11-15T13:54:56.883" v="3714"/>
          <ac:spMkLst>
            <pc:docMk/>
            <pc:sldMk cId="3285320607" sldId="316"/>
            <ac:spMk id="9" creationId="{67B22ED9-65B4-520A-1887-406E76A5D27C}"/>
          </ac:spMkLst>
        </pc:spChg>
        <pc:spChg chg="mod">
          <ac:chgData name="u3557005@connect.hku.hk" userId="87957631-06b5-4f25-86f8-7bffd6903a85" providerId="ADAL" clId="{C204AAFB-6558-4C0E-9603-C1FED4206CBF}" dt="2023-11-15T08:48:18.858" v="1338" actId="1076"/>
          <ac:spMkLst>
            <pc:docMk/>
            <pc:sldMk cId="3285320607" sldId="316"/>
            <ac:spMk id="2819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43:26.315" v="1302" actId="478"/>
          <ac:spMkLst>
            <pc:docMk/>
            <pc:sldMk cId="3285320607" sldId="316"/>
            <ac:spMk id="2820" creationId="{00000000-0000-0000-0000-000000000000}"/>
          </ac:spMkLst>
        </pc:spChg>
        <pc:picChg chg="add del mod">
          <ac:chgData name="u3557005@connect.hku.hk" userId="87957631-06b5-4f25-86f8-7bffd6903a85" providerId="ADAL" clId="{C204AAFB-6558-4C0E-9603-C1FED4206CBF}" dt="2023-11-15T08:47:44.595" v="1326" actId="478"/>
          <ac:picMkLst>
            <pc:docMk/>
            <pc:sldMk cId="3285320607" sldId="316"/>
            <ac:picMk id="5" creationId="{609BA68B-2D89-E730-3BA0-089CB361A6CB}"/>
          </ac:picMkLst>
        </pc:picChg>
        <pc:picChg chg="add mod">
          <ac:chgData name="u3557005@connect.hku.hk" userId="87957631-06b5-4f25-86f8-7bffd6903a85" providerId="ADAL" clId="{C204AAFB-6558-4C0E-9603-C1FED4206CBF}" dt="2023-11-15T12:56:22.140" v="2542" actId="1076"/>
          <ac:picMkLst>
            <pc:docMk/>
            <pc:sldMk cId="3285320607" sldId="316"/>
            <ac:picMk id="7" creationId="{350A3225-3AD1-DC9B-ABCB-CA59D1FD3809}"/>
          </ac:picMkLst>
        </pc:picChg>
        <pc:picChg chg="mod">
          <ac:chgData name="u3557005@connect.hku.hk" userId="87957631-06b5-4f25-86f8-7bffd6903a85" providerId="ADAL" clId="{C204AAFB-6558-4C0E-9603-C1FED4206CBF}" dt="2023-11-15T14:01:25.552" v="3741" actId="1076"/>
          <ac:picMkLst>
            <pc:docMk/>
            <pc:sldMk cId="3285320607" sldId="316"/>
            <ac:picMk id="2824" creationId="{00000000-0000-0000-0000-000000000000}"/>
          </ac:picMkLst>
        </pc:picChg>
      </pc:sldChg>
      <pc:sldChg chg="modSp new del mod">
        <pc:chgData name="u3557005@connect.hku.hk" userId="87957631-06b5-4f25-86f8-7bffd6903a85" providerId="ADAL" clId="{C204AAFB-6558-4C0E-9603-C1FED4206CBF}" dt="2023-11-15T08:58:54.320" v="1393" actId="680"/>
        <pc:sldMkLst>
          <pc:docMk/>
          <pc:sldMk cId="2629931374" sldId="317"/>
        </pc:sldMkLst>
        <pc:spChg chg="mod">
          <ac:chgData name="u3557005@connect.hku.hk" userId="87957631-06b5-4f25-86f8-7bffd6903a85" providerId="ADAL" clId="{C204AAFB-6558-4C0E-9603-C1FED4206CBF}" dt="2023-11-15T08:58:53.889" v="1392" actId="20577"/>
          <ac:spMkLst>
            <pc:docMk/>
            <pc:sldMk cId="2629931374" sldId="317"/>
            <ac:spMk id="2" creationId="{403C9FD0-CD3A-B012-29D1-56F17AF8A169}"/>
          </ac:spMkLst>
        </pc:spChg>
      </pc:sldChg>
      <pc:sldChg chg="addSp delSp modSp new mod ord modTransition modAnim">
        <pc:chgData name="u3557005@connect.hku.hk" userId="87957631-06b5-4f25-86f8-7bffd6903a85" providerId="ADAL" clId="{C204AAFB-6558-4C0E-9603-C1FED4206CBF}" dt="2023-11-16T16:10:24.047" v="4674"/>
        <pc:sldMkLst>
          <pc:docMk/>
          <pc:sldMk cId="3835825374" sldId="317"/>
        </pc:sldMkLst>
        <pc:spChg chg="mod">
          <ac:chgData name="u3557005@connect.hku.hk" userId="87957631-06b5-4f25-86f8-7bffd6903a85" providerId="ADAL" clId="{C204AAFB-6558-4C0E-9603-C1FED4206CBF}" dt="2023-11-15T08:59:00.051" v="1406" actId="20577"/>
          <ac:spMkLst>
            <pc:docMk/>
            <pc:sldMk cId="3835825374" sldId="317"/>
            <ac:spMk id="2" creationId="{DC4D91E2-0A6B-E02B-3E4C-E369020C8867}"/>
          </ac:spMkLst>
        </pc:spChg>
        <pc:spChg chg="mod">
          <ac:chgData name="u3557005@connect.hku.hk" userId="87957631-06b5-4f25-86f8-7bffd6903a85" providerId="ADAL" clId="{C204AAFB-6558-4C0E-9603-C1FED4206CBF}" dt="2023-11-15T09:23:15.343" v="2002" actId="1582"/>
          <ac:spMkLst>
            <pc:docMk/>
            <pc:sldMk cId="3835825374" sldId="317"/>
            <ac:spMk id="5" creationId="{348EB06C-8808-AA1B-2502-554E09FCA4D8}"/>
          </ac:spMkLst>
        </pc:spChg>
        <pc:spChg chg="del mod">
          <ac:chgData name="u3557005@connect.hku.hk" userId="87957631-06b5-4f25-86f8-7bffd6903a85" providerId="ADAL" clId="{C204AAFB-6558-4C0E-9603-C1FED4206CBF}" dt="2023-11-15T09:12:15.741" v="1441" actId="478"/>
          <ac:spMkLst>
            <pc:docMk/>
            <pc:sldMk cId="3835825374" sldId="317"/>
            <ac:spMk id="6" creationId="{0D5C0DE1-52AB-8347-D6C3-94E23D058C17}"/>
          </ac:spMkLst>
        </pc:spChg>
        <pc:spChg chg="mod">
          <ac:chgData name="u3557005@connect.hku.hk" userId="87957631-06b5-4f25-86f8-7bffd6903a85" providerId="ADAL" clId="{C204AAFB-6558-4C0E-9603-C1FED4206CBF}" dt="2023-11-15T09:23:15.343" v="2002" actId="1582"/>
          <ac:spMkLst>
            <pc:docMk/>
            <pc:sldMk cId="3835825374" sldId="317"/>
            <ac:spMk id="7" creationId="{FAE33D22-02B5-BD89-9898-7AF1382CDF66}"/>
          </ac:spMkLst>
        </pc:spChg>
        <pc:spChg chg="mod">
          <ac:chgData name="u3557005@connect.hku.hk" userId="87957631-06b5-4f25-86f8-7bffd6903a85" providerId="ADAL" clId="{C204AAFB-6558-4C0E-9603-C1FED4206CBF}" dt="2023-11-15T09:23:15.343" v="2002" actId="1582"/>
          <ac:spMkLst>
            <pc:docMk/>
            <pc:sldMk cId="3835825374" sldId="317"/>
            <ac:spMk id="8" creationId="{4EDFFEF1-DB73-74E4-2908-6D89B555B04A}"/>
          </ac:spMkLst>
        </pc:spChg>
        <pc:spChg chg="mod">
          <ac:chgData name="u3557005@connect.hku.hk" userId="87957631-06b5-4f25-86f8-7bffd6903a85" providerId="ADAL" clId="{C204AAFB-6558-4C0E-9603-C1FED4206CBF}" dt="2023-11-15T09:23:15.343" v="2002" actId="1582"/>
          <ac:spMkLst>
            <pc:docMk/>
            <pc:sldMk cId="3835825374" sldId="317"/>
            <ac:spMk id="9" creationId="{80F4C204-C9A9-77F1-682F-ACCAB8A39A00}"/>
          </ac:spMkLst>
        </pc:spChg>
        <pc:spChg chg="del mod">
          <ac:chgData name="u3557005@connect.hku.hk" userId="87957631-06b5-4f25-86f8-7bffd6903a85" providerId="ADAL" clId="{C204AAFB-6558-4C0E-9603-C1FED4206CBF}" dt="2023-11-15T09:12:10.753" v="1439" actId="478"/>
          <ac:spMkLst>
            <pc:docMk/>
            <pc:sldMk cId="3835825374" sldId="317"/>
            <ac:spMk id="10" creationId="{A475075C-0332-70F9-DFC8-977D3C21B0DA}"/>
          </ac:spMkLst>
        </pc:spChg>
        <pc:spChg chg="mod">
          <ac:chgData name="u3557005@connect.hku.hk" userId="87957631-06b5-4f25-86f8-7bffd6903a85" providerId="ADAL" clId="{C204AAFB-6558-4C0E-9603-C1FED4206CBF}" dt="2023-11-15T09:23:15.343" v="2002" actId="1582"/>
          <ac:spMkLst>
            <pc:docMk/>
            <pc:sldMk cId="3835825374" sldId="317"/>
            <ac:spMk id="11" creationId="{E122BE75-80BE-19F8-7C65-00B2422A2F7A}"/>
          </ac:spMkLst>
        </pc:spChg>
        <pc:spChg chg="mod">
          <ac:chgData name="u3557005@connect.hku.hk" userId="87957631-06b5-4f25-86f8-7bffd6903a85" providerId="ADAL" clId="{C204AAFB-6558-4C0E-9603-C1FED4206CBF}" dt="2023-11-15T09:23:15.343" v="2002" actId="1582"/>
          <ac:spMkLst>
            <pc:docMk/>
            <pc:sldMk cId="3835825374" sldId="317"/>
            <ac:spMk id="12" creationId="{4A1F3BC2-BF9D-E5FC-1848-1D704B2ED99C}"/>
          </ac:spMkLst>
        </pc:spChg>
        <pc:spChg chg="del mod">
          <ac:chgData name="u3557005@connect.hku.hk" userId="87957631-06b5-4f25-86f8-7bffd6903a85" providerId="ADAL" clId="{C204AAFB-6558-4C0E-9603-C1FED4206CBF}" dt="2023-11-15T09:12:08.347" v="1438" actId="478"/>
          <ac:spMkLst>
            <pc:docMk/>
            <pc:sldMk cId="3835825374" sldId="317"/>
            <ac:spMk id="13" creationId="{963D00A3-FB75-70C9-5B81-3C297FF70CFE}"/>
          </ac:spMkLst>
        </pc:spChg>
        <pc:spChg chg="del mod">
          <ac:chgData name="u3557005@connect.hku.hk" userId="87957631-06b5-4f25-86f8-7bffd6903a85" providerId="ADAL" clId="{C204AAFB-6558-4C0E-9603-C1FED4206CBF}" dt="2023-11-15T09:12:13.952" v="1440" actId="478"/>
          <ac:spMkLst>
            <pc:docMk/>
            <pc:sldMk cId="3835825374" sldId="317"/>
            <ac:spMk id="14" creationId="{4F7088E7-2469-A0FE-BE0D-83235865E488}"/>
          </ac:spMkLst>
        </pc:spChg>
        <pc:spChg chg="add del mod">
          <ac:chgData name="u3557005@connect.hku.hk" userId="87957631-06b5-4f25-86f8-7bffd6903a85" providerId="ADAL" clId="{C204AAFB-6558-4C0E-9603-C1FED4206CBF}" dt="2023-11-15T09:13:31.407" v="1455"/>
          <ac:spMkLst>
            <pc:docMk/>
            <pc:sldMk cId="3835825374" sldId="317"/>
            <ac:spMk id="15" creationId="{C97C8428-2B97-7225-CB4E-61016E4BCBD8}"/>
          </ac:spMkLst>
        </pc:spChg>
        <pc:spChg chg="add mod ord">
          <ac:chgData name="u3557005@connect.hku.hk" userId="87957631-06b5-4f25-86f8-7bffd6903a85" providerId="ADAL" clId="{C204AAFB-6558-4C0E-9603-C1FED4206CBF}" dt="2023-11-15T09:15:06.698" v="1629" actId="1076"/>
          <ac:spMkLst>
            <pc:docMk/>
            <pc:sldMk cId="3835825374" sldId="317"/>
            <ac:spMk id="16" creationId="{8BAF91C4-CB3E-2CB0-FB2F-948A0F1BC5E8}"/>
          </ac:spMkLst>
        </pc:spChg>
        <pc:spChg chg="add mod">
          <ac:chgData name="u3557005@connect.hku.hk" userId="87957631-06b5-4f25-86f8-7bffd6903a85" providerId="ADAL" clId="{C204AAFB-6558-4C0E-9603-C1FED4206CBF}" dt="2023-11-15T09:22:33.834" v="1999" actId="1036"/>
          <ac:spMkLst>
            <pc:docMk/>
            <pc:sldMk cId="3835825374" sldId="317"/>
            <ac:spMk id="17" creationId="{A1D3F933-AC6C-3FAA-10C4-3973DDB268B1}"/>
          </ac:spMkLst>
        </pc:spChg>
        <pc:spChg chg="add mod">
          <ac:chgData name="u3557005@connect.hku.hk" userId="87957631-06b5-4f25-86f8-7bffd6903a85" providerId="ADAL" clId="{C204AAFB-6558-4C0E-9603-C1FED4206CBF}" dt="2023-11-15T09:22:33.834" v="1999" actId="1036"/>
          <ac:spMkLst>
            <pc:docMk/>
            <pc:sldMk cId="3835825374" sldId="317"/>
            <ac:spMk id="18" creationId="{6CB154FF-68DB-A9E6-2111-E0FA51DEAEDE}"/>
          </ac:spMkLst>
        </pc:spChg>
        <pc:spChg chg="add mod">
          <ac:chgData name="u3557005@connect.hku.hk" userId="87957631-06b5-4f25-86f8-7bffd6903a85" providerId="ADAL" clId="{C204AAFB-6558-4C0E-9603-C1FED4206CBF}" dt="2023-11-15T09:22:33.834" v="1999" actId="1036"/>
          <ac:spMkLst>
            <pc:docMk/>
            <pc:sldMk cId="3835825374" sldId="317"/>
            <ac:spMk id="19" creationId="{CD65D141-BAE5-90FE-5035-2215942205A4}"/>
          </ac:spMkLst>
        </pc:spChg>
        <pc:grpChg chg="add mod">
          <ac:chgData name="u3557005@connect.hku.hk" userId="87957631-06b5-4f25-86f8-7bffd6903a85" providerId="ADAL" clId="{C204AAFB-6558-4C0E-9603-C1FED4206CBF}" dt="2023-11-15T09:23:05.457" v="2001" actId="1076"/>
          <ac:grpSpMkLst>
            <pc:docMk/>
            <pc:sldMk cId="3835825374" sldId="317"/>
            <ac:grpSpMk id="4" creationId="{0EFE7B67-4B41-7FD9-8D72-4AFF4ACFDCEF}"/>
          </ac:grpSpMkLst>
        </pc:grpChg>
      </pc:sldChg>
      <pc:sldChg chg="modSp add mod ord modTransition">
        <pc:chgData name="u3557005@connect.hku.hk" userId="87957631-06b5-4f25-86f8-7bffd6903a85" providerId="ADAL" clId="{C204AAFB-6558-4C0E-9603-C1FED4206CBF}" dt="2023-11-16T15:46:45.833" v="4541"/>
        <pc:sldMkLst>
          <pc:docMk/>
          <pc:sldMk cId="581571043" sldId="318"/>
        </pc:sldMkLst>
        <pc:spChg chg="mod">
          <ac:chgData name="u3557005@connect.hku.hk" userId="87957631-06b5-4f25-86f8-7bffd6903a85" providerId="ADAL" clId="{C204AAFB-6558-4C0E-9603-C1FED4206CBF}" dt="2023-11-15T09:23:38.620" v="2019" actId="20577"/>
          <ac:spMkLst>
            <pc:docMk/>
            <pc:sldMk cId="581571043" sldId="318"/>
            <ac:spMk id="2708" creationId="{00000000-0000-0000-0000-000000000000}"/>
          </ac:spMkLst>
        </pc:spChg>
      </pc:sldChg>
      <pc:sldChg chg="modSp add mod ord modTransition">
        <pc:chgData name="u3557005@connect.hku.hk" userId="87957631-06b5-4f25-86f8-7bffd6903a85" providerId="ADAL" clId="{C204AAFB-6558-4C0E-9603-C1FED4206CBF}" dt="2023-11-16T15:46:45.833" v="4541"/>
        <pc:sldMkLst>
          <pc:docMk/>
          <pc:sldMk cId="2765677468" sldId="319"/>
        </pc:sldMkLst>
        <pc:spChg chg="mod">
          <ac:chgData name="u3557005@connect.hku.hk" userId="87957631-06b5-4f25-86f8-7bffd6903a85" providerId="ADAL" clId="{C204AAFB-6558-4C0E-9603-C1FED4206CBF}" dt="2023-11-15T09:23:54.317" v="2036" actId="20577"/>
          <ac:spMkLst>
            <pc:docMk/>
            <pc:sldMk cId="2765677468" sldId="319"/>
            <ac:spMk id="2708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09:23:49.796" v="2023" actId="20577"/>
          <ac:spMkLst>
            <pc:docMk/>
            <pc:sldMk cId="2765677468" sldId="319"/>
            <ac:spMk id="2709" creationId="{00000000-0000-0000-0000-000000000000}"/>
          </ac:spMkLst>
        </pc:spChg>
      </pc:sldChg>
      <pc:sldChg chg="addSp delSp modSp new mod ord">
        <pc:chgData name="u3557005@connect.hku.hk" userId="87957631-06b5-4f25-86f8-7bffd6903a85" providerId="ADAL" clId="{C204AAFB-6558-4C0E-9603-C1FED4206CBF}" dt="2023-11-16T15:27:54.029" v="4404"/>
        <pc:sldMkLst>
          <pc:docMk/>
          <pc:sldMk cId="484403429" sldId="320"/>
        </pc:sldMkLst>
        <pc:spChg chg="mod">
          <ac:chgData name="u3557005@connect.hku.hk" userId="87957631-06b5-4f25-86f8-7bffd6903a85" providerId="ADAL" clId="{C204AAFB-6558-4C0E-9603-C1FED4206CBF}" dt="2023-11-15T09:24:52.739" v="2077" actId="20577"/>
          <ac:spMkLst>
            <pc:docMk/>
            <pc:sldMk cId="484403429" sldId="320"/>
            <ac:spMk id="2" creationId="{D305E678-6149-27A6-439F-A77B6B8A9768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5" creationId="{E579693B-FD68-4578-A9BF-B83870B89A04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6" creationId="{74AB6F8F-3BE1-607D-1131-79FE6346FA9D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7" creationId="{A78771E5-2B65-8808-21D2-B52BE3CB8080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8" creationId="{B15C4599-383A-0460-94E2-5FFA1E1E60FB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9" creationId="{7EF2E00D-E368-19DD-57EE-58763A747B52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10" creationId="{ECE4C848-E7CC-7822-F67F-CD6F2F2B9FD1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11" creationId="{BF13FB70-5650-92CB-0E36-28F14171D3E6}"/>
          </ac:spMkLst>
        </pc:spChg>
        <pc:spChg chg="mod">
          <ac:chgData name="u3557005@connect.hku.hk" userId="87957631-06b5-4f25-86f8-7bffd6903a85" providerId="ADAL" clId="{C204AAFB-6558-4C0E-9603-C1FED4206CBF}" dt="2023-11-15T09:53:31.425" v="2080"/>
          <ac:spMkLst>
            <pc:docMk/>
            <pc:sldMk cId="484403429" sldId="320"/>
            <ac:spMk id="13" creationId="{24CDEF5F-D772-19F9-FF88-C17FADCAE064}"/>
          </ac:spMkLst>
        </pc:spChg>
        <pc:spChg chg="mod">
          <ac:chgData name="u3557005@connect.hku.hk" userId="87957631-06b5-4f25-86f8-7bffd6903a85" providerId="ADAL" clId="{C204AAFB-6558-4C0E-9603-C1FED4206CBF}" dt="2023-11-15T09:53:31.425" v="2080"/>
          <ac:spMkLst>
            <pc:docMk/>
            <pc:sldMk cId="484403429" sldId="320"/>
            <ac:spMk id="14" creationId="{F2050930-5A96-8EF6-73B3-5B15726EAA95}"/>
          </ac:spMkLst>
        </pc:spChg>
        <pc:spChg chg="add mod">
          <ac:chgData name="u3557005@connect.hku.hk" userId="87957631-06b5-4f25-86f8-7bffd6903a85" providerId="ADAL" clId="{C204AAFB-6558-4C0E-9603-C1FED4206CBF}" dt="2023-11-15T09:57:37.273" v="2220" actId="1076"/>
          <ac:spMkLst>
            <pc:docMk/>
            <pc:sldMk cId="484403429" sldId="320"/>
            <ac:spMk id="15" creationId="{0E4CCCEC-DB36-42AF-BBEA-0DACC102E091}"/>
          </ac:spMkLst>
        </pc:spChg>
        <pc:spChg chg="add mod">
          <ac:chgData name="u3557005@connect.hku.hk" userId="87957631-06b5-4f25-86f8-7bffd6903a85" providerId="ADAL" clId="{C204AAFB-6558-4C0E-9603-C1FED4206CBF}" dt="2023-11-15T10:14:23.333" v="2440" actId="1076"/>
          <ac:spMkLst>
            <pc:docMk/>
            <pc:sldMk cId="484403429" sldId="320"/>
            <ac:spMk id="16" creationId="{9E1E19B9-30D0-AC1F-293A-493E81D8FCAC}"/>
          </ac:spMkLst>
        </pc:spChg>
        <pc:spChg chg="add mod">
          <ac:chgData name="u3557005@connect.hku.hk" userId="87957631-06b5-4f25-86f8-7bffd6903a85" providerId="ADAL" clId="{C204AAFB-6558-4C0E-9603-C1FED4206CBF}" dt="2023-11-15T09:57:37.273" v="2220" actId="1076"/>
          <ac:spMkLst>
            <pc:docMk/>
            <pc:sldMk cId="484403429" sldId="320"/>
            <ac:spMk id="17" creationId="{A40F15B6-6E5F-E843-54A2-82BD7DC441CB}"/>
          </ac:spMkLst>
        </pc:spChg>
        <pc:grpChg chg="add mod">
          <ac:chgData name="u3557005@connect.hku.hk" userId="87957631-06b5-4f25-86f8-7bffd6903a85" providerId="ADAL" clId="{C204AAFB-6558-4C0E-9603-C1FED4206CBF}" dt="2023-11-15T09:57:37.273" v="2220" actId="1076"/>
          <ac:grpSpMkLst>
            <pc:docMk/>
            <pc:sldMk cId="484403429" sldId="320"/>
            <ac:grpSpMk id="4" creationId="{F9F67767-683A-9B0D-075F-BF80FB112E3F}"/>
          </ac:grpSpMkLst>
        </pc:grpChg>
        <pc:grpChg chg="add del mod">
          <ac:chgData name="u3557005@connect.hku.hk" userId="87957631-06b5-4f25-86f8-7bffd6903a85" providerId="ADAL" clId="{C204AAFB-6558-4C0E-9603-C1FED4206CBF}" dt="2023-11-15T09:53:33.749" v="2083"/>
          <ac:grpSpMkLst>
            <pc:docMk/>
            <pc:sldMk cId="484403429" sldId="320"/>
            <ac:grpSpMk id="12" creationId="{AEC6E3CF-3389-3473-4CF2-C6BA6391A24A}"/>
          </ac:grpSpMkLst>
        </pc:grpChg>
      </pc:sldChg>
      <pc:sldChg chg="addSp delSp modSp new mod modTransition modAnim">
        <pc:chgData name="u3557005@connect.hku.hk" userId="87957631-06b5-4f25-86f8-7bffd6903a85" providerId="ADAL" clId="{C204AAFB-6558-4C0E-9603-C1FED4206CBF}" dt="2023-11-16T16:11:42.450" v="4685"/>
        <pc:sldMkLst>
          <pc:docMk/>
          <pc:sldMk cId="3293593679" sldId="321"/>
        </pc:sldMkLst>
        <pc:spChg chg="mod">
          <ac:chgData name="u3557005@connect.hku.hk" userId="87957631-06b5-4f25-86f8-7bffd6903a85" providerId="ADAL" clId="{C204AAFB-6558-4C0E-9603-C1FED4206CBF}" dt="2023-11-15T10:00:50.547" v="2281" actId="1076"/>
          <ac:spMkLst>
            <pc:docMk/>
            <pc:sldMk cId="3293593679" sldId="321"/>
            <ac:spMk id="2" creationId="{2E18EBC0-DEA0-7ADF-2081-974326DACAA6}"/>
          </ac:spMkLst>
        </pc:spChg>
        <pc:spChg chg="add mod topLvl">
          <ac:chgData name="u3557005@connect.hku.hk" userId="87957631-06b5-4f25-86f8-7bffd6903a85" providerId="ADAL" clId="{C204AAFB-6558-4C0E-9603-C1FED4206CBF}" dt="2023-11-16T16:10:37.623" v="4676" actId="164"/>
          <ac:spMkLst>
            <pc:docMk/>
            <pc:sldMk cId="3293593679" sldId="321"/>
            <ac:spMk id="4" creationId="{E3069090-7DF6-B3BB-9D79-D44380F002B1}"/>
          </ac:spMkLst>
        </pc:spChg>
        <pc:spChg chg="add del mod">
          <ac:chgData name="u3557005@connect.hku.hk" userId="87957631-06b5-4f25-86f8-7bffd6903a85" providerId="ADAL" clId="{C204AAFB-6558-4C0E-9603-C1FED4206CBF}" dt="2023-11-15T10:00:18.571" v="2246" actId="478"/>
          <ac:spMkLst>
            <pc:docMk/>
            <pc:sldMk cId="3293593679" sldId="321"/>
            <ac:spMk id="5" creationId="{09A8C49B-0F2C-DA1D-EF04-32EC0BE8420C}"/>
          </ac:spMkLst>
        </pc:spChg>
        <pc:spChg chg="add mod topLvl">
          <ac:chgData name="u3557005@connect.hku.hk" userId="87957631-06b5-4f25-86f8-7bffd6903a85" providerId="ADAL" clId="{C204AAFB-6558-4C0E-9603-C1FED4206CBF}" dt="2023-11-16T16:10:39.648" v="4677" actId="164"/>
          <ac:spMkLst>
            <pc:docMk/>
            <pc:sldMk cId="3293593679" sldId="321"/>
            <ac:spMk id="6" creationId="{58FAC2EF-DD3F-7F25-D813-71C460E6C6E7}"/>
          </ac:spMkLst>
        </pc:spChg>
        <pc:spChg chg="add del mod">
          <ac:chgData name="u3557005@connect.hku.hk" userId="87957631-06b5-4f25-86f8-7bffd6903a85" providerId="ADAL" clId="{C204AAFB-6558-4C0E-9603-C1FED4206CBF}" dt="2023-11-15T10:00:19.942" v="2247" actId="478"/>
          <ac:spMkLst>
            <pc:docMk/>
            <pc:sldMk cId="3293593679" sldId="321"/>
            <ac:spMk id="7" creationId="{8782455A-9E51-11EF-0FC9-AC191CA7447F}"/>
          </ac:spMkLst>
        </pc:spChg>
        <pc:spChg chg="add mod topLvl">
          <ac:chgData name="u3557005@connect.hku.hk" userId="87957631-06b5-4f25-86f8-7bffd6903a85" providerId="ADAL" clId="{C204AAFB-6558-4C0E-9603-C1FED4206CBF}" dt="2023-11-16T16:10:42.925" v="4678" actId="164"/>
          <ac:spMkLst>
            <pc:docMk/>
            <pc:sldMk cId="3293593679" sldId="321"/>
            <ac:spMk id="8" creationId="{3C4B6AF9-5974-E5C6-2E85-AA180C45E944}"/>
          </ac:spMkLst>
        </pc:spChg>
        <pc:spChg chg="add del mod">
          <ac:chgData name="u3557005@connect.hku.hk" userId="87957631-06b5-4f25-86f8-7bffd6903a85" providerId="ADAL" clId="{C204AAFB-6558-4C0E-9603-C1FED4206CBF}" dt="2023-11-15T10:00:21.195" v="2248" actId="478"/>
          <ac:spMkLst>
            <pc:docMk/>
            <pc:sldMk cId="3293593679" sldId="321"/>
            <ac:spMk id="9" creationId="{83334BD9-C747-BD41-8ACD-8D01A932BD34}"/>
          </ac:spMkLst>
        </pc:spChg>
        <pc:spChg chg="add del mod">
          <ac:chgData name="u3557005@connect.hku.hk" userId="87957631-06b5-4f25-86f8-7bffd6903a85" providerId="ADAL" clId="{C204AAFB-6558-4C0E-9603-C1FED4206CBF}" dt="2023-11-15T10:00:12.442" v="2244" actId="478"/>
          <ac:spMkLst>
            <pc:docMk/>
            <pc:sldMk cId="3293593679" sldId="321"/>
            <ac:spMk id="12" creationId="{C76704D0-070B-AECA-9084-CE02F477EF76}"/>
          </ac:spMkLst>
        </pc:spChg>
        <pc:spChg chg="add del mod">
          <ac:chgData name="u3557005@connect.hku.hk" userId="87957631-06b5-4f25-86f8-7bffd6903a85" providerId="ADAL" clId="{C204AAFB-6558-4C0E-9603-C1FED4206CBF}" dt="2023-11-15T10:00:12.442" v="2244" actId="478"/>
          <ac:spMkLst>
            <pc:docMk/>
            <pc:sldMk cId="3293593679" sldId="321"/>
            <ac:spMk id="13" creationId="{AF1DEE4A-075B-BEC1-A012-64B7DCDA445B}"/>
          </ac:spMkLst>
        </pc:spChg>
        <pc:spChg chg="add del mod">
          <ac:chgData name="u3557005@connect.hku.hk" userId="87957631-06b5-4f25-86f8-7bffd6903a85" providerId="ADAL" clId="{C204AAFB-6558-4C0E-9603-C1FED4206CBF}" dt="2023-11-15T10:00:12.442" v="2244" actId="478"/>
          <ac:spMkLst>
            <pc:docMk/>
            <pc:sldMk cId="3293593679" sldId="321"/>
            <ac:spMk id="14" creationId="{B672892D-0811-2E74-C976-2BA4257EFEF1}"/>
          </ac:spMkLst>
        </pc:spChg>
        <pc:spChg chg="add del mod">
          <ac:chgData name="u3557005@connect.hku.hk" userId="87957631-06b5-4f25-86f8-7bffd6903a85" providerId="ADAL" clId="{C204AAFB-6558-4C0E-9603-C1FED4206CBF}" dt="2023-11-15T10:00:12.442" v="2244" actId="478"/>
          <ac:spMkLst>
            <pc:docMk/>
            <pc:sldMk cId="3293593679" sldId="321"/>
            <ac:spMk id="15" creationId="{C8255157-BDFA-EB77-3D98-0EEDA57815B2}"/>
          </ac:spMkLst>
        </pc:spChg>
        <pc:spChg chg="add del mod">
          <ac:chgData name="u3557005@connect.hku.hk" userId="87957631-06b5-4f25-86f8-7bffd6903a85" providerId="ADAL" clId="{C204AAFB-6558-4C0E-9603-C1FED4206CBF}" dt="2023-11-15T10:00:12.442" v="2244" actId="478"/>
          <ac:spMkLst>
            <pc:docMk/>
            <pc:sldMk cId="3293593679" sldId="321"/>
            <ac:spMk id="16" creationId="{C0C2BD27-8631-CE9E-C064-17744D8C3365}"/>
          </ac:spMkLst>
        </pc:spChg>
        <pc:spChg chg="add del mod">
          <ac:chgData name="u3557005@connect.hku.hk" userId="87957631-06b5-4f25-86f8-7bffd6903a85" providerId="ADAL" clId="{C204AAFB-6558-4C0E-9603-C1FED4206CBF}" dt="2023-11-15T10:00:12.442" v="2244" actId="478"/>
          <ac:spMkLst>
            <pc:docMk/>
            <pc:sldMk cId="3293593679" sldId="321"/>
            <ac:spMk id="17" creationId="{F5CC522F-83A4-9F1A-A375-509A79769188}"/>
          </ac:spMkLst>
        </pc:spChg>
        <pc:spChg chg="add del mod">
          <ac:chgData name="u3557005@connect.hku.hk" userId="87957631-06b5-4f25-86f8-7bffd6903a85" providerId="ADAL" clId="{C204AAFB-6558-4C0E-9603-C1FED4206CBF}" dt="2023-11-15T10:00:13.925" v="2245" actId="478"/>
          <ac:spMkLst>
            <pc:docMk/>
            <pc:sldMk cId="3293593679" sldId="321"/>
            <ac:spMk id="20" creationId="{4C04D6D7-B368-8BAE-5175-FFF4693BE2FC}"/>
          </ac:spMkLst>
        </pc:spChg>
        <pc:spChg chg="add del mod">
          <ac:chgData name="u3557005@connect.hku.hk" userId="87957631-06b5-4f25-86f8-7bffd6903a85" providerId="ADAL" clId="{C204AAFB-6558-4C0E-9603-C1FED4206CBF}" dt="2023-11-15T10:00:13.925" v="2245" actId="478"/>
          <ac:spMkLst>
            <pc:docMk/>
            <pc:sldMk cId="3293593679" sldId="321"/>
            <ac:spMk id="21" creationId="{6B17F0A5-0348-DBF2-8026-9BD3F93A53FB}"/>
          </ac:spMkLst>
        </pc:spChg>
        <pc:spChg chg="add del mod">
          <ac:chgData name="u3557005@connect.hku.hk" userId="87957631-06b5-4f25-86f8-7bffd6903a85" providerId="ADAL" clId="{C204AAFB-6558-4C0E-9603-C1FED4206CBF}" dt="2023-11-15T10:00:13.925" v="2245" actId="478"/>
          <ac:spMkLst>
            <pc:docMk/>
            <pc:sldMk cId="3293593679" sldId="321"/>
            <ac:spMk id="22" creationId="{634CCC09-BBCC-8185-00DF-31FBE190C2FD}"/>
          </ac:spMkLst>
        </pc:spChg>
        <pc:spChg chg="add mod topLvl">
          <ac:chgData name="u3557005@connect.hku.hk" userId="87957631-06b5-4f25-86f8-7bffd6903a85" providerId="ADAL" clId="{C204AAFB-6558-4C0E-9603-C1FED4206CBF}" dt="2023-11-16T16:10:37.623" v="4676" actId="164"/>
          <ac:spMkLst>
            <pc:docMk/>
            <pc:sldMk cId="3293593679" sldId="321"/>
            <ac:spMk id="23" creationId="{814C52EB-34D9-A855-F034-438F0FE607D5}"/>
          </ac:spMkLst>
        </pc:spChg>
        <pc:spChg chg="add mod topLvl">
          <ac:chgData name="u3557005@connect.hku.hk" userId="87957631-06b5-4f25-86f8-7bffd6903a85" providerId="ADAL" clId="{C204AAFB-6558-4C0E-9603-C1FED4206CBF}" dt="2023-11-16T16:10:39.648" v="4677" actId="164"/>
          <ac:spMkLst>
            <pc:docMk/>
            <pc:sldMk cId="3293593679" sldId="321"/>
            <ac:spMk id="24" creationId="{A31463F8-6EE2-CE6B-101B-F7357FC1C786}"/>
          </ac:spMkLst>
        </pc:spChg>
        <pc:spChg chg="add mod topLvl">
          <ac:chgData name="u3557005@connect.hku.hk" userId="87957631-06b5-4f25-86f8-7bffd6903a85" providerId="ADAL" clId="{C204AAFB-6558-4C0E-9603-C1FED4206CBF}" dt="2023-11-16T16:10:42.925" v="4678" actId="164"/>
          <ac:spMkLst>
            <pc:docMk/>
            <pc:sldMk cId="3293593679" sldId="321"/>
            <ac:spMk id="25" creationId="{BA6E0723-9CA5-72DE-6EE3-29082E569498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28" creationId="{39D966F3-47E9-5A87-3D34-5245AC88F62F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29" creationId="{8620D2D9-7A37-E533-B255-34FE789EE9FB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0" creationId="{D1FCFAEF-1326-9C5D-B26C-6688B85E0234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1" creationId="{73C4F307-EB4D-F25C-4B1C-092F8DAB110A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3" creationId="{9BD585F3-22C2-F30C-B7F4-9EEAF5FAB0A9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4" creationId="{5C1936ED-E148-69DF-0156-436414353AD7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5" creationId="{9ED9BFD4-B4F8-64FC-BADB-E0B9B331CC9A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6" creationId="{B184B8D4-F143-C328-1753-9BFE779EC0F2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7" creationId="{67387F12-5C5B-4D04-0828-203C7BA6BBEB}"/>
          </ac:spMkLst>
        </pc:spChg>
        <pc:spChg chg="mod">
          <ac:chgData name="u3557005@connect.hku.hk" userId="87957631-06b5-4f25-86f8-7bffd6903a85" providerId="ADAL" clId="{C204AAFB-6558-4C0E-9603-C1FED4206CBF}" dt="2023-11-15T10:03:46.661" v="2300" actId="165"/>
          <ac:spMkLst>
            <pc:docMk/>
            <pc:sldMk cId="3293593679" sldId="321"/>
            <ac:spMk id="39" creationId="{077942E2-BE2E-6704-4818-A78AF30C4AAB}"/>
          </ac:spMkLst>
        </pc:spChg>
        <pc:spChg chg="mod">
          <ac:chgData name="u3557005@connect.hku.hk" userId="87957631-06b5-4f25-86f8-7bffd6903a85" providerId="ADAL" clId="{C204AAFB-6558-4C0E-9603-C1FED4206CBF}" dt="2023-11-15T10:03:46.661" v="2300" actId="165"/>
          <ac:spMkLst>
            <pc:docMk/>
            <pc:sldMk cId="3293593679" sldId="321"/>
            <ac:spMk id="40" creationId="{132C2257-22CA-AB75-0C24-2423BCB24980}"/>
          </ac:spMkLst>
        </pc:spChg>
        <pc:spChg chg="mod">
          <ac:chgData name="u3557005@connect.hku.hk" userId="87957631-06b5-4f25-86f8-7bffd6903a85" providerId="ADAL" clId="{C204AAFB-6558-4C0E-9603-C1FED4206CBF}" dt="2023-11-15T10:03:46.661" v="2300" actId="165"/>
          <ac:spMkLst>
            <pc:docMk/>
            <pc:sldMk cId="3293593679" sldId="321"/>
            <ac:spMk id="42" creationId="{2BC41F9B-1916-2CC1-5B95-7426224DD942}"/>
          </ac:spMkLst>
        </pc:spChg>
        <pc:spChg chg="mod">
          <ac:chgData name="u3557005@connect.hku.hk" userId="87957631-06b5-4f25-86f8-7bffd6903a85" providerId="ADAL" clId="{C204AAFB-6558-4C0E-9603-C1FED4206CBF}" dt="2023-11-15T10:03:46.661" v="2300" actId="165"/>
          <ac:spMkLst>
            <pc:docMk/>
            <pc:sldMk cId="3293593679" sldId="321"/>
            <ac:spMk id="43" creationId="{B0E26282-007F-4B9E-A973-06598D1D2625}"/>
          </ac:spMkLst>
        </pc:spChg>
        <pc:spChg chg="mod">
          <ac:chgData name="u3557005@connect.hku.hk" userId="87957631-06b5-4f25-86f8-7bffd6903a85" providerId="ADAL" clId="{C204AAFB-6558-4C0E-9603-C1FED4206CBF}" dt="2023-11-15T10:03:46.661" v="2300" actId="165"/>
          <ac:spMkLst>
            <pc:docMk/>
            <pc:sldMk cId="3293593679" sldId="321"/>
            <ac:spMk id="44" creationId="{331ECDB9-B3E1-2BAF-7622-BD59B3FB436F}"/>
          </ac:spMkLst>
        </pc:spChg>
        <pc:spChg chg="del mod">
          <ac:chgData name="u3557005@connect.hku.hk" userId="87957631-06b5-4f25-86f8-7bffd6903a85" providerId="ADAL" clId="{C204AAFB-6558-4C0E-9603-C1FED4206CBF}" dt="2023-11-15T10:03:36.186" v="2297" actId="478"/>
          <ac:spMkLst>
            <pc:docMk/>
            <pc:sldMk cId="3293593679" sldId="321"/>
            <ac:spMk id="45" creationId="{BAF00C93-22A7-48A9-B8FC-D6C87158CDC3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47" creationId="{19340630-3B86-3794-C6D5-A25268BF27A2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48" creationId="{18B846BD-3C78-DE13-C40D-8CED3E704374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49" creationId="{8096BBCA-B547-DFEF-A841-0800258AA3A1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50" creationId="{BDCEE215-5D60-216C-C9A3-40883D28521A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51" creationId="{2C00B8CE-A258-9409-1903-F319CDA405C1}"/>
          </ac:spMkLst>
        </pc:spChg>
        <pc:spChg chg="add del mod topLvl">
          <ac:chgData name="u3557005@connect.hku.hk" userId="87957631-06b5-4f25-86f8-7bffd6903a85" providerId="ADAL" clId="{C204AAFB-6558-4C0E-9603-C1FED4206CBF}" dt="2023-11-15T10:03:53.110" v="2303" actId="478"/>
          <ac:spMkLst>
            <pc:docMk/>
            <pc:sldMk cId="3293593679" sldId="321"/>
            <ac:spMk id="52" creationId="{CC5495AF-BE57-709B-7706-771F45DA1107}"/>
          </ac:spMkLst>
        </pc:spChg>
        <pc:spChg chg="add mod ord topLvl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54" creationId="{1076BB39-9EE6-92C8-A146-19A99BD3E014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56" creationId="{7F6E8F91-4956-2681-85E3-85F56339FD72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57" creationId="{1EF9A355-EB1F-D0A2-1FDF-CE8A3F10CC70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58" creationId="{6CDACA94-B79E-8FFD-6AF9-9CB207BFDDBE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59" creationId="{ACD58A69-4D5C-139D-60EF-37DC53C94A24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0" creationId="{C5AE68B7-BCDD-E9FB-C52D-7E84223DCCA7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2" creationId="{4527E6C3-2BA8-3DED-2CAB-F429207E5F0A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3" creationId="{9CA458AA-6C61-946F-A29D-041BCED233DE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4" creationId="{2AF9763E-7325-37A3-30AF-A0D85120D9F5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6" creationId="{A236A76C-122F-DF5B-CB0C-A2D1F69A828E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7" creationId="{6E64A2A3-5355-27BD-0732-26CB7745C5BA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8" creationId="{0DCC0B16-AA5E-D5D2-7007-B2F0514314C2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9" creationId="{F7D4CE12-B344-15CE-C229-3AE3561AE694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70" creationId="{45207CD3-9EB0-B6D7-FE72-FE32DC54A0C5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71" creationId="{AEE6B792-F2D8-6C9E-2BE0-153FAE79F11D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72" creationId="{BD4F772F-0B79-0748-C3E3-EDF4D0E7AB05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73" creationId="{02E50E23-AF13-6F88-7A67-64FEF965EBEB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74" creationId="{B6A58AF6-90F5-9A3F-766B-7140935E227B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75" creationId="{2144900F-111D-E2C7-3BCF-F233967E2AFD}"/>
          </ac:spMkLst>
        </pc:spChg>
        <pc:grpChg chg="add del mod">
          <ac:chgData name="u3557005@connect.hku.hk" userId="87957631-06b5-4f25-86f8-7bffd6903a85" providerId="ADAL" clId="{C204AAFB-6558-4C0E-9603-C1FED4206CBF}" dt="2023-11-16T16:10:35.162" v="4675" actId="165"/>
          <ac:grpSpMkLst>
            <pc:docMk/>
            <pc:sldMk cId="3293593679" sldId="321"/>
            <ac:grpSpMk id="5" creationId="{FD4EC708-FAA5-5F4D-B08E-7AA1AF0165F7}"/>
          </ac:grpSpMkLst>
        </pc:grpChg>
        <pc:grpChg chg="add mod">
          <ac:chgData name="u3557005@connect.hku.hk" userId="87957631-06b5-4f25-86f8-7bffd6903a85" providerId="ADAL" clId="{C204AAFB-6558-4C0E-9603-C1FED4206CBF}" dt="2023-11-16T16:10:37.623" v="4676" actId="164"/>
          <ac:grpSpMkLst>
            <pc:docMk/>
            <pc:sldMk cId="3293593679" sldId="321"/>
            <ac:grpSpMk id="7" creationId="{30159951-C21B-3572-9641-19EEBF88AD5E}"/>
          </ac:grpSpMkLst>
        </pc:grpChg>
        <pc:grpChg chg="add mod">
          <ac:chgData name="u3557005@connect.hku.hk" userId="87957631-06b5-4f25-86f8-7bffd6903a85" providerId="ADAL" clId="{C204AAFB-6558-4C0E-9603-C1FED4206CBF}" dt="2023-11-16T16:10:39.648" v="4677" actId="164"/>
          <ac:grpSpMkLst>
            <pc:docMk/>
            <pc:sldMk cId="3293593679" sldId="321"/>
            <ac:grpSpMk id="9" creationId="{5728F872-2CDA-B5DD-43CA-AAC27750287A}"/>
          </ac:grpSpMkLst>
        </pc:grpChg>
        <pc:grpChg chg="add mod">
          <ac:chgData name="u3557005@connect.hku.hk" userId="87957631-06b5-4f25-86f8-7bffd6903a85" providerId="ADAL" clId="{C204AAFB-6558-4C0E-9603-C1FED4206CBF}" dt="2023-11-16T16:10:42.925" v="4678" actId="164"/>
          <ac:grpSpMkLst>
            <pc:docMk/>
            <pc:sldMk cId="3293593679" sldId="321"/>
            <ac:grpSpMk id="10" creationId="{3576EE05-6BC0-9976-F32A-6DF6435E8279}"/>
          </ac:grpSpMkLst>
        </pc:grpChg>
        <pc:grpChg chg="add del mod">
          <ac:chgData name="u3557005@connect.hku.hk" userId="87957631-06b5-4f25-86f8-7bffd6903a85" providerId="ADAL" clId="{C204AAFB-6558-4C0E-9603-C1FED4206CBF}" dt="2023-11-15T10:00:12.442" v="2244" actId="478"/>
          <ac:grpSpMkLst>
            <pc:docMk/>
            <pc:sldMk cId="3293593679" sldId="321"/>
            <ac:grpSpMk id="27" creationId="{1D1A4B91-8784-6B15-9D4F-35CEEB14ED94}"/>
          </ac:grpSpMkLst>
        </pc:grpChg>
        <pc:grpChg chg="add del mod">
          <ac:chgData name="u3557005@connect.hku.hk" userId="87957631-06b5-4f25-86f8-7bffd6903a85" providerId="ADAL" clId="{C204AAFB-6558-4C0E-9603-C1FED4206CBF}" dt="2023-11-15T10:00:12.442" v="2244" actId="478"/>
          <ac:grpSpMkLst>
            <pc:docMk/>
            <pc:sldMk cId="3293593679" sldId="321"/>
            <ac:grpSpMk id="32" creationId="{544CF2D4-7496-60F2-887C-602C431E3934}"/>
          </ac:grpSpMkLst>
        </pc:grpChg>
        <pc:grpChg chg="add del mod topLvl">
          <ac:chgData name="u3557005@connect.hku.hk" userId="87957631-06b5-4f25-86f8-7bffd6903a85" providerId="ADAL" clId="{C204AAFB-6558-4C0E-9603-C1FED4206CBF}" dt="2023-11-15T10:03:52.543" v="2302" actId="478"/>
          <ac:grpSpMkLst>
            <pc:docMk/>
            <pc:sldMk cId="3293593679" sldId="321"/>
            <ac:grpSpMk id="38" creationId="{F3389798-DDF2-C271-C749-1AD080A85A3B}"/>
          </ac:grpSpMkLst>
        </pc:grpChg>
        <pc:grpChg chg="add del mod topLvl">
          <ac:chgData name="u3557005@connect.hku.hk" userId="87957631-06b5-4f25-86f8-7bffd6903a85" providerId="ADAL" clId="{C204AAFB-6558-4C0E-9603-C1FED4206CBF}" dt="2023-11-15T10:03:49.537" v="2301" actId="478"/>
          <ac:grpSpMkLst>
            <pc:docMk/>
            <pc:sldMk cId="3293593679" sldId="321"/>
            <ac:grpSpMk id="41" creationId="{B4B8176B-9E5A-EED4-0C43-2E5B58E16C5B}"/>
          </ac:grpSpMkLst>
        </pc:grpChg>
        <pc:grpChg chg="add del mod">
          <ac:chgData name="u3557005@connect.hku.hk" userId="87957631-06b5-4f25-86f8-7bffd6903a85" providerId="ADAL" clId="{C204AAFB-6558-4C0E-9603-C1FED4206CBF}" dt="2023-11-15T10:00:12.442" v="2244" actId="478"/>
          <ac:grpSpMkLst>
            <pc:docMk/>
            <pc:sldMk cId="3293593679" sldId="321"/>
            <ac:grpSpMk id="46" creationId="{54CA67A7-7506-2DA4-FE5F-E05DD29797A7}"/>
          </ac:grpSpMkLst>
        </pc:grpChg>
        <pc:grpChg chg="add del mod">
          <ac:chgData name="u3557005@connect.hku.hk" userId="87957631-06b5-4f25-86f8-7bffd6903a85" providerId="ADAL" clId="{C204AAFB-6558-4C0E-9603-C1FED4206CBF}" dt="2023-11-15T10:03:46.661" v="2300" actId="165"/>
          <ac:grpSpMkLst>
            <pc:docMk/>
            <pc:sldMk cId="3293593679" sldId="321"/>
            <ac:grpSpMk id="53" creationId="{5E9C7609-F04E-80A8-EC53-71306A88B045}"/>
          </ac:grpSpMkLst>
        </pc:grpChg>
        <pc:grpChg chg="add mod topLvl">
          <ac:chgData name="u3557005@connect.hku.hk" userId="87957631-06b5-4f25-86f8-7bffd6903a85" providerId="ADAL" clId="{C204AAFB-6558-4C0E-9603-C1FED4206CBF}" dt="2023-11-16T16:10:37.623" v="4676" actId="164"/>
          <ac:grpSpMkLst>
            <pc:docMk/>
            <pc:sldMk cId="3293593679" sldId="321"/>
            <ac:grpSpMk id="55" creationId="{B196159D-D68F-AEBD-B2CC-CFFF275E49B4}"/>
          </ac:grpSpMkLst>
        </pc:grpChg>
        <pc:grpChg chg="add mod topLvl">
          <ac:chgData name="u3557005@connect.hku.hk" userId="87957631-06b5-4f25-86f8-7bffd6903a85" providerId="ADAL" clId="{C204AAFB-6558-4C0E-9603-C1FED4206CBF}" dt="2023-11-16T16:10:39.648" v="4677" actId="164"/>
          <ac:grpSpMkLst>
            <pc:docMk/>
            <pc:sldMk cId="3293593679" sldId="321"/>
            <ac:grpSpMk id="61" creationId="{48816BAA-58F0-6881-5B24-62E951534012}"/>
          </ac:grpSpMkLst>
        </pc:grpChg>
        <pc:grpChg chg="add mod topLvl">
          <ac:chgData name="u3557005@connect.hku.hk" userId="87957631-06b5-4f25-86f8-7bffd6903a85" providerId="ADAL" clId="{C204AAFB-6558-4C0E-9603-C1FED4206CBF}" dt="2023-11-16T16:10:42.925" v="4678" actId="164"/>
          <ac:grpSpMkLst>
            <pc:docMk/>
            <pc:sldMk cId="3293593679" sldId="321"/>
            <ac:grpSpMk id="65" creationId="{CCA514C6-BB28-964D-85D4-C989DD8F7C3C}"/>
          </ac:grpSpMkLst>
        </pc:grpChg>
        <pc:cxnChg chg="add del mod">
          <ac:chgData name="u3557005@connect.hku.hk" userId="87957631-06b5-4f25-86f8-7bffd6903a85" providerId="ADAL" clId="{C204AAFB-6558-4C0E-9603-C1FED4206CBF}" dt="2023-11-15T10:02:23.546" v="2287" actId="478"/>
          <ac:cxnSpMkLst>
            <pc:docMk/>
            <pc:sldMk cId="3293593679" sldId="321"/>
            <ac:cxnSpMk id="10" creationId="{4B380C4E-B61A-A25A-7750-9F2CE393E25D}"/>
          </ac:cxnSpMkLst>
        </pc:cxnChg>
        <pc:cxnChg chg="add del mod">
          <ac:chgData name="u3557005@connect.hku.hk" userId="87957631-06b5-4f25-86f8-7bffd6903a85" providerId="ADAL" clId="{C204AAFB-6558-4C0E-9603-C1FED4206CBF}" dt="2023-11-15T10:02:26.513" v="2288" actId="478"/>
          <ac:cxnSpMkLst>
            <pc:docMk/>
            <pc:sldMk cId="3293593679" sldId="321"/>
            <ac:cxnSpMk id="11" creationId="{44D38AE5-AE99-A799-5B11-EDBD855C4BC9}"/>
          </ac:cxnSpMkLst>
        </pc:cxnChg>
        <pc:cxnChg chg="add del mod">
          <ac:chgData name="u3557005@connect.hku.hk" userId="87957631-06b5-4f25-86f8-7bffd6903a85" providerId="ADAL" clId="{C204AAFB-6558-4C0E-9603-C1FED4206CBF}" dt="2023-11-15T10:00:12.442" v="2244" actId="478"/>
          <ac:cxnSpMkLst>
            <pc:docMk/>
            <pc:sldMk cId="3293593679" sldId="321"/>
            <ac:cxnSpMk id="18" creationId="{2B75C169-CF28-2B13-372A-C13F0BC7E1BC}"/>
          </ac:cxnSpMkLst>
        </pc:cxnChg>
        <pc:cxnChg chg="add del mod">
          <ac:chgData name="u3557005@connect.hku.hk" userId="87957631-06b5-4f25-86f8-7bffd6903a85" providerId="ADAL" clId="{C204AAFB-6558-4C0E-9603-C1FED4206CBF}" dt="2023-11-15T10:00:12.442" v="2244" actId="478"/>
          <ac:cxnSpMkLst>
            <pc:docMk/>
            <pc:sldMk cId="3293593679" sldId="321"/>
            <ac:cxnSpMk id="19" creationId="{8287CFD0-BCD1-1491-71DD-F7024013A435}"/>
          </ac:cxnSpMkLst>
        </pc:cxnChg>
        <pc:cxnChg chg="add del mod">
          <ac:chgData name="u3557005@connect.hku.hk" userId="87957631-06b5-4f25-86f8-7bffd6903a85" providerId="ADAL" clId="{C204AAFB-6558-4C0E-9603-C1FED4206CBF}" dt="2023-11-15T10:00:10.102" v="2243" actId="478"/>
          <ac:cxnSpMkLst>
            <pc:docMk/>
            <pc:sldMk cId="3293593679" sldId="321"/>
            <ac:cxnSpMk id="26" creationId="{311E4E0E-CE74-963E-44A1-082360659F63}"/>
          </ac:cxnSpMkLst>
        </pc:cxnChg>
      </pc:sldChg>
      <pc:sldChg chg="addSp delSp modSp new mod modTransition modAnim">
        <pc:chgData name="u3557005@connect.hku.hk" userId="87957631-06b5-4f25-86f8-7bffd6903a85" providerId="ADAL" clId="{C204AAFB-6558-4C0E-9603-C1FED4206CBF}" dt="2023-11-16T16:13:14.210" v="4697"/>
        <pc:sldMkLst>
          <pc:docMk/>
          <pc:sldMk cId="1534998210" sldId="322"/>
        </pc:sldMkLst>
        <pc:spChg chg="mod">
          <ac:chgData name="u3557005@connect.hku.hk" userId="87957631-06b5-4f25-86f8-7bffd6903a85" providerId="ADAL" clId="{C204AAFB-6558-4C0E-9603-C1FED4206CBF}" dt="2023-11-15T10:08:33.375" v="2335" actId="20577"/>
          <ac:spMkLst>
            <pc:docMk/>
            <pc:sldMk cId="1534998210" sldId="322"/>
            <ac:spMk id="2" creationId="{5C3DA2C1-CDF0-7491-E09B-0B30E70D4CDF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5" creationId="{FC34ECA5-5864-FC34-DA1E-A289A08CBD11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6" creationId="{7026E387-11D0-CF72-4F6C-0F230937C1F5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8" creationId="{122E680C-F9CF-6E1D-5E2B-78F6D3D75FE6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9" creationId="{40961111-B89E-C54B-899E-51B45BD52AA6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10" creationId="{7991C4F9-DA98-D2C7-5EF9-DD9C4B301885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11" creationId="{D0950481-5EB4-A810-4748-365861D74C21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12" creationId="{A2DFA3B0-5E8B-33B6-FD8B-EC887130824D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14" creationId="{F2EBB12D-D514-23D9-7556-A4AC61D11383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15" creationId="{9A82F685-A238-87A0-FC06-561D557CC924}"/>
          </ac:spMkLst>
        </pc:spChg>
        <pc:spChg chg="add mod">
          <ac:chgData name="u3557005@connect.hku.hk" userId="87957631-06b5-4f25-86f8-7bffd6903a85" providerId="ADAL" clId="{C204AAFB-6558-4C0E-9603-C1FED4206CBF}" dt="2023-11-16T16:12:22.816" v="4686" actId="164"/>
          <ac:spMkLst>
            <pc:docMk/>
            <pc:sldMk cId="1534998210" sldId="322"/>
            <ac:spMk id="16" creationId="{F89B318C-7328-702B-C9A1-60F6F553415E}"/>
          </ac:spMkLst>
        </pc:spChg>
        <pc:spChg chg="add mod">
          <ac:chgData name="u3557005@connect.hku.hk" userId="87957631-06b5-4f25-86f8-7bffd6903a85" providerId="ADAL" clId="{C204AAFB-6558-4C0E-9603-C1FED4206CBF}" dt="2023-11-16T16:12:24.266" v="4687" actId="164"/>
          <ac:spMkLst>
            <pc:docMk/>
            <pc:sldMk cId="1534998210" sldId="322"/>
            <ac:spMk id="17" creationId="{DE75B00B-B0E9-CD8C-6EAF-3C83D87A0DE1}"/>
          </ac:spMkLst>
        </pc:spChg>
        <pc:spChg chg="add mod">
          <ac:chgData name="u3557005@connect.hku.hk" userId="87957631-06b5-4f25-86f8-7bffd6903a85" providerId="ADAL" clId="{C204AAFB-6558-4C0E-9603-C1FED4206CBF}" dt="2023-11-16T16:12:27.365" v="4690" actId="164"/>
          <ac:spMkLst>
            <pc:docMk/>
            <pc:sldMk cId="1534998210" sldId="322"/>
            <ac:spMk id="18" creationId="{9FE4252A-1DAF-4C29-151C-E08BC9C50800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0" creationId="{089F5D26-8835-9C61-75B5-9624B6A9744E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1" creationId="{5E502BAB-6362-FD5E-1F8D-EA96C42954AF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2" creationId="{E5403A00-3689-279A-2B32-3C01D8266FB2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3" creationId="{AAD27D8B-3F8F-2058-F9A9-A32CB58A1D09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4" creationId="{BFC037A5-ACC5-C8EC-839E-051709BEC22B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5" creationId="{05C53936-CBC8-797E-2002-DE2974BB2EB3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6" creationId="{45E3ACA9-86D1-F090-FE43-96FFE3CECCC7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28" creationId="{0A418AB9-D39E-8951-BD72-06D23B1580AB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29" creationId="{89AB8196-E1A7-C781-7716-4D4479964CF6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0" creationId="{85F63D32-F44C-8319-C643-079CD958984C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1" creationId="{E4CF9289-FDAD-044B-D641-0C27BC701499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2" creationId="{FE448F4F-6C12-D9ED-3FF2-57C201EE45EE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4" creationId="{D7725CAF-CB44-059B-7179-353701809060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5" creationId="{B8369C69-B48D-DF30-7956-D7E91F908909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6" creationId="{B4492FD8-8CA8-C891-E6CF-D3D23308C974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8" creationId="{F963282B-0485-7FFE-D647-A44F95EC2FD8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9" creationId="{46808FC9-92AB-1F1D-E638-0DF1878B4441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0" creationId="{9DD4A7EE-D31A-8FB6-7B1E-2576325BBA79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1" creationId="{451B3AB7-C8E8-5A4B-EE90-DE7103FAC24D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2" creationId="{1D54315A-2EEA-72A0-D60C-C8ADE4FE89E1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3" creationId="{A1FFC9BA-F171-E9AC-004C-D4B78B06E77E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4" creationId="{560A50AD-BECC-D818-EEC6-0A518DE48DA4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5" creationId="{657C92C2-3361-B27C-D19C-EBEFEEB66984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6" creationId="{7619CF6D-6E77-9482-4A48-F212996D4B7A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7" creationId="{0AF8A661-1FCE-2283-A3CF-2DCBDF5C1B61}"/>
          </ac:spMkLst>
        </pc:spChg>
        <pc:spChg chg="mod topLvl">
          <ac:chgData name="u3557005@connect.hku.hk" userId="87957631-06b5-4f25-86f8-7bffd6903a85" providerId="ADAL" clId="{C204AAFB-6558-4C0E-9603-C1FED4206CBF}" dt="2023-11-16T15:41:30.403" v="4487" actId="164"/>
          <ac:spMkLst>
            <pc:docMk/>
            <pc:sldMk cId="1534998210" sldId="322"/>
            <ac:spMk id="49" creationId="{41ABA214-E7CD-126B-A9ED-5793B149674D}"/>
          </ac:spMkLst>
        </pc:spChg>
        <pc:spChg chg="mod topLvl">
          <ac:chgData name="u3557005@connect.hku.hk" userId="87957631-06b5-4f25-86f8-7bffd6903a85" providerId="ADAL" clId="{C204AAFB-6558-4C0E-9603-C1FED4206CBF}" dt="2023-11-16T15:41:30.403" v="4487" actId="164"/>
          <ac:spMkLst>
            <pc:docMk/>
            <pc:sldMk cId="1534998210" sldId="322"/>
            <ac:spMk id="50" creationId="{880B26F7-CB3A-92F5-C8E8-D63E20C093C6}"/>
          </ac:spMkLst>
        </pc:spChg>
        <pc:spChg chg="mod topLvl">
          <ac:chgData name="u3557005@connect.hku.hk" userId="87957631-06b5-4f25-86f8-7bffd6903a85" providerId="ADAL" clId="{C204AAFB-6558-4C0E-9603-C1FED4206CBF}" dt="2023-11-16T15:41:30.403" v="4487" actId="164"/>
          <ac:spMkLst>
            <pc:docMk/>
            <pc:sldMk cId="1534998210" sldId="322"/>
            <ac:spMk id="51" creationId="{61B188BE-0825-0679-3F15-218B65C12154}"/>
          </ac:spMkLst>
        </pc:spChg>
        <pc:spChg chg="mod topLvl">
          <ac:chgData name="u3557005@connect.hku.hk" userId="87957631-06b5-4f25-86f8-7bffd6903a85" providerId="ADAL" clId="{C204AAFB-6558-4C0E-9603-C1FED4206CBF}" dt="2023-11-16T15:41:30.403" v="4487" actId="164"/>
          <ac:spMkLst>
            <pc:docMk/>
            <pc:sldMk cId="1534998210" sldId="322"/>
            <ac:spMk id="52" creationId="{EB0DB8A2-35DE-DD10-BFDD-E280DD55F5A5}"/>
          </ac:spMkLst>
        </pc:spChg>
        <pc:spChg chg="mod topLvl">
          <ac:chgData name="u3557005@connect.hku.hk" userId="87957631-06b5-4f25-86f8-7bffd6903a85" providerId="ADAL" clId="{C204AAFB-6558-4C0E-9603-C1FED4206CBF}" dt="2023-11-16T15:41:12.650" v="4484" actId="164"/>
          <ac:spMkLst>
            <pc:docMk/>
            <pc:sldMk cId="1534998210" sldId="322"/>
            <ac:spMk id="53" creationId="{335C4B22-CDB5-BA2D-3323-AE5C5175E032}"/>
          </ac:spMkLst>
        </pc:spChg>
        <pc:spChg chg="mod topLvl">
          <ac:chgData name="u3557005@connect.hku.hk" userId="87957631-06b5-4f25-86f8-7bffd6903a85" providerId="ADAL" clId="{C204AAFB-6558-4C0E-9603-C1FED4206CBF}" dt="2023-11-16T15:41:30.403" v="4487" actId="164"/>
          <ac:spMkLst>
            <pc:docMk/>
            <pc:sldMk cId="1534998210" sldId="322"/>
            <ac:spMk id="54" creationId="{43CF1BC9-1873-C878-D385-8EC2598F9D82}"/>
          </ac:spMkLst>
        </pc:spChg>
        <pc:spChg chg="mod topLvl">
          <ac:chgData name="u3557005@connect.hku.hk" userId="87957631-06b5-4f25-86f8-7bffd6903a85" providerId="ADAL" clId="{C204AAFB-6558-4C0E-9603-C1FED4206CBF}" dt="2023-11-16T15:41:30.403" v="4487" actId="164"/>
          <ac:spMkLst>
            <pc:docMk/>
            <pc:sldMk cId="1534998210" sldId="322"/>
            <ac:spMk id="55" creationId="{3F3DD929-106F-1A07-9F74-F5B289C94D4B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59" creationId="{620BEDC3-0DDA-865B-FF64-BE5767B226A2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0" creationId="{DD840003-D7D1-E111-86B4-FEB13E506F54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1" creationId="{56978B5D-ECAA-F3E4-7CA6-965C112B2025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2" creationId="{715F9714-D011-BA27-5462-4EB37C99B6BD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3" creationId="{118903E7-AFF2-CF8B-6AC1-9A7098D3C50E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4" creationId="{2E925C3B-F9D6-8D79-3148-EFE05E5697CC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5" creationId="{9310B383-C6C5-9ED4-1214-4CE337376F34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6" creationId="{6F898CF7-4F4D-F3A3-6607-2AEF8A349B2A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7" creationId="{D51A2580-105B-9116-9699-4C2EDBED8753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8" creationId="{2F911638-1DD7-23CA-0A14-122080F380A9}"/>
          </ac:spMkLst>
        </pc:spChg>
        <pc:spChg chg="mod">
          <ac:chgData name="u3557005@connect.hku.hk" userId="87957631-06b5-4f25-86f8-7bffd6903a85" providerId="ADAL" clId="{C204AAFB-6558-4C0E-9603-C1FED4206CBF}" dt="2023-11-16T15:40:27.978" v="4473" actId="207"/>
          <ac:spMkLst>
            <pc:docMk/>
            <pc:sldMk cId="1534998210" sldId="322"/>
            <ac:spMk id="69" creationId="{59833A05-FA4B-DB24-8298-CA8BEC12D313}"/>
          </ac:spMkLst>
        </pc:spChg>
        <pc:spChg chg="mod">
          <ac:chgData name="u3557005@connect.hku.hk" userId="87957631-06b5-4f25-86f8-7bffd6903a85" providerId="ADAL" clId="{C204AAFB-6558-4C0E-9603-C1FED4206CBF}" dt="2023-11-16T15:40:27.978" v="4473" actId="207"/>
          <ac:spMkLst>
            <pc:docMk/>
            <pc:sldMk cId="1534998210" sldId="322"/>
            <ac:spMk id="70" creationId="{424B3B7E-810B-C087-1320-D4513A5FFC7C}"/>
          </ac:spMkLst>
        </pc:spChg>
        <pc:spChg chg="mod">
          <ac:chgData name="u3557005@connect.hku.hk" userId="87957631-06b5-4f25-86f8-7bffd6903a85" providerId="ADAL" clId="{C204AAFB-6558-4C0E-9603-C1FED4206CBF}" dt="2023-11-16T15:40:27.978" v="4473" actId="207"/>
          <ac:spMkLst>
            <pc:docMk/>
            <pc:sldMk cId="1534998210" sldId="322"/>
            <ac:spMk id="71" creationId="{F2C1CB50-3729-6CA7-A776-22DBC591A28B}"/>
          </ac:spMkLst>
        </pc:spChg>
        <pc:spChg chg="mod">
          <ac:chgData name="u3557005@connect.hku.hk" userId="87957631-06b5-4f25-86f8-7bffd6903a85" providerId="ADAL" clId="{C204AAFB-6558-4C0E-9603-C1FED4206CBF}" dt="2023-11-16T15:39:29.688" v="4472" actId="165"/>
          <ac:spMkLst>
            <pc:docMk/>
            <pc:sldMk cId="1534998210" sldId="322"/>
            <ac:spMk id="72" creationId="{FCFEE4BE-E676-0771-6980-A2A03F1B23C5}"/>
          </ac:spMkLst>
        </pc:spChg>
        <pc:spChg chg="mod">
          <ac:chgData name="u3557005@connect.hku.hk" userId="87957631-06b5-4f25-86f8-7bffd6903a85" providerId="ADAL" clId="{C204AAFB-6558-4C0E-9603-C1FED4206CBF}" dt="2023-11-16T15:39:29.688" v="4472" actId="165"/>
          <ac:spMkLst>
            <pc:docMk/>
            <pc:sldMk cId="1534998210" sldId="322"/>
            <ac:spMk id="73" creationId="{21B1C154-2C19-488D-753E-D74E27CF2A96}"/>
          </ac:spMkLst>
        </pc:spChg>
        <pc:spChg chg="mod">
          <ac:chgData name="u3557005@connect.hku.hk" userId="87957631-06b5-4f25-86f8-7bffd6903a85" providerId="ADAL" clId="{C204AAFB-6558-4C0E-9603-C1FED4206CBF}" dt="2023-11-16T15:39:29.688" v="4472" actId="165"/>
          <ac:spMkLst>
            <pc:docMk/>
            <pc:sldMk cId="1534998210" sldId="322"/>
            <ac:spMk id="74" creationId="{9FD27408-38AE-642C-F874-028CFD9154A9}"/>
          </ac:spMkLst>
        </pc:spChg>
        <pc:spChg chg="mod">
          <ac:chgData name="u3557005@connect.hku.hk" userId="87957631-06b5-4f25-86f8-7bffd6903a85" providerId="ADAL" clId="{C204AAFB-6558-4C0E-9603-C1FED4206CBF}" dt="2023-11-16T15:39:29.688" v="4472" actId="165"/>
          <ac:spMkLst>
            <pc:docMk/>
            <pc:sldMk cId="1534998210" sldId="322"/>
            <ac:spMk id="75" creationId="{18B4E608-0E97-CA57-2FAD-B9DFDAEB7A3C}"/>
          </ac:spMkLst>
        </pc:spChg>
        <pc:spChg chg="mod">
          <ac:chgData name="u3557005@connect.hku.hk" userId="87957631-06b5-4f25-86f8-7bffd6903a85" providerId="ADAL" clId="{C204AAFB-6558-4C0E-9603-C1FED4206CBF}" dt="2023-11-16T15:39:29.688" v="4472" actId="165"/>
          <ac:spMkLst>
            <pc:docMk/>
            <pc:sldMk cId="1534998210" sldId="322"/>
            <ac:spMk id="76" creationId="{D2AA6B65-C0E1-6339-1B4C-AA6E5F9F4531}"/>
          </ac:spMkLst>
        </pc:spChg>
        <pc:grpChg chg="add mod">
          <ac:chgData name="u3557005@connect.hku.hk" userId="87957631-06b5-4f25-86f8-7bffd6903a85" providerId="ADAL" clId="{C204AAFB-6558-4C0E-9603-C1FED4206CBF}" dt="2023-11-16T16:12:24.266" v="4687" actId="164"/>
          <ac:grpSpMkLst>
            <pc:docMk/>
            <pc:sldMk cId="1534998210" sldId="322"/>
            <ac:grpSpMk id="4" creationId="{08557988-EBA5-CB50-D577-10BE1AEEAFC9}"/>
          </ac:grpSpMkLst>
        </pc:grpChg>
        <pc:grpChg chg="add mod">
          <ac:chgData name="u3557005@connect.hku.hk" userId="87957631-06b5-4f25-86f8-7bffd6903a85" providerId="ADAL" clId="{C204AAFB-6558-4C0E-9603-C1FED4206CBF}" dt="2023-11-16T16:12:27.365" v="4690" actId="164"/>
          <ac:grpSpMkLst>
            <pc:docMk/>
            <pc:sldMk cId="1534998210" sldId="322"/>
            <ac:grpSpMk id="7" creationId="{7732BC38-D468-F32A-F91F-473D215BC2E8}"/>
          </ac:grpSpMkLst>
        </pc:grpChg>
        <pc:grpChg chg="add mod">
          <ac:chgData name="u3557005@connect.hku.hk" userId="87957631-06b5-4f25-86f8-7bffd6903a85" providerId="ADAL" clId="{C204AAFB-6558-4C0E-9603-C1FED4206CBF}" dt="2023-11-16T16:12:22.816" v="4686" actId="164"/>
          <ac:grpSpMkLst>
            <pc:docMk/>
            <pc:sldMk cId="1534998210" sldId="322"/>
            <ac:grpSpMk id="13" creationId="{EF215AF7-9687-9862-88AD-16933BA3C368}"/>
          </ac:grpSpMkLst>
        </pc:grpChg>
        <pc:grpChg chg="add del mod">
          <ac:chgData name="u3557005@connect.hku.hk" userId="87957631-06b5-4f25-86f8-7bffd6903a85" providerId="ADAL" clId="{C204AAFB-6558-4C0E-9603-C1FED4206CBF}" dt="2023-11-16T15:37:59.227" v="4461"/>
          <ac:grpSpMkLst>
            <pc:docMk/>
            <pc:sldMk cId="1534998210" sldId="322"/>
            <ac:grpSpMk id="27" creationId="{CA542197-EAC3-94CD-582C-9BC44D0267B5}"/>
          </ac:grpSpMkLst>
        </pc:grpChg>
        <pc:grpChg chg="add del mod">
          <ac:chgData name="u3557005@connect.hku.hk" userId="87957631-06b5-4f25-86f8-7bffd6903a85" providerId="ADAL" clId="{C204AAFB-6558-4C0E-9603-C1FED4206CBF}" dt="2023-11-16T15:37:59.227" v="4461"/>
          <ac:grpSpMkLst>
            <pc:docMk/>
            <pc:sldMk cId="1534998210" sldId="322"/>
            <ac:grpSpMk id="33" creationId="{CC7D28F3-563F-6843-8CBB-2F6317BE13F0}"/>
          </ac:grpSpMkLst>
        </pc:grpChg>
        <pc:grpChg chg="add del mod">
          <ac:chgData name="u3557005@connect.hku.hk" userId="87957631-06b5-4f25-86f8-7bffd6903a85" providerId="ADAL" clId="{C204AAFB-6558-4C0E-9603-C1FED4206CBF}" dt="2023-11-16T15:37:59.227" v="4461"/>
          <ac:grpSpMkLst>
            <pc:docMk/>
            <pc:sldMk cId="1534998210" sldId="322"/>
            <ac:grpSpMk id="37" creationId="{6E2C8EC1-8791-6C84-A8D2-63495370DCA8}"/>
          </ac:grpSpMkLst>
        </pc:grpChg>
        <pc:grpChg chg="add del mod">
          <ac:chgData name="u3557005@connect.hku.hk" userId="87957631-06b5-4f25-86f8-7bffd6903a85" providerId="ADAL" clId="{C204AAFB-6558-4C0E-9603-C1FED4206CBF}" dt="2023-11-16T15:39:29.688" v="4472" actId="165"/>
          <ac:grpSpMkLst>
            <pc:docMk/>
            <pc:sldMk cId="1534998210" sldId="322"/>
            <ac:grpSpMk id="48" creationId="{E634326E-94AE-3FB9-F841-141D36EA1525}"/>
          </ac:grpSpMkLst>
        </pc:grpChg>
        <pc:grpChg chg="mod topLvl">
          <ac:chgData name="u3557005@connect.hku.hk" userId="87957631-06b5-4f25-86f8-7bffd6903a85" providerId="ADAL" clId="{C204AAFB-6558-4C0E-9603-C1FED4206CBF}" dt="2023-11-16T15:41:12.650" v="4484" actId="164"/>
          <ac:grpSpMkLst>
            <pc:docMk/>
            <pc:sldMk cId="1534998210" sldId="322"/>
            <ac:grpSpMk id="56" creationId="{4363DF2E-FE27-7662-3C82-DFE785ED08A0}"/>
          </ac:grpSpMkLst>
        </pc:grpChg>
        <pc:grpChg chg="mod topLvl">
          <ac:chgData name="u3557005@connect.hku.hk" userId="87957631-06b5-4f25-86f8-7bffd6903a85" providerId="ADAL" clId="{C204AAFB-6558-4C0E-9603-C1FED4206CBF}" dt="2023-11-16T15:41:30.403" v="4487" actId="164"/>
          <ac:grpSpMkLst>
            <pc:docMk/>
            <pc:sldMk cId="1534998210" sldId="322"/>
            <ac:grpSpMk id="57" creationId="{DDC612FF-6182-6C49-AB18-64C8B861CC98}"/>
          </ac:grpSpMkLst>
        </pc:grpChg>
        <pc:grpChg chg="mod topLvl">
          <ac:chgData name="u3557005@connect.hku.hk" userId="87957631-06b5-4f25-86f8-7bffd6903a85" providerId="ADAL" clId="{C204AAFB-6558-4C0E-9603-C1FED4206CBF}" dt="2023-11-16T15:41:30.403" v="4487" actId="164"/>
          <ac:grpSpMkLst>
            <pc:docMk/>
            <pc:sldMk cId="1534998210" sldId="322"/>
            <ac:grpSpMk id="58" creationId="{026F0B6F-51EB-3D12-D0DD-3B6B12328661}"/>
          </ac:grpSpMkLst>
        </pc:grpChg>
        <pc:grpChg chg="add mod">
          <ac:chgData name="u3557005@connect.hku.hk" userId="87957631-06b5-4f25-86f8-7bffd6903a85" providerId="ADAL" clId="{C204AAFB-6558-4C0E-9603-C1FED4206CBF}" dt="2023-11-16T15:41:30.403" v="4487" actId="164"/>
          <ac:grpSpMkLst>
            <pc:docMk/>
            <pc:sldMk cId="1534998210" sldId="322"/>
            <ac:grpSpMk id="77" creationId="{38ECF929-66D9-B0CB-E9EC-C5796617BE81}"/>
          </ac:grpSpMkLst>
        </pc:grpChg>
        <pc:grpChg chg="add mod">
          <ac:chgData name="u3557005@connect.hku.hk" userId="87957631-06b5-4f25-86f8-7bffd6903a85" providerId="ADAL" clId="{C204AAFB-6558-4C0E-9603-C1FED4206CBF}" dt="2023-11-16T16:12:25.567" v="4689" actId="1076"/>
          <ac:grpSpMkLst>
            <pc:docMk/>
            <pc:sldMk cId="1534998210" sldId="322"/>
            <ac:grpSpMk id="78" creationId="{D27DB82F-FE66-7813-8AEC-2ABD9E746923}"/>
          </ac:grpSpMkLst>
        </pc:grpChg>
        <pc:grpChg chg="add mod">
          <ac:chgData name="u3557005@connect.hku.hk" userId="87957631-06b5-4f25-86f8-7bffd6903a85" providerId="ADAL" clId="{C204AAFB-6558-4C0E-9603-C1FED4206CBF}" dt="2023-11-16T16:12:22.816" v="4686" actId="164"/>
          <ac:grpSpMkLst>
            <pc:docMk/>
            <pc:sldMk cId="1534998210" sldId="322"/>
            <ac:grpSpMk id="79" creationId="{C4638C3E-6772-7407-8C92-EB134EA8C493}"/>
          </ac:grpSpMkLst>
        </pc:grpChg>
        <pc:grpChg chg="add mod">
          <ac:chgData name="u3557005@connect.hku.hk" userId="87957631-06b5-4f25-86f8-7bffd6903a85" providerId="ADAL" clId="{C204AAFB-6558-4C0E-9603-C1FED4206CBF}" dt="2023-11-16T16:12:24.266" v="4687" actId="164"/>
          <ac:grpSpMkLst>
            <pc:docMk/>
            <pc:sldMk cId="1534998210" sldId="322"/>
            <ac:grpSpMk id="80" creationId="{62CB4920-308E-4A96-6B66-99DF7A86FDB2}"/>
          </ac:grpSpMkLst>
        </pc:grpChg>
        <pc:grpChg chg="add mod">
          <ac:chgData name="u3557005@connect.hku.hk" userId="87957631-06b5-4f25-86f8-7bffd6903a85" providerId="ADAL" clId="{C204AAFB-6558-4C0E-9603-C1FED4206CBF}" dt="2023-11-16T16:12:27.365" v="4690" actId="164"/>
          <ac:grpSpMkLst>
            <pc:docMk/>
            <pc:sldMk cId="1534998210" sldId="322"/>
            <ac:grpSpMk id="81" creationId="{DC8721F5-3D79-C7CE-F1A1-B9AED9F51568}"/>
          </ac:grpSpMkLst>
        </pc:grpChg>
      </pc:sldChg>
      <pc:sldChg chg="addSp delSp modSp new mod modTransition modAnim">
        <pc:chgData name="u3557005@connect.hku.hk" userId="87957631-06b5-4f25-86f8-7bffd6903a85" providerId="ADAL" clId="{C204AAFB-6558-4C0E-9603-C1FED4206CBF}" dt="2023-11-16T16:14:13.435" v="4709"/>
        <pc:sldMkLst>
          <pc:docMk/>
          <pc:sldMk cId="482506848" sldId="323"/>
        </pc:sldMkLst>
        <pc:spChg chg="mod">
          <ac:chgData name="u3557005@connect.hku.hk" userId="87957631-06b5-4f25-86f8-7bffd6903a85" providerId="ADAL" clId="{C204AAFB-6558-4C0E-9603-C1FED4206CBF}" dt="2023-11-15T10:12:51.667" v="2426" actId="20577"/>
          <ac:spMkLst>
            <pc:docMk/>
            <pc:sldMk cId="482506848" sldId="323"/>
            <ac:spMk id="2" creationId="{AE1CA79C-F619-6608-A9AE-D5847D62A831}"/>
          </ac:spMkLst>
        </pc:spChg>
        <pc:spChg chg="add mod">
          <ac:chgData name="u3557005@connect.hku.hk" userId="87957631-06b5-4f25-86f8-7bffd6903a85" providerId="ADAL" clId="{C204AAFB-6558-4C0E-9603-C1FED4206CBF}" dt="2023-11-16T16:13:45.341" v="4698" actId="164"/>
          <ac:spMkLst>
            <pc:docMk/>
            <pc:sldMk cId="482506848" sldId="323"/>
            <ac:spMk id="6" creationId="{C8C7B5BE-2B5F-AC67-6607-5177FF46B1D7}"/>
          </ac:spMkLst>
        </pc:spChg>
        <pc:spChg chg="add mod">
          <ac:chgData name="u3557005@connect.hku.hk" userId="87957631-06b5-4f25-86f8-7bffd6903a85" providerId="ADAL" clId="{C204AAFB-6558-4C0E-9603-C1FED4206CBF}" dt="2023-11-16T16:13:49.708" v="4701" actId="164"/>
          <ac:spMkLst>
            <pc:docMk/>
            <pc:sldMk cId="482506848" sldId="323"/>
            <ac:spMk id="9" creationId="{186C50F9-B6C3-23AD-8612-D15B444DB6E5}"/>
          </ac:spMkLst>
        </pc:spChg>
        <pc:spChg chg="add mod">
          <ac:chgData name="u3557005@connect.hku.hk" userId="87957631-06b5-4f25-86f8-7bffd6903a85" providerId="ADAL" clId="{C204AAFB-6558-4C0E-9603-C1FED4206CBF}" dt="2023-11-16T16:13:52.663" v="4704" actId="164"/>
          <ac:spMkLst>
            <pc:docMk/>
            <pc:sldMk cId="482506848" sldId="323"/>
            <ac:spMk id="10" creationId="{DEBFD27A-FFA5-2F75-4ECC-F9A3D549D776}"/>
          </ac:spMkLst>
        </pc:spChg>
        <pc:spChg chg="mod">
          <ac:chgData name="u3557005@connect.hku.hk" userId="87957631-06b5-4f25-86f8-7bffd6903a85" providerId="ADAL" clId="{C204AAFB-6558-4C0E-9603-C1FED4206CBF}" dt="2023-11-16T16:13:50.978" v="4703" actId="1076"/>
          <ac:spMkLst>
            <pc:docMk/>
            <pc:sldMk cId="482506848" sldId="323"/>
            <ac:spMk id="11" creationId="{878FAD1A-CADC-A2C3-F440-4E217D12071C}"/>
          </ac:spMkLst>
        </pc:spChg>
        <pc:spChg chg="mod topLvl">
          <ac:chgData name="u3557005@connect.hku.hk" userId="87957631-06b5-4f25-86f8-7bffd6903a85" providerId="ADAL" clId="{C204AAFB-6558-4C0E-9603-C1FED4206CBF}" dt="2023-11-16T15:43:33.658" v="4510" actId="1076"/>
          <ac:spMkLst>
            <pc:docMk/>
            <pc:sldMk cId="482506848" sldId="323"/>
            <ac:spMk id="12" creationId="{364154BD-0372-522D-F797-54A8ABD8854F}"/>
          </ac:spMkLst>
        </pc:spChg>
        <pc:spChg chg="mod topLvl">
          <ac:chgData name="u3557005@connect.hku.hk" userId="87957631-06b5-4f25-86f8-7bffd6903a85" providerId="ADAL" clId="{C204AAFB-6558-4C0E-9603-C1FED4206CBF}" dt="2023-11-16T16:13:48.060" v="4700" actId="1076"/>
          <ac:spMkLst>
            <pc:docMk/>
            <pc:sldMk cId="482506848" sldId="323"/>
            <ac:spMk id="13" creationId="{AEAA0FCA-9D71-E2F8-F715-361EBE098127}"/>
          </ac:spMkLst>
        </pc:spChg>
        <pc:spChg chg="mod topLvl">
          <ac:chgData name="u3557005@connect.hku.hk" userId="87957631-06b5-4f25-86f8-7bffd6903a85" providerId="ADAL" clId="{C204AAFB-6558-4C0E-9603-C1FED4206CBF}" dt="2023-11-16T15:42:40.551" v="4501" actId="207"/>
          <ac:spMkLst>
            <pc:docMk/>
            <pc:sldMk cId="482506848" sldId="323"/>
            <ac:spMk id="14" creationId="{D6AAF9A6-896D-7293-BDBC-96A543FB12F0}"/>
          </ac:spMkLst>
        </pc:spChg>
        <pc:spChg chg="mod topLvl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15" creationId="{06023D48-0A4E-8C2B-8652-9B4FBFD20BAD}"/>
          </ac:spMkLst>
        </pc:spChg>
        <pc:spChg chg="mod topLvl">
          <ac:chgData name="u3557005@connect.hku.hk" userId="87957631-06b5-4f25-86f8-7bffd6903a85" providerId="ADAL" clId="{C204AAFB-6558-4C0E-9603-C1FED4206CBF}" dt="2023-11-16T15:42:50.540" v="4503" actId="208"/>
          <ac:spMkLst>
            <pc:docMk/>
            <pc:sldMk cId="482506848" sldId="323"/>
            <ac:spMk id="16" creationId="{DBDD501B-B074-C3F5-C34E-D5DB7D508D55}"/>
          </ac:spMkLst>
        </pc:spChg>
        <pc:spChg chg="mod topLvl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17" creationId="{F577C0AC-E4B3-73CA-12F7-689C3F439B13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1" creationId="{F6A3A5C2-CFA7-6902-E194-C3896AC73691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2" creationId="{9D2EDE23-8D52-27CD-6932-EA2D0CA479E0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3" creationId="{50D0DE46-AC24-26FF-FC25-02B990DF7279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4" creationId="{55EC9987-32FC-F4BB-B94A-79CC17A3AFEB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5" creationId="{B59B3929-B5B7-F410-A590-4A703FB84B42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6" creationId="{D1AAD556-FB2B-9C62-577B-C469011870AD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7" creationId="{099D41AA-3CBA-BEE2-B732-EE84B722F281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8" creationId="{9017A03A-1050-3D61-DF17-05BFBB215C2C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9" creationId="{64ADE458-203C-0F1B-0B92-D65FBC231E25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30" creationId="{631443E5-1994-F279-F75F-83E00DC89EAF}"/>
          </ac:spMkLst>
        </pc:spChg>
        <pc:spChg chg="mod">
          <ac:chgData name="u3557005@connect.hku.hk" userId="87957631-06b5-4f25-86f8-7bffd6903a85" providerId="ADAL" clId="{C204AAFB-6558-4C0E-9603-C1FED4206CBF}" dt="2023-11-16T15:42:47.576" v="4502" actId="208"/>
          <ac:spMkLst>
            <pc:docMk/>
            <pc:sldMk cId="482506848" sldId="323"/>
            <ac:spMk id="31" creationId="{6ED863B1-A7B6-80A5-C3D2-76727E60E4B5}"/>
          </ac:spMkLst>
        </pc:spChg>
        <pc:spChg chg="mod">
          <ac:chgData name="u3557005@connect.hku.hk" userId="87957631-06b5-4f25-86f8-7bffd6903a85" providerId="ADAL" clId="{C204AAFB-6558-4C0E-9603-C1FED4206CBF}" dt="2023-11-16T15:42:47.576" v="4502" actId="208"/>
          <ac:spMkLst>
            <pc:docMk/>
            <pc:sldMk cId="482506848" sldId="323"/>
            <ac:spMk id="32" creationId="{DAA5A2A1-B0E5-2892-B945-21A80BE471EC}"/>
          </ac:spMkLst>
        </pc:spChg>
        <pc:spChg chg="mod">
          <ac:chgData name="u3557005@connect.hku.hk" userId="87957631-06b5-4f25-86f8-7bffd6903a85" providerId="ADAL" clId="{C204AAFB-6558-4C0E-9603-C1FED4206CBF}" dt="2023-11-16T15:42:47.576" v="4502" actId="208"/>
          <ac:spMkLst>
            <pc:docMk/>
            <pc:sldMk cId="482506848" sldId="323"/>
            <ac:spMk id="33" creationId="{8943759A-A199-31F4-2869-5B433297F476}"/>
          </ac:spMkLst>
        </pc:spChg>
        <pc:spChg chg="mod">
          <ac:chgData name="u3557005@connect.hku.hk" userId="87957631-06b5-4f25-86f8-7bffd6903a85" providerId="ADAL" clId="{C204AAFB-6558-4C0E-9603-C1FED4206CBF}" dt="2023-11-16T15:43:19.746" v="4507" actId="208"/>
          <ac:spMkLst>
            <pc:docMk/>
            <pc:sldMk cId="482506848" sldId="323"/>
            <ac:spMk id="34" creationId="{AE5DC0C4-E111-E9B1-7E63-561983BF7342}"/>
          </ac:spMkLst>
        </pc:spChg>
        <pc:spChg chg="mod">
          <ac:chgData name="u3557005@connect.hku.hk" userId="87957631-06b5-4f25-86f8-7bffd6903a85" providerId="ADAL" clId="{C204AAFB-6558-4C0E-9603-C1FED4206CBF}" dt="2023-11-16T15:44:09.846" v="4516" actId="2085"/>
          <ac:spMkLst>
            <pc:docMk/>
            <pc:sldMk cId="482506848" sldId="323"/>
            <ac:spMk id="36" creationId="{69A23912-0B9D-FDA5-E6F9-A432F7600740}"/>
          </ac:spMkLst>
        </pc:spChg>
        <pc:spChg chg="mod">
          <ac:chgData name="u3557005@connect.hku.hk" userId="87957631-06b5-4f25-86f8-7bffd6903a85" providerId="ADAL" clId="{C204AAFB-6558-4C0E-9603-C1FED4206CBF}" dt="2023-11-16T15:44:00.476" v="4514" actId="207"/>
          <ac:spMkLst>
            <pc:docMk/>
            <pc:sldMk cId="482506848" sldId="323"/>
            <ac:spMk id="37" creationId="{67879AB0-8CFA-D0ED-8FDF-3D544B80BDD5}"/>
          </ac:spMkLst>
        </pc:spChg>
        <pc:spChg chg="mod">
          <ac:chgData name="u3557005@connect.hku.hk" userId="87957631-06b5-4f25-86f8-7bffd6903a85" providerId="ADAL" clId="{C204AAFB-6558-4C0E-9603-C1FED4206CBF}" dt="2023-11-16T15:44:23.467" v="4520" actId="207"/>
          <ac:spMkLst>
            <pc:docMk/>
            <pc:sldMk cId="482506848" sldId="323"/>
            <ac:spMk id="38" creationId="{C4E1AB78-754E-B439-0DE0-1C59EB316B19}"/>
          </ac:spMkLst>
        </pc:spChg>
        <pc:spChg chg="mod">
          <ac:chgData name="u3557005@connect.hku.hk" userId="87957631-06b5-4f25-86f8-7bffd6903a85" providerId="ADAL" clId="{C204AAFB-6558-4C0E-9603-C1FED4206CBF}" dt="2023-11-16T15:44:23.467" v="4520" actId="207"/>
          <ac:spMkLst>
            <pc:docMk/>
            <pc:sldMk cId="482506848" sldId="323"/>
            <ac:spMk id="39" creationId="{B3880A00-1CC9-43EC-A1E5-D11F018E6324}"/>
          </ac:spMkLst>
        </pc:spChg>
        <pc:spChg chg="mod">
          <ac:chgData name="u3557005@connect.hku.hk" userId="87957631-06b5-4f25-86f8-7bffd6903a85" providerId="ADAL" clId="{C204AAFB-6558-4C0E-9603-C1FED4206CBF}" dt="2023-11-16T15:44:23.467" v="4520" actId="207"/>
          <ac:spMkLst>
            <pc:docMk/>
            <pc:sldMk cId="482506848" sldId="323"/>
            <ac:spMk id="40" creationId="{3BFEA506-B9B6-5923-F0EC-90E42C7CE96D}"/>
          </ac:spMkLst>
        </pc:spChg>
        <pc:grpChg chg="add del mod">
          <ac:chgData name="u3557005@connect.hku.hk" userId="87957631-06b5-4f25-86f8-7bffd6903a85" providerId="ADAL" clId="{C204AAFB-6558-4C0E-9603-C1FED4206CBF}" dt="2023-11-16T15:42:20.244" v="4497" actId="165"/>
          <ac:grpSpMkLst>
            <pc:docMk/>
            <pc:sldMk cId="482506848" sldId="323"/>
            <ac:grpSpMk id="7" creationId="{D0DE72E3-C9F7-F463-7CAF-8D69EA44B4BD}"/>
          </ac:grpSpMkLst>
        </pc:grpChg>
        <pc:grpChg chg="mod topLvl">
          <ac:chgData name="u3557005@connect.hku.hk" userId="87957631-06b5-4f25-86f8-7bffd6903a85" providerId="ADAL" clId="{C204AAFB-6558-4C0E-9603-C1FED4206CBF}" dt="2023-11-16T15:44:39.396" v="4524" actId="1076"/>
          <ac:grpSpMkLst>
            <pc:docMk/>
            <pc:sldMk cId="482506848" sldId="323"/>
            <ac:grpSpMk id="18" creationId="{DED87079-8BA1-C826-8BB7-4F1DA468489D}"/>
          </ac:grpSpMkLst>
        </pc:grpChg>
        <pc:grpChg chg="mod topLvl">
          <ac:chgData name="u3557005@connect.hku.hk" userId="87957631-06b5-4f25-86f8-7bffd6903a85" providerId="ADAL" clId="{C204AAFB-6558-4C0E-9603-C1FED4206CBF}" dt="2023-11-16T15:42:28.403" v="4498" actId="207"/>
          <ac:grpSpMkLst>
            <pc:docMk/>
            <pc:sldMk cId="482506848" sldId="323"/>
            <ac:grpSpMk id="19" creationId="{224C65CB-78A7-D724-79B8-1F30CB27CB9D}"/>
          </ac:grpSpMkLst>
        </pc:grpChg>
        <pc:grpChg chg="mod topLvl">
          <ac:chgData name="u3557005@connect.hku.hk" userId="87957631-06b5-4f25-86f8-7bffd6903a85" providerId="ADAL" clId="{C204AAFB-6558-4C0E-9603-C1FED4206CBF}" dt="2023-11-16T15:42:20.244" v="4497" actId="165"/>
          <ac:grpSpMkLst>
            <pc:docMk/>
            <pc:sldMk cId="482506848" sldId="323"/>
            <ac:grpSpMk id="20" creationId="{C8B3854B-439D-47F7-9FC2-D26956BF1D6D}"/>
          </ac:grpSpMkLst>
        </pc:grpChg>
        <pc:grpChg chg="mod">
          <ac:chgData name="u3557005@connect.hku.hk" userId="87957631-06b5-4f25-86f8-7bffd6903a85" providerId="ADAL" clId="{C204AAFB-6558-4C0E-9603-C1FED4206CBF}" dt="2023-11-16T15:42:20.244" v="4497" actId="165"/>
          <ac:grpSpMkLst>
            <pc:docMk/>
            <pc:sldMk cId="482506848" sldId="323"/>
            <ac:grpSpMk id="35" creationId="{97D84B32-46F0-D1D5-05C1-431CF7B06708}"/>
          </ac:grpSpMkLst>
        </pc:grpChg>
        <pc:grpChg chg="add mod">
          <ac:chgData name="u3557005@connect.hku.hk" userId="87957631-06b5-4f25-86f8-7bffd6903a85" providerId="ADAL" clId="{C204AAFB-6558-4C0E-9603-C1FED4206CBF}" dt="2023-11-16T16:13:45.341" v="4698" actId="164"/>
          <ac:grpSpMkLst>
            <pc:docMk/>
            <pc:sldMk cId="482506848" sldId="323"/>
            <ac:grpSpMk id="41" creationId="{752ADC39-C891-0740-FFF0-BFEA5C386C48}"/>
          </ac:grpSpMkLst>
        </pc:grpChg>
        <pc:grpChg chg="add mod">
          <ac:chgData name="u3557005@connect.hku.hk" userId="87957631-06b5-4f25-86f8-7bffd6903a85" providerId="ADAL" clId="{C204AAFB-6558-4C0E-9603-C1FED4206CBF}" dt="2023-11-16T16:13:49.708" v="4701" actId="164"/>
          <ac:grpSpMkLst>
            <pc:docMk/>
            <pc:sldMk cId="482506848" sldId="323"/>
            <ac:grpSpMk id="42" creationId="{29393492-85D0-8605-8E95-9E074C3DE124}"/>
          </ac:grpSpMkLst>
        </pc:grpChg>
        <pc:grpChg chg="add mod">
          <ac:chgData name="u3557005@connect.hku.hk" userId="87957631-06b5-4f25-86f8-7bffd6903a85" providerId="ADAL" clId="{C204AAFB-6558-4C0E-9603-C1FED4206CBF}" dt="2023-11-16T16:13:52.663" v="4704" actId="164"/>
          <ac:grpSpMkLst>
            <pc:docMk/>
            <pc:sldMk cId="482506848" sldId="323"/>
            <ac:grpSpMk id="43" creationId="{04A8ADDE-22A1-A74A-9919-477FD6870A45}"/>
          </ac:grpSpMkLst>
        </pc:grpChg>
        <pc:picChg chg="add mod">
          <ac:chgData name="u3557005@connect.hku.hk" userId="87957631-06b5-4f25-86f8-7bffd6903a85" providerId="ADAL" clId="{C204AAFB-6558-4C0E-9603-C1FED4206CBF}" dt="2023-11-16T16:13:45.341" v="4698" actId="164"/>
          <ac:picMkLst>
            <pc:docMk/>
            <pc:sldMk cId="482506848" sldId="323"/>
            <ac:picMk id="4" creationId="{E2CAFDE9-77DD-DEBF-1996-E973EA792A03}"/>
          </ac:picMkLst>
        </pc:picChg>
        <pc:picChg chg="add mod">
          <ac:chgData name="u3557005@connect.hku.hk" userId="87957631-06b5-4f25-86f8-7bffd6903a85" providerId="ADAL" clId="{C204AAFB-6558-4C0E-9603-C1FED4206CBF}" dt="2023-11-16T16:13:52.663" v="4704" actId="164"/>
          <ac:picMkLst>
            <pc:docMk/>
            <pc:sldMk cId="482506848" sldId="323"/>
            <ac:picMk id="5" creationId="{BD60A9DC-92EA-A82A-A175-08858D41C63C}"/>
          </ac:picMkLst>
        </pc:picChg>
        <pc:picChg chg="add mod">
          <ac:chgData name="u3557005@connect.hku.hk" userId="87957631-06b5-4f25-86f8-7bffd6903a85" providerId="ADAL" clId="{C204AAFB-6558-4C0E-9603-C1FED4206CBF}" dt="2023-11-16T16:13:49.708" v="4701" actId="164"/>
          <ac:picMkLst>
            <pc:docMk/>
            <pc:sldMk cId="482506848" sldId="323"/>
            <ac:picMk id="8" creationId="{7CEABE85-B25A-D8EF-6D0A-5F6B551C4817}"/>
          </ac:picMkLst>
        </pc:picChg>
      </pc:sldChg>
      <pc:sldChg chg="addSp delSp modSp new mod modTransition modAnim">
        <pc:chgData name="u3557005@connect.hku.hk" userId="87957631-06b5-4f25-86f8-7bffd6903a85" providerId="ADAL" clId="{C204AAFB-6558-4C0E-9603-C1FED4206CBF}" dt="2023-11-16T16:14:40.574" v="4714"/>
        <pc:sldMkLst>
          <pc:docMk/>
          <pc:sldMk cId="3268641603" sldId="324"/>
        </pc:sldMkLst>
        <pc:spChg chg="mod">
          <ac:chgData name="u3557005@connect.hku.hk" userId="87957631-06b5-4f25-86f8-7bffd6903a85" providerId="ADAL" clId="{C204AAFB-6558-4C0E-9603-C1FED4206CBF}" dt="2023-11-15T10:16:28.833" v="2526" actId="20577"/>
          <ac:spMkLst>
            <pc:docMk/>
            <pc:sldMk cId="3268641603" sldId="324"/>
            <ac:spMk id="2" creationId="{C858E53B-49D3-04CB-CCA7-1072B32D1F71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5" creationId="{EF85BCC8-6BFA-61BE-AD7D-49CDA5109B92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6" creationId="{50DDD1DA-C272-8BF4-2F79-FC3D6696428F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7" creationId="{755D550E-2B90-1732-64E5-A327236F9F49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8" creationId="{12697053-44E5-C9D9-3298-043007CBCEBC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0" creationId="{608B312A-1B82-3690-E41F-5BCDD3346AA1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1" creationId="{EEFE785D-B30A-72D9-231A-D3E1EF90946A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2" creationId="{66414B11-EADD-53D3-6490-884068528C8F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3" creationId="{DD21CCB4-1D3E-4E6E-2710-831CCCA50FC4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4" creationId="{131D1FBA-2E90-ADF9-4E4D-8FC8DA4D070F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5" creationId="{3548A29F-D78D-3971-610F-7C87E1D77307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6" creationId="{98390296-B3E0-FA72-3F15-14091143376B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7" creationId="{AEC8A780-880E-D4CC-6584-B0F747C131F3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8" creationId="{242C4DD4-452E-4895-596A-1A464897AB90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9" creationId="{09676A5B-204E-AC86-978A-04C1AD0A302B}"/>
          </ac:spMkLst>
        </pc:spChg>
        <pc:spChg chg="add mod">
          <ac:chgData name="u3557005@connect.hku.hk" userId="87957631-06b5-4f25-86f8-7bffd6903a85" providerId="ADAL" clId="{C204AAFB-6558-4C0E-9603-C1FED4206CBF}" dt="2023-11-16T16:14:20.675" v="4710" actId="164"/>
          <ac:spMkLst>
            <pc:docMk/>
            <pc:sldMk cId="3268641603" sldId="324"/>
            <ac:spMk id="20" creationId="{04C150C9-5FC1-167E-7A6D-6A0A65F0E4CA}"/>
          </ac:spMkLst>
        </pc:spChg>
        <pc:spChg chg="add mod">
          <ac:chgData name="u3557005@connect.hku.hk" userId="87957631-06b5-4f25-86f8-7bffd6903a85" providerId="ADAL" clId="{C204AAFB-6558-4C0E-9603-C1FED4206CBF}" dt="2023-11-16T16:14:22.434" v="4711" actId="164"/>
          <ac:spMkLst>
            <pc:docMk/>
            <pc:sldMk cId="3268641603" sldId="324"/>
            <ac:spMk id="21" creationId="{DD46D802-FE80-B979-CA20-6BD16AAB533C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24" creationId="{0F519653-FD37-E80C-6D72-C2E7360B5412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25" creationId="{795FC0CC-CA9A-3A71-5BA5-CD129800166B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26" creationId="{5FA58E55-9DDD-7ECF-3445-B25462B1DB90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27" creationId="{6EA013C0-2095-C073-182E-6AFD0CAFD002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28" creationId="{C43A934C-AC57-E728-85E4-6DDBE7868546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29" creationId="{24083494-6221-5C5B-7FD7-B1CD1A4894F4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3" creationId="{319CDE3F-559D-9220-6BB0-94360AF33D02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4" creationId="{E6053026-E6B3-1131-26F4-0F5C8AD01B98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5" creationId="{32E08463-E5E8-E21A-6C1C-BDC66F35684C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6" creationId="{FA17EC0C-46C9-6B69-C37E-8CE9975C2DD9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7" creationId="{873EB029-3DD7-E780-2B4F-312DDF043EAD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8" creationId="{12853094-24D1-7EED-0095-CBA3D4347DF4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9" creationId="{457F971B-6157-C51B-D711-588667DD4D5C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0" creationId="{5583EFC6-5E4B-FD1F-94E3-F0CCC639D425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1" creationId="{545D6F7B-FD36-1BAB-2D28-322D42C5ED63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2" creationId="{082A30CF-4149-759F-ECB6-2FD834B8F406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3" creationId="{6208EDEE-920F-E9E2-B8C8-75DC0658EC67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4" creationId="{F3359AA1-AB3A-389A-6439-A1D2C5211892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5" creationId="{AB5BC2C2-1F90-5CE8-F7C3-A70FD0BCCE2D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6" creationId="{1DEC5D6A-47BC-EF1B-19B9-0206FE4857DF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8" creationId="{C52E8A7A-0AD9-E3B5-E3E7-0F80EAFE54F3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9" creationId="{4FA199CB-7C94-511A-5AFE-C15B4B8840E9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50" creationId="{1FAE51A5-B41D-FA77-20CE-BF4807DEC710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51" creationId="{9B37EEAC-5A75-81FD-85B2-4B356080BA52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52" creationId="{F83C2715-B076-09F7-07F4-2FD417D1C444}"/>
          </ac:spMkLst>
        </pc:spChg>
        <pc:spChg chg="mod topLvl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54" creationId="{013E7C55-F176-8B42-B110-D2751DA34BDA}"/>
          </ac:spMkLst>
        </pc:spChg>
        <pc:spChg chg="mod topLvl">
          <ac:chgData name="u3557005@connect.hku.hk" userId="87957631-06b5-4f25-86f8-7bffd6903a85" providerId="ADAL" clId="{C204AAFB-6558-4C0E-9603-C1FED4206CBF}" dt="2023-11-16T15:44:54.520" v="4528" actId="207"/>
          <ac:spMkLst>
            <pc:docMk/>
            <pc:sldMk cId="3268641603" sldId="324"/>
            <ac:spMk id="55" creationId="{D412445B-9977-0011-7706-5F228C8BC581}"/>
          </ac:spMkLst>
        </pc:spChg>
        <pc:spChg chg="mod topLvl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56" creationId="{DCB750AF-D694-DEA1-3453-4320B68E62D7}"/>
          </ac:spMkLst>
        </pc:spChg>
        <pc:spChg chg="mod topLvl">
          <ac:chgData name="u3557005@connect.hku.hk" userId="87957631-06b5-4f25-86f8-7bffd6903a85" providerId="ADAL" clId="{C204AAFB-6558-4C0E-9603-C1FED4206CBF}" dt="2023-11-16T15:45:20.997" v="4537" actId="207"/>
          <ac:spMkLst>
            <pc:docMk/>
            <pc:sldMk cId="3268641603" sldId="324"/>
            <ac:spMk id="57" creationId="{CEB320FF-4FB5-2C80-9124-0C1849A50990}"/>
          </ac:spMkLst>
        </pc:spChg>
        <pc:spChg chg="mod topLvl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58" creationId="{016B6993-FF0F-8019-C997-0ACF70D7EC07}"/>
          </ac:spMkLst>
        </pc:spChg>
        <pc:spChg chg="mod topLvl">
          <ac:chgData name="u3557005@connect.hku.hk" userId="87957631-06b5-4f25-86f8-7bffd6903a85" providerId="ADAL" clId="{C204AAFB-6558-4C0E-9603-C1FED4206CBF}" dt="2023-11-16T15:45:15.965" v="4536" actId="208"/>
          <ac:spMkLst>
            <pc:docMk/>
            <pc:sldMk cId="3268641603" sldId="324"/>
            <ac:spMk id="59" creationId="{DE3B4F67-6889-5F94-A185-13612D25D216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3" creationId="{F287FAD4-1E35-6005-4064-2947B4B1E2EB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4" creationId="{2B796FA7-4512-7FB1-3367-95AD88B85616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5" creationId="{F0D5CE60-26AD-5F77-01BD-00D95EF513DE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6" creationId="{C6470021-501C-7A83-6BC6-0CEBF2727B21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7" creationId="{07218AEB-9928-16C0-D4BF-9E9932228C2E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8" creationId="{1DD9DB68-0663-81FA-B4B5-A6F7B32399A2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9" creationId="{64F9F737-6888-0BD3-3392-75824DEB292C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70" creationId="{45DAB5A5-7240-A077-0FCB-AD42F38C5641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71" creationId="{4843D868-1EBC-7245-5E4A-88D0AD1DF5E8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72" creationId="{0C2156E5-F7B0-DE63-2588-912F8E238E8A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73" creationId="{C2650C92-60C3-0596-C66A-B00FDF39990E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74" creationId="{C9F50CE3-8008-FDA3-19D5-4903359B3B54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75" creationId="{29F12AC9-2567-4092-0EF0-B994B15CF576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76" creationId="{508082A3-3F09-DB0F-6537-3B08037AC4B2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78" creationId="{99213571-962E-F5B3-3CD4-933DBDCAAB95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79" creationId="{25339FC3-0414-AF8B-3C4A-C1AE6A57015F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80" creationId="{9B70878B-6392-AB3B-DD37-69389AC7F428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81" creationId="{2541EA75-A97F-7D66-16DF-1206D47F7FD8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82" creationId="{8DABEA29-878E-219B-9890-8A40DA169ABB}"/>
          </ac:spMkLst>
        </pc:spChg>
        <pc:spChg chg="mod">
          <ac:chgData name="u3557005@connect.hku.hk" userId="87957631-06b5-4f25-86f8-7bffd6903a85" providerId="ADAL" clId="{C204AAFB-6558-4C0E-9603-C1FED4206CBF}" dt="2023-11-16T15:44:50.645" v="4527"/>
          <ac:spMkLst>
            <pc:docMk/>
            <pc:sldMk cId="3268641603" sldId="324"/>
            <ac:spMk id="84" creationId="{1654F7BA-A0F6-480A-CDF5-3C1A759734A5}"/>
          </ac:spMkLst>
        </pc:spChg>
        <pc:spChg chg="mod">
          <ac:chgData name="u3557005@connect.hku.hk" userId="87957631-06b5-4f25-86f8-7bffd6903a85" providerId="ADAL" clId="{C204AAFB-6558-4C0E-9603-C1FED4206CBF}" dt="2023-11-16T15:44:50.645" v="4527"/>
          <ac:spMkLst>
            <pc:docMk/>
            <pc:sldMk cId="3268641603" sldId="324"/>
            <ac:spMk id="86" creationId="{D329E4BF-207A-7F01-3CD7-916EB789775A}"/>
          </ac:spMkLst>
        </pc:spChg>
        <pc:spChg chg="mod">
          <ac:chgData name="u3557005@connect.hku.hk" userId="87957631-06b5-4f25-86f8-7bffd6903a85" providerId="ADAL" clId="{C204AAFB-6558-4C0E-9603-C1FED4206CBF}" dt="2023-11-16T15:44:50.645" v="4527"/>
          <ac:spMkLst>
            <pc:docMk/>
            <pc:sldMk cId="3268641603" sldId="324"/>
            <ac:spMk id="87" creationId="{9A95ED9C-EAB9-95ED-10C8-BE209AEE8F6F}"/>
          </ac:spMkLst>
        </pc:spChg>
        <pc:spChg chg="mod">
          <ac:chgData name="u3557005@connect.hku.hk" userId="87957631-06b5-4f25-86f8-7bffd6903a85" providerId="ADAL" clId="{C204AAFB-6558-4C0E-9603-C1FED4206CBF}" dt="2023-11-16T15:44:50.645" v="4527"/>
          <ac:spMkLst>
            <pc:docMk/>
            <pc:sldMk cId="3268641603" sldId="324"/>
            <ac:spMk id="88" creationId="{4339C29B-40F3-F832-9EAD-FA87974586FC}"/>
          </ac:spMkLst>
        </pc:spChg>
        <pc:spChg chg="mod">
          <ac:chgData name="u3557005@connect.hku.hk" userId="87957631-06b5-4f25-86f8-7bffd6903a85" providerId="ADAL" clId="{C204AAFB-6558-4C0E-9603-C1FED4206CBF}" dt="2023-11-16T15:44:50.645" v="4527"/>
          <ac:spMkLst>
            <pc:docMk/>
            <pc:sldMk cId="3268641603" sldId="324"/>
            <ac:spMk id="89" creationId="{0739BC84-B583-02F9-BA09-0AE04569BDF3}"/>
          </ac:spMkLst>
        </pc:spChg>
        <pc:spChg chg="mod">
          <ac:chgData name="u3557005@connect.hku.hk" userId="87957631-06b5-4f25-86f8-7bffd6903a85" providerId="ADAL" clId="{C204AAFB-6558-4C0E-9603-C1FED4206CBF}" dt="2023-11-16T15:44:50.645" v="4527"/>
          <ac:spMkLst>
            <pc:docMk/>
            <pc:sldMk cId="3268641603" sldId="324"/>
            <ac:spMk id="90" creationId="{5C816217-E6BD-04AA-737F-4B16FF05BBFD}"/>
          </ac:spMkLst>
        </pc:spChg>
        <pc:grpChg chg="add mod">
          <ac:chgData name="u3557005@connect.hku.hk" userId="87957631-06b5-4f25-86f8-7bffd6903a85" providerId="ADAL" clId="{C204AAFB-6558-4C0E-9603-C1FED4206CBF}" dt="2023-11-16T16:14:22.434" v="4711" actId="164"/>
          <ac:grpSpMkLst>
            <pc:docMk/>
            <pc:sldMk cId="3268641603" sldId="324"/>
            <ac:grpSpMk id="4" creationId="{3C256D0B-0EDC-12BA-DACF-EB9DEC9B735D}"/>
          </ac:grpSpMkLst>
        </pc:grpChg>
        <pc:grpChg chg="add mod">
          <ac:chgData name="u3557005@connect.hku.hk" userId="87957631-06b5-4f25-86f8-7bffd6903a85" providerId="ADAL" clId="{C204AAFB-6558-4C0E-9603-C1FED4206CBF}" dt="2023-11-16T16:14:20.675" v="4710" actId="164"/>
          <ac:grpSpMkLst>
            <pc:docMk/>
            <pc:sldMk cId="3268641603" sldId="324"/>
            <ac:grpSpMk id="9" creationId="{DBFF4337-8549-C3FE-FD43-7AB0FA0A7B65}"/>
          </ac:grpSpMkLst>
        </pc:grpChg>
        <pc:grpChg chg="add del mod">
          <ac:chgData name="u3557005@connect.hku.hk" userId="87957631-06b5-4f25-86f8-7bffd6903a85" providerId="ADAL" clId="{C204AAFB-6558-4C0E-9603-C1FED4206CBF}" dt="2023-11-16T15:41:51.365" v="4492"/>
          <ac:grpSpMkLst>
            <pc:docMk/>
            <pc:sldMk cId="3268641603" sldId="324"/>
            <ac:grpSpMk id="23" creationId="{E11C467F-2354-8588-F28F-E5A54D89C512}"/>
          </ac:grpSpMkLst>
        </pc:grpChg>
        <pc:grpChg chg="mod">
          <ac:chgData name="u3557005@connect.hku.hk" userId="87957631-06b5-4f25-86f8-7bffd6903a85" providerId="ADAL" clId="{C204AAFB-6558-4C0E-9603-C1FED4206CBF}" dt="2023-11-16T15:41:50.611" v="4491"/>
          <ac:grpSpMkLst>
            <pc:docMk/>
            <pc:sldMk cId="3268641603" sldId="324"/>
            <ac:grpSpMk id="30" creationId="{5C05E526-E63E-F972-CA1D-D708DAFFD439}"/>
          </ac:grpSpMkLst>
        </pc:grpChg>
        <pc:grpChg chg="mod">
          <ac:chgData name="u3557005@connect.hku.hk" userId="87957631-06b5-4f25-86f8-7bffd6903a85" providerId="ADAL" clId="{C204AAFB-6558-4C0E-9603-C1FED4206CBF}" dt="2023-11-16T15:41:50.611" v="4491"/>
          <ac:grpSpMkLst>
            <pc:docMk/>
            <pc:sldMk cId="3268641603" sldId="324"/>
            <ac:grpSpMk id="31" creationId="{228EFD08-A6DF-A15B-D173-DE1FDFD161F3}"/>
          </ac:grpSpMkLst>
        </pc:grpChg>
        <pc:grpChg chg="mod">
          <ac:chgData name="u3557005@connect.hku.hk" userId="87957631-06b5-4f25-86f8-7bffd6903a85" providerId="ADAL" clId="{C204AAFB-6558-4C0E-9603-C1FED4206CBF}" dt="2023-11-16T15:41:50.611" v="4491"/>
          <ac:grpSpMkLst>
            <pc:docMk/>
            <pc:sldMk cId="3268641603" sldId="324"/>
            <ac:grpSpMk id="32" creationId="{E3323B25-365A-7D93-B8E5-AA10816321EB}"/>
          </ac:grpSpMkLst>
        </pc:grpChg>
        <pc:grpChg chg="mod">
          <ac:chgData name="u3557005@connect.hku.hk" userId="87957631-06b5-4f25-86f8-7bffd6903a85" providerId="ADAL" clId="{C204AAFB-6558-4C0E-9603-C1FED4206CBF}" dt="2023-11-16T15:41:50.611" v="4491"/>
          <ac:grpSpMkLst>
            <pc:docMk/>
            <pc:sldMk cId="3268641603" sldId="324"/>
            <ac:grpSpMk id="47" creationId="{303E416B-A233-F33D-8C4E-77E57269CDBF}"/>
          </ac:grpSpMkLst>
        </pc:grpChg>
        <pc:grpChg chg="add del mod">
          <ac:chgData name="u3557005@connect.hku.hk" userId="87957631-06b5-4f25-86f8-7bffd6903a85" providerId="ADAL" clId="{C204AAFB-6558-4C0E-9603-C1FED4206CBF}" dt="2023-11-16T15:44:48.134" v="4525" actId="165"/>
          <ac:grpSpMkLst>
            <pc:docMk/>
            <pc:sldMk cId="3268641603" sldId="324"/>
            <ac:grpSpMk id="53" creationId="{77DABE5F-93E4-F5F1-0553-D2A60FFAA493}"/>
          </ac:grpSpMkLst>
        </pc:grpChg>
        <pc:grpChg chg="del mod topLvl">
          <ac:chgData name="u3557005@connect.hku.hk" userId="87957631-06b5-4f25-86f8-7bffd6903a85" providerId="ADAL" clId="{C204AAFB-6558-4C0E-9603-C1FED4206CBF}" dt="2023-11-16T15:44:49.781" v="4526" actId="478"/>
          <ac:grpSpMkLst>
            <pc:docMk/>
            <pc:sldMk cId="3268641603" sldId="324"/>
            <ac:grpSpMk id="60" creationId="{30156A82-B318-456C-5B84-828819487CE4}"/>
          </ac:grpSpMkLst>
        </pc:grpChg>
        <pc:grpChg chg="mod topLvl">
          <ac:chgData name="u3557005@connect.hku.hk" userId="87957631-06b5-4f25-86f8-7bffd6903a85" providerId="ADAL" clId="{C204AAFB-6558-4C0E-9603-C1FED4206CBF}" dt="2023-11-16T15:44:48.134" v="4525" actId="165"/>
          <ac:grpSpMkLst>
            <pc:docMk/>
            <pc:sldMk cId="3268641603" sldId="324"/>
            <ac:grpSpMk id="61" creationId="{FC8090E2-3F21-B8CD-04DD-A63B99BFBD50}"/>
          </ac:grpSpMkLst>
        </pc:grpChg>
        <pc:grpChg chg="mod topLvl">
          <ac:chgData name="u3557005@connect.hku.hk" userId="87957631-06b5-4f25-86f8-7bffd6903a85" providerId="ADAL" clId="{C204AAFB-6558-4C0E-9603-C1FED4206CBF}" dt="2023-11-16T15:45:04.919" v="4533" actId="207"/>
          <ac:grpSpMkLst>
            <pc:docMk/>
            <pc:sldMk cId="3268641603" sldId="324"/>
            <ac:grpSpMk id="62" creationId="{D5E4F83B-559F-F74D-B3EC-09A14AE854B4}"/>
          </ac:grpSpMkLst>
        </pc:grpChg>
        <pc:grpChg chg="mod">
          <ac:chgData name="u3557005@connect.hku.hk" userId="87957631-06b5-4f25-86f8-7bffd6903a85" providerId="ADAL" clId="{C204AAFB-6558-4C0E-9603-C1FED4206CBF}" dt="2023-11-16T15:44:48.134" v="4525" actId="165"/>
          <ac:grpSpMkLst>
            <pc:docMk/>
            <pc:sldMk cId="3268641603" sldId="324"/>
            <ac:grpSpMk id="77" creationId="{2A03B9B9-810D-138F-6458-471804FBF2F4}"/>
          </ac:grpSpMkLst>
        </pc:grpChg>
        <pc:grpChg chg="add mod">
          <ac:chgData name="u3557005@connect.hku.hk" userId="87957631-06b5-4f25-86f8-7bffd6903a85" providerId="ADAL" clId="{C204AAFB-6558-4C0E-9603-C1FED4206CBF}" dt="2023-11-16T15:44:50.645" v="4527"/>
          <ac:grpSpMkLst>
            <pc:docMk/>
            <pc:sldMk cId="3268641603" sldId="324"/>
            <ac:grpSpMk id="83" creationId="{DCE31EFA-601A-991B-F1CD-3483EAF9EED9}"/>
          </ac:grpSpMkLst>
        </pc:grpChg>
        <pc:grpChg chg="mod">
          <ac:chgData name="u3557005@connect.hku.hk" userId="87957631-06b5-4f25-86f8-7bffd6903a85" providerId="ADAL" clId="{C204AAFB-6558-4C0E-9603-C1FED4206CBF}" dt="2023-11-16T15:44:50.645" v="4527"/>
          <ac:grpSpMkLst>
            <pc:docMk/>
            <pc:sldMk cId="3268641603" sldId="324"/>
            <ac:grpSpMk id="85" creationId="{C111F069-9529-352B-E300-A33B9F938B8C}"/>
          </ac:grpSpMkLst>
        </pc:grpChg>
        <pc:grpChg chg="add mod">
          <ac:chgData name="u3557005@connect.hku.hk" userId="87957631-06b5-4f25-86f8-7bffd6903a85" providerId="ADAL" clId="{C204AAFB-6558-4C0E-9603-C1FED4206CBF}" dt="2023-11-16T16:14:20.675" v="4710" actId="164"/>
          <ac:grpSpMkLst>
            <pc:docMk/>
            <pc:sldMk cId="3268641603" sldId="324"/>
            <ac:grpSpMk id="91" creationId="{7406CE01-9509-6BE6-3C90-70DF6D90E4FC}"/>
          </ac:grpSpMkLst>
        </pc:grpChg>
        <pc:grpChg chg="add mod">
          <ac:chgData name="u3557005@connect.hku.hk" userId="87957631-06b5-4f25-86f8-7bffd6903a85" providerId="ADAL" clId="{C204AAFB-6558-4C0E-9603-C1FED4206CBF}" dt="2023-11-16T16:14:22.434" v="4711" actId="164"/>
          <ac:grpSpMkLst>
            <pc:docMk/>
            <pc:sldMk cId="3268641603" sldId="324"/>
            <ac:grpSpMk id="92" creationId="{44201F11-C224-FF07-BCC2-E6A70ABF4315}"/>
          </ac:grpSpMkLst>
        </pc:grpChg>
      </pc:sldChg>
      <pc:sldChg chg="modSp add mod ord modTransition">
        <pc:chgData name="u3557005@connect.hku.hk" userId="87957631-06b5-4f25-86f8-7bffd6903a85" providerId="ADAL" clId="{C204AAFB-6558-4C0E-9603-C1FED4206CBF}" dt="2023-11-16T15:46:45.833" v="4541"/>
        <pc:sldMkLst>
          <pc:docMk/>
          <pc:sldMk cId="197372396" sldId="325"/>
        </pc:sldMkLst>
        <pc:spChg chg="mod">
          <ac:chgData name="u3557005@connect.hku.hk" userId="87957631-06b5-4f25-86f8-7bffd6903a85" providerId="ADAL" clId="{C204AAFB-6558-4C0E-9603-C1FED4206CBF}" dt="2023-11-15T10:16:45.984" v="2541" actId="20577"/>
          <ac:spMkLst>
            <pc:docMk/>
            <pc:sldMk cId="197372396" sldId="325"/>
            <ac:spMk id="2708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0:16:43.625" v="2531" actId="20577"/>
          <ac:spMkLst>
            <pc:docMk/>
            <pc:sldMk cId="197372396" sldId="325"/>
            <ac:spMk id="2709" creationId="{00000000-0000-0000-0000-000000000000}"/>
          </ac:spMkLst>
        </pc:spChg>
      </pc:sldChg>
      <pc:sldChg chg="addSp delSp modSp add mod ord modTransition modClrScheme modAnim chgLayout modNotesTx">
        <pc:chgData name="u3557005@connect.hku.hk" userId="87957631-06b5-4f25-86f8-7bffd6903a85" providerId="ADAL" clId="{C204AAFB-6558-4C0E-9603-C1FED4206CBF}" dt="2023-11-17T02:30:38.736" v="5911" actId="122"/>
        <pc:sldMkLst>
          <pc:docMk/>
          <pc:sldMk cId="3936593587" sldId="326"/>
        </pc:sldMkLst>
        <pc:spChg chg="add mod">
          <ac:chgData name="u3557005@connect.hku.hk" userId="87957631-06b5-4f25-86f8-7bffd6903a85" providerId="ADAL" clId="{C204AAFB-6558-4C0E-9603-C1FED4206CBF}" dt="2023-11-17T02:30:38.736" v="5911" actId="122"/>
          <ac:spMkLst>
            <pc:docMk/>
            <pc:sldMk cId="3936593587" sldId="326"/>
            <ac:spMk id="2" creationId="{C56C2B32-6759-42A2-A627-7C84C92EAB34}"/>
          </ac:spMkLst>
        </pc:spChg>
        <pc:spChg chg="add del mod">
          <ac:chgData name="u3557005@connect.hku.hk" userId="87957631-06b5-4f25-86f8-7bffd6903a85" providerId="ADAL" clId="{C204AAFB-6558-4C0E-9603-C1FED4206CBF}" dt="2023-11-15T13:11:26.326" v="2742"/>
          <ac:spMkLst>
            <pc:docMk/>
            <pc:sldMk cId="3936593587" sldId="326"/>
            <ac:spMk id="3" creationId="{E03361D8-DAE5-FF07-AAC2-7D004447F5E3}"/>
          </ac:spMkLst>
        </pc:spChg>
        <pc:spChg chg="add del mod">
          <ac:chgData name="u3557005@connect.hku.hk" userId="87957631-06b5-4f25-86f8-7bffd6903a85" providerId="ADAL" clId="{C204AAFB-6558-4C0E-9603-C1FED4206CBF}" dt="2023-11-15T13:56:57.356" v="3722" actId="6264"/>
          <ac:spMkLst>
            <pc:docMk/>
            <pc:sldMk cId="3936593587" sldId="326"/>
            <ac:spMk id="6" creationId="{BCDBD60C-4D61-25DA-AAF5-1DBB6212728D}"/>
          </ac:spMkLst>
        </pc:spChg>
        <pc:spChg chg="add del mod">
          <ac:chgData name="u3557005@connect.hku.hk" userId="87957631-06b5-4f25-86f8-7bffd6903a85" providerId="ADAL" clId="{C204AAFB-6558-4C0E-9603-C1FED4206CBF}" dt="2023-11-15T13:56:57.356" v="3722" actId="6264"/>
          <ac:spMkLst>
            <pc:docMk/>
            <pc:sldMk cId="3936593587" sldId="326"/>
            <ac:spMk id="7" creationId="{075D0B0C-DA7B-A9C1-32E6-4CC40A8D0350}"/>
          </ac:spMkLst>
        </pc:spChg>
        <pc:spChg chg="add del mod">
          <ac:chgData name="u3557005@connect.hku.hk" userId="87957631-06b5-4f25-86f8-7bffd6903a85" providerId="ADAL" clId="{C204AAFB-6558-4C0E-9603-C1FED4206CBF}" dt="2023-11-15T13:56:57.356" v="3722" actId="6264"/>
          <ac:spMkLst>
            <pc:docMk/>
            <pc:sldMk cId="3936593587" sldId="326"/>
            <ac:spMk id="8" creationId="{62DBD636-5078-EF7F-FB06-6CE44ACDF895}"/>
          </ac:spMkLst>
        </pc:spChg>
        <pc:spChg chg="mod ord">
          <ac:chgData name="u3557005@connect.hku.hk" userId="87957631-06b5-4f25-86f8-7bffd6903a85" providerId="ADAL" clId="{C204AAFB-6558-4C0E-9603-C1FED4206CBF}" dt="2023-11-15T13:56:57.356" v="3722" actId="6264"/>
          <ac:spMkLst>
            <pc:docMk/>
            <pc:sldMk cId="3936593587" sldId="326"/>
            <ac:spMk id="2838" creationId="{00000000-0000-0000-0000-000000000000}"/>
          </ac:spMkLst>
        </pc:spChg>
        <pc:spChg chg="mod ord">
          <ac:chgData name="u3557005@connect.hku.hk" userId="87957631-06b5-4f25-86f8-7bffd6903a85" providerId="ADAL" clId="{C204AAFB-6558-4C0E-9603-C1FED4206CBF}" dt="2023-11-15T13:56:57.356" v="3722" actId="6264"/>
          <ac:spMkLst>
            <pc:docMk/>
            <pc:sldMk cId="3936593587" sldId="326"/>
            <ac:spMk id="2839" creationId="{00000000-0000-0000-0000-000000000000}"/>
          </ac:spMkLst>
        </pc:spChg>
        <pc:picChg chg="add mod ord">
          <ac:chgData name="u3557005@connect.hku.hk" userId="87957631-06b5-4f25-86f8-7bffd6903a85" providerId="ADAL" clId="{C204AAFB-6558-4C0E-9603-C1FED4206CBF}" dt="2023-11-15T13:56:57.356" v="3722" actId="6264"/>
          <ac:picMkLst>
            <pc:docMk/>
            <pc:sldMk cId="3936593587" sldId="326"/>
            <ac:picMk id="5" creationId="{FC44248A-165F-7433-6187-23EB6131D9AD}"/>
          </ac:picMkLst>
        </pc:picChg>
        <pc:picChg chg="del">
          <ac:chgData name="u3557005@connect.hku.hk" userId="87957631-06b5-4f25-86f8-7bffd6903a85" providerId="ADAL" clId="{C204AAFB-6558-4C0E-9603-C1FED4206CBF}" dt="2023-11-15T13:09:38.584" v="2741" actId="478"/>
          <ac:picMkLst>
            <pc:docMk/>
            <pc:sldMk cId="3936593587" sldId="326"/>
            <ac:picMk id="2837" creationId="{00000000-0000-0000-0000-000000000000}"/>
          </ac:picMkLst>
        </pc:picChg>
      </pc:sldChg>
      <pc:sldChg chg="addSp delSp modSp add mod modTransition modAnim modNotesTx">
        <pc:chgData name="u3557005@connect.hku.hk" userId="87957631-06b5-4f25-86f8-7bffd6903a85" providerId="ADAL" clId="{C204AAFB-6558-4C0E-9603-C1FED4206CBF}" dt="2023-11-17T02:30:41.655" v="5912"/>
        <pc:sldMkLst>
          <pc:docMk/>
          <pc:sldMk cId="2729129317" sldId="327"/>
        </pc:sldMkLst>
        <pc:spChg chg="add mod">
          <ac:chgData name="u3557005@connect.hku.hk" userId="87957631-06b5-4f25-86f8-7bffd6903a85" providerId="ADAL" clId="{C204AAFB-6558-4C0E-9603-C1FED4206CBF}" dt="2023-11-17T02:30:41.655" v="5912"/>
          <ac:spMkLst>
            <pc:docMk/>
            <pc:sldMk cId="2729129317" sldId="327"/>
            <ac:spMk id="2" creationId="{671A0BE5-ECEF-F922-CC65-B122C0D9A940}"/>
          </ac:spMkLst>
        </pc:spChg>
        <pc:spChg chg="add del mod">
          <ac:chgData name="u3557005@connect.hku.hk" userId="87957631-06b5-4f25-86f8-7bffd6903a85" providerId="ADAL" clId="{C204AAFB-6558-4C0E-9603-C1FED4206CBF}" dt="2023-11-15T13:17:10.451" v="2937"/>
          <ac:spMkLst>
            <pc:docMk/>
            <pc:sldMk cId="2729129317" sldId="327"/>
            <ac:spMk id="6" creationId="{8EB79AB5-AFC6-5BC1-06F6-764098CDC809}"/>
          </ac:spMkLst>
        </pc:spChg>
        <pc:spChg chg="mod">
          <ac:chgData name="u3557005@connect.hku.hk" userId="87957631-06b5-4f25-86f8-7bffd6903a85" providerId="ADAL" clId="{C204AAFB-6558-4C0E-9603-C1FED4206CBF}" dt="2023-11-15T14:01:45.811" v="3742"/>
          <ac:spMkLst>
            <pc:docMk/>
            <pc:sldMk cId="2729129317" sldId="327"/>
            <ac:spMk id="9" creationId="{91D35306-9754-221F-D86C-39E7B38AD277}"/>
          </ac:spMkLst>
        </pc:spChg>
        <pc:spChg chg="mod">
          <ac:chgData name="u3557005@connect.hku.hk" userId="87957631-06b5-4f25-86f8-7bffd6903a85" providerId="ADAL" clId="{C204AAFB-6558-4C0E-9603-C1FED4206CBF}" dt="2023-11-15T13:17:18.683" v="2938" actId="1076"/>
          <ac:spMkLst>
            <pc:docMk/>
            <pc:sldMk cId="2729129317" sldId="327"/>
            <ac:spMk id="2838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3:17:18.683" v="2938" actId="1076"/>
          <ac:spMkLst>
            <pc:docMk/>
            <pc:sldMk cId="2729129317" sldId="327"/>
            <ac:spMk id="2839" creationId="{00000000-0000-0000-0000-000000000000}"/>
          </ac:spMkLst>
        </pc:spChg>
        <pc:picChg chg="add del mod">
          <ac:chgData name="u3557005@connect.hku.hk" userId="87957631-06b5-4f25-86f8-7bffd6903a85" providerId="ADAL" clId="{C204AAFB-6558-4C0E-9603-C1FED4206CBF}" dt="2023-11-15T13:17:06.904" v="2935" actId="478"/>
          <ac:picMkLst>
            <pc:docMk/>
            <pc:sldMk cId="2729129317" sldId="327"/>
            <ac:picMk id="3" creationId="{24C25A84-82B1-4FD3-06BF-4DF5EEB4B13B}"/>
          </ac:picMkLst>
        </pc:picChg>
        <pc:picChg chg="del">
          <ac:chgData name="u3557005@connect.hku.hk" userId="87957631-06b5-4f25-86f8-7bffd6903a85" providerId="ADAL" clId="{C204AAFB-6558-4C0E-9603-C1FED4206CBF}" dt="2023-11-15T13:17:07.394" v="2936" actId="478"/>
          <ac:picMkLst>
            <pc:docMk/>
            <pc:sldMk cId="2729129317" sldId="327"/>
            <ac:picMk id="5" creationId="{FC44248A-165F-7433-6187-23EB6131D9AD}"/>
          </ac:picMkLst>
        </pc:picChg>
        <pc:picChg chg="add mod">
          <ac:chgData name="u3557005@connect.hku.hk" userId="87957631-06b5-4f25-86f8-7bffd6903a85" providerId="ADAL" clId="{C204AAFB-6558-4C0E-9603-C1FED4206CBF}" dt="2023-11-15T13:17:28.471" v="2940" actId="14100"/>
          <ac:picMkLst>
            <pc:docMk/>
            <pc:sldMk cId="2729129317" sldId="327"/>
            <ac:picMk id="8" creationId="{B76F37EE-5521-1D52-7779-DC455D50AC8C}"/>
          </ac:picMkLst>
        </pc:picChg>
      </pc:sldChg>
      <pc:sldChg chg="modSp add mod ord modTransition">
        <pc:chgData name="u3557005@connect.hku.hk" userId="87957631-06b5-4f25-86f8-7bffd6903a85" providerId="ADAL" clId="{C204AAFB-6558-4C0E-9603-C1FED4206CBF}" dt="2023-11-16T15:46:45.833" v="4541"/>
        <pc:sldMkLst>
          <pc:docMk/>
          <pc:sldMk cId="3643653584" sldId="328"/>
        </pc:sldMkLst>
        <pc:spChg chg="mod">
          <ac:chgData name="u3557005@connect.hku.hk" userId="87957631-06b5-4f25-86f8-7bffd6903a85" providerId="ADAL" clId="{C204AAFB-6558-4C0E-9603-C1FED4206CBF}" dt="2023-11-15T13:17:46.827" v="2973" actId="20577"/>
          <ac:spMkLst>
            <pc:docMk/>
            <pc:sldMk cId="3643653584" sldId="328"/>
            <ac:spMk id="2708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3:17:38.546" v="2945" actId="20577"/>
          <ac:spMkLst>
            <pc:docMk/>
            <pc:sldMk cId="3643653584" sldId="328"/>
            <ac:spMk id="2709" creationId="{00000000-0000-0000-0000-000000000000}"/>
          </ac:spMkLst>
        </pc:spChg>
      </pc:sldChg>
      <pc:sldChg chg="addSp delSp modSp new mod modTransition modAnim">
        <pc:chgData name="u3557005@connect.hku.hk" userId="87957631-06b5-4f25-86f8-7bffd6903a85" providerId="ADAL" clId="{C204AAFB-6558-4C0E-9603-C1FED4206CBF}" dt="2023-11-16T16:16:14.744" v="4730"/>
        <pc:sldMkLst>
          <pc:docMk/>
          <pc:sldMk cId="3635781714" sldId="329"/>
        </pc:sldMkLst>
        <pc:spChg chg="mod">
          <ac:chgData name="u3557005@connect.hku.hk" userId="87957631-06b5-4f25-86f8-7bffd6903a85" providerId="ADAL" clId="{C204AAFB-6558-4C0E-9603-C1FED4206CBF}" dt="2023-11-15T13:21:09.603" v="3002" actId="20577"/>
          <ac:spMkLst>
            <pc:docMk/>
            <pc:sldMk cId="3635781714" sldId="329"/>
            <ac:spMk id="2" creationId="{64460697-B789-50C6-9D21-9A368D695EAC}"/>
          </ac:spMkLst>
        </pc:spChg>
        <pc:spChg chg="mod topLvl">
          <ac:chgData name="u3557005@connect.hku.hk" userId="87957631-06b5-4f25-86f8-7bffd6903a85" providerId="ADAL" clId="{C204AAFB-6558-4C0E-9603-C1FED4206CBF}" dt="2023-11-15T13:35:19.911" v="3447" actId="164"/>
          <ac:spMkLst>
            <pc:docMk/>
            <pc:sldMk cId="3635781714" sldId="329"/>
            <ac:spMk id="10" creationId="{EF23038B-6F30-324D-B2B6-5EFB030CFF5B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15" creationId="{F839F4F9-9D68-C5B4-937C-ABC980BA11C3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17" creationId="{ED9CF2AF-66E9-7CEB-5150-C9617ACDE01D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19" creationId="{5F3718F0-EC5D-3829-EFB0-A50EBEA1252B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21" creationId="{490DD867-6C9B-6262-D852-BA108E33FF31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23" creationId="{22024062-ADAD-7969-3A03-08E929254317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25" creationId="{A7343027-3E7F-B28D-CD8F-59E05E22A7B2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26" creationId="{1F30D9C8-F5DA-4E7D-C794-5B69F31F8798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29" creationId="{DCEAADA9-ED43-FDF8-1858-FF3EA9C6987F}"/>
          </ac:spMkLst>
        </pc:spChg>
        <pc:spChg chg="add mod">
          <ac:chgData name="u3557005@connect.hku.hk" userId="87957631-06b5-4f25-86f8-7bffd6903a85" providerId="ADAL" clId="{C204AAFB-6558-4C0E-9603-C1FED4206CBF}" dt="2023-11-16T16:15:08.818" v="4717" actId="164"/>
          <ac:spMkLst>
            <pc:docMk/>
            <pc:sldMk cId="3635781714" sldId="329"/>
            <ac:spMk id="30" creationId="{3B9585B6-CB02-37FF-DCD1-71F5E454D5FC}"/>
          </ac:spMkLst>
        </pc:spChg>
        <pc:spChg chg="add del mod">
          <ac:chgData name="u3557005@connect.hku.hk" userId="87957631-06b5-4f25-86f8-7bffd6903a85" providerId="ADAL" clId="{C204AAFB-6558-4C0E-9603-C1FED4206CBF}" dt="2023-11-15T13:28:26.604" v="3195" actId="478"/>
          <ac:spMkLst>
            <pc:docMk/>
            <pc:sldMk cId="3635781714" sldId="329"/>
            <ac:spMk id="31" creationId="{FCD10F36-6814-1D70-38C6-857A422AB13A}"/>
          </ac:spMkLst>
        </pc:spChg>
        <pc:spChg chg="add del mod">
          <ac:chgData name="u3557005@connect.hku.hk" userId="87957631-06b5-4f25-86f8-7bffd6903a85" providerId="ADAL" clId="{C204AAFB-6558-4C0E-9603-C1FED4206CBF}" dt="2023-11-15T13:28:37.766" v="3200"/>
          <ac:spMkLst>
            <pc:docMk/>
            <pc:sldMk cId="3635781714" sldId="329"/>
            <ac:spMk id="32" creationId="{FE3E1E23-2875-76C7-608C-B93BF04B049F}"/>
          </ac:spMkLst>
        </pc:spChg>
        <pc:spChg chg="add mod">
          <ac:chgData name="u3557005@connect.hku.hk" userId="87957631-06b5-4f25-86f8-7bffd6903a85" providerId="ADAL" clId="{C204AAFB-6558-4C0E-9603-C1FED4206CBF}" dt="2023-11-16T16:15:12.736" v="4718" actId="164"/>
          <ac:spMkLst>
            <pc:docMk/>
            <pc:sldMk cId="3635781714" sldId="329"/>
            <ac:spMk id="33" creationId="{3095B52A-2078-89CA-47BA-B9CF81EF2E22}"/>
          </ac:spMkLst>
        </pc:spChg>
        <pc:spChg chg="add mod">
          <ac:chgData name="u3557005@connect.hku.hk" userId="87957631-06b5-4f25-86f8-7bffd6903a85" providerId="ADAL" clId="{C204AAFB-6558-4C0E-9603-C1FED4206CBF}" dt="2023-11-15T13:38:07.855" v="3630" actId="555"/>
          <ac:spMkLst>
            <pc:docMk/>
            <pc:sldMk cId="3635781714" sldId="329"/>
            <ac:spMk id="34" creationId="{E818B149-FB9C-99C9-8C46-41E155DFE868}"/>
          </ac:spMkLst>
        </pc:spChg>
        <pc:spChg chg="add mod">
          <ac:chgData name="u3557005@connect.hku.hk" userId="87957631-06b5-4f25-86f8-7bffd6903a85" providerId="ADAL" clId="{C204AAFB-6558-4C0E-9603-C1FED4206CBF}" dt="2023-11-15T13:38:03.415" v="3629" actId="554"/>
          <ac:spMkLst>
            <pc:docMk/>
            <pc:sldMk cId="3635781714" sldId="329"/>
            <ac:spMk id="35" creationId="{A6D84A86-C2DA-8156-B4DC-2AF367064DD1}"/>
          </ac:spMkLst>
        </pc:spChg>
        <pc:spChg chg="add del mod">
          <ac:chgData name="u3557005@connect.hku.hk" userId="87957631-06b5-4f25-86f8-7bffd6903a85" providerId="ADAL" clId="{C204AAFB-6558-4C0E-9603-C1FED4206CBF}" dt="2023-11-15T13:34:35.077" v="3442" actId="478"/>
          <ac:spMkLst>
            <pc:docMk/>
            <pc:sldMk cId="3635781714" sldId="329"/>
            <ac:spMk id="36" creationId="{0441C3F4-CAF0-A88A-BF3E-A91FB63E36C2}"/>
          </ac:spMkLst>
        </pc:spChg>
        <pc:spChg chg="add del mod">
          <ac:chgData name="u3557005@connect.hku.hk" userId="87957631-06b5-4f25-86f8-7bffd6903a85" providerId="ADAL" clId="{C204AAFB-6558-4C0E-9603-C1FED4206CBF}" dt="2023-11-15T13:34:34.512" v="3441" actId="478"/>
          <ac:spMkLst>
            <pc:docMk/>
            <pc:sldMk cId="3635781714" sldId="329"/>
            <ac:spMk id="38" creationId="{FCBF7B84-2D0C-EBAF-94A2-C2F5DE66AB06}"/>
          </ac:spMkLst>
        </pc:spChg>
        <pc:spChg chg="add del mod">
          <ac:chgData name="u3557005@connect.hku.hk" userId="87957631-06b5-4f25-86f8-7bffd6903a85" providerId="ADAL" clId="{C204AAFB-6558-4C0E-9603-C1FED4206CBF}" dt="2023-11-15T13:34:30.809" v="3437"/>
          <ac:spMkLst>
            <pc:docMk/>
            <pc:sldMk cId="3635781714" sldId="329"/>
            <ac:spMk id="40" creationId="{3DE7074C-1093-ED1A-C77A-3BA40C334EEC}"/>
          </ac:spMkLst>
        </pc:spChg>
        <pc:spChg chg="mod">
          <ac:chgData name="u3557005@connect.hku.hk" userId="87957631-06b5-4f25-86f8-7bffd6903a85" providerId="ADAL" clId="{C204AAFB-6558-4C0E-9603-C1FED4206CBF}" dt="2023-11-15T13:34:21.034" v="3434"/>
          <ac:spMkLst>
            <pc:docMk/>
            <pc:sldMk cId="3635781714" sldId="329"/>
            <ac:spMk id="43" creationId="{D457622A-A7DE-168D-9EC8-F46D5B428B78}"/>
          </ac:spMkLst>
        </pc:spChg>
        <pc:spChg chg="mod">
          <ac:chgData name="u3557005@connect.hku.hk" userId="87957631-06b5-4f25-86f8-7bffd6903a85" providerId="ADAL" clId="{C204AAFB-6558-4C0E-9603-C1FED4206CBF}" dt="2023-11-15T13:34:21.034" v="3434"/>
          <ac:spMkLst>
            <pc:docMk/>
            <pc:sldMk cId="3635781714" sldId="329"/>
            <ac:spMk id="45" creationId="{F45F80D2-AE19-8578-6C3F-A190151131DD}"/>
          </ac:spMkLst>
        </pc:spChg>
        <pc:spChg chg="mod">
          <ac:chgData name="u3557005@connect.hku.hk" userId="87957631-06b5-4f25-86f8-7bffd6903a85" providerId="ADAL" clId="{C204AAFB-6558-4C0E-9603-C1FED4206CBF}" dt="2023-11-15T13:34:58.972" v="3444"/>
          <ac:spMkLst>
            <pc:docMk/>
            <pc:sldMk cId="3635781714" sldId="329"/>
            <ac:spMk id="48" creationId="{79FAB704-80C0-5C11-23F6-2503FA325D13}"/>
          </ac:spMkLst>
        </pc:spChg>
        <pc:spChg chg="mod">
          <ac:chgData name="u3557005@connect.hku.hk" userId="87957631-06b5-4f25-86f8-7bffd6903a85" providerId="ADAL" clId="{C204AAFB-6558-4C0E-9603-C1FED4206CBF}" dt="2023-11-15T13:34:58.972" v="3444"/>
          <ac:spMkLst>
            <pc:docMk/>
            <pc:sldMk cId="3635781714" sldId="329"/>
            <ac:spMk id="50" creationId="{A5AC5AA6-2028-0F51-BF56-CB24F235CCD4}"/>
          </ac:spMkLst>
        </pc:spChg>
        <pc:spChg chg="mod">
          <ac:chgData name="u3557005@connect.hku.hk" userId="87957631-06b5-4f25-86f8-7bffd6903a85" providerId="ADAL" clId="{C204AAFB-6558-4C0E-9603-C1FED4206CBF}" dt="2023-11-15T13:35:57.993" v="3456"/>
          <ac:spMkLst>
            <pc:docMk/>
            <pc:sldMk cId="3635781714" sldId="329"/>
            <ac:spMk id="54" creationId="{50CE4F6E-D58B-0477-72CE-57DB82697A55}"/>
          </ac:spMkLst>
        </pc:spChg>
        <pc:spChg chg="mod">
          <ac:chgData name="u3557005@connect.hku.hk" userId="87957631-06b5-4f25-86f8-7bffd6903a85" providerId="ADAL" clId="{C204AAFB-6558-4C0E-9603-C1FED4206CBF}" dt="2023-11-15T13:35:57.993" v="3456"/>
          <ac:spMkLst>
            <pc:docMk/>
            <pc:sldMk cId="3635781714" sldId="329"/>
            <ac:spMk id="56" creationId="{3B627A87-D7C3-19D3-C313-60F10D229ACC}"/>
          </ac:spMkLst>
        </pc:spChg>
        <pc:spChg chg="add mod">
          <ac:chgData name="u3557005@connect.hku.hk" userId="87957631-06b5-4f25-86f8-7bffd6903a85" providerId="ADAL" clId="{C204AAFB-6558-4C0E-9603-C1FED4206CBF}" dt="2023-11-15T13:38:07.855" v="3630" actId="555"/>
          <ac:spMkLst>
            <pc:docMk/>
            <pc:sldMk cId="3635781714" sldId="329"/>
            <ac:spMk id="57" creationId="{F3243041-207D-6BF8-82B3-5F9850B9762F}"/>
          </ac:spMkLst>
        </pc:spChg>
        <pc:spChg chg="add mod">
          <ac:chgData name="u3557005@connect.hku.hk" userId="87957631-06b5-4f25-86f8-7bffd6903a85" providerId="ADAL" clId="{C204AAFB-6558-4C0E-9603-C1FED4206CBF}" dt="2023-11-15T13:38:03.415" v="3629" actId="554"/>
          <ac:spMkLst>
            <pc:docMk/>
            <pc:sldMk cId="3635781714" sldId="329"/>
            <ac:spMk id="58" creationId="{42422B6B-D133-90B7-B1A5-B936707F2772}"/>
          </ac:spMkLst>
        </pc:spChg>
        <pc:spChg chg="mod">
          <ac:chgData name="u3557005@connect.hku.hk" userId="87957631-06b5-4f25-86f8-7bffd6903a85" providerId="ADAL" clId="{C204AAFB-6558-4C0E-9603-C1FED4206CBF}" dt="2023-11-15T13:38:29.644" v="3632" actId="207"/>
          <ac:spMkLst>
            <pc:docMk/>
            <pc:sldMk cId="3635781714" sldId="329"/>
            <ac:spMk id="60" creationId="{F3AE846B-69A9-8A92-F4AE-431F0D418041}"/>
          </ac:spMkLst>
        </pc:spChg>
        <pc:spChg chg="mod">
          <ac:chgData name="u3557005@connect.hku.hk" userId="87957631-06b5-4f25-86f8-7bffd6903a85" providerId="ADAL" clId="{C204AAFB-6558-4C0E-9603-C1FED4206CBF}" dt="2023-11-15T13:38:29.644" v="3632" actId="207"/>
          <ac:spMkLst>
            <pc:docMk/>
            <pc:sldMk cId="3635781714" sldId="329"/>
            <ac:spMk id="61" creationId="{265C787B-875E-3D80-38C2-57622BF7E558}"/>
          </ac:spMkLst>
        </pc:spChg>
        <pc:spChg chg="mod">
          <ac:chgData name="u3557005@connect.hku.hk" userId="87957631-06b5-4f25-86f8-7bffd6903a85" providerId="ADAL" clId="{C204AAFB-6558-4C0E-9603-C1FED4206CBF}" dt="2023-11-15T13:39:11.317" v="3636" actId="207"/>
          <ac:spMkLst>
            <pc:docMk/>
            <pc:sldMk cId="3635781714" sldId="329"/>
            <ac:spMk id="63" creationId="{270E7806-611E-6090-4108-2E4913C57D17}"/>
          </ac:spMkLst>
        </pc:spChg>
        <pc:spChg chg="mod">
          <ac:chgData name="u3557005@connect.hku.hk" userId="87957631-06b5-4f25-86f8-7bffd6903a85" providerId="ADAL" clId="{C204AAFB-6558-4C0E-9603-C1FED4206CBF}" dt="2023-11-15T13:39:11.317" v="3636" actId="207"/>
          <ac:spMkLst>
            <pc:docMk/>
            <pc:sldMk cId="3635781714" sldId="329"/>
            <ac:spMk id="64" creationId="{B518E361-13B7-E645-11FF-13CEC185B5F6}"/>
          </ac:spMkLst>
        </pc:spChg>
        <pc:spChg chg="mod">
          <ac:chgData name="u3557005@connect.hku.hk" userId="87957631-06b5-4f25-86f8-7bffd6903a85" providerId="ADAL" clId="{C204AAFB-6558-4C0E-9603-C1FED4206CBF}" dt="2023-11-15T13:39:11.317" v="3636" actId="207"/>
          <ac:spMkLst>
            <pc:docMk/>
            <pc:sldMk cId="3635781714" sldId="329"/>
            <ac:spMk id="65" creationId="{AF4CD02C-D2B6-8EA1-DC0F-92CAC8377852}"/>
          </ac:spMkLst>
        </pc:spChg>
        <pc:spChg chg="mod">
          <ac:chgData name="u3557005@connect.hku.hk" userId="87957631-06b5-4f25-86f8-7bffd6903a85" providerId="ADAL" clId="{C204AAFB-6558-4C0E-9603-C1FED4206CBF}" dt="2023-11-15T13:39:11.317" v="3636" actId="207"/>
          <ac:spMkLst>
            <pc:docMk/>
            <pc:sldMk cId="3635781714" sldId="329"/>
            <ac:spMk id="66" creationId="{AA3307D1-BCD8-9076-AE5D-4F5027B9AB48}"/>
          </ac:spMkLst>
        </pc:spChg>
        <pc:spChg chg="mod">
          <ac:chgData name="u3557005@connect.hku.hk" userId="87957631-06b5-4f25-86f8-7bffd6903a85" providerId="ADAL" clId="{C204AAFB-6558-4C0E-9603-C1FED4206CBF}" dt="2023-11-15T13:45:40.971" v="3642" actId="207"/>
          <ac:spMkLst>
            <pc:docMk/>
            <pc:sldMk cId="3635781714" sldId="329"/>
            <ac:spMk id="68" creationId="{DDEB17CA-9D0F-BFB2-03CA-1A966760DF1A}"/>
          </ac:spMkLst>
        </pc:spChg>
        <pc:spChg chg="mod">
          <ac:chgData name="u3557005@connect.hku.hk" userId="87957631-06b5-4f25-86f8-7bffd6903a85" providerId="ADAL" clId="{C204AAFB-6558-4C0E-9603-C1FED4206CBF}" dt="2023-11-15T13:45:40.971" v="3642" actId="207"/>
          <ac:spMkLst>
            <pc:docMk/>
            <pc:sldMk cId="3635781714" sldId="329"/>
            <ac:spMk id="69" creationId="{DE848787-2CEE-317B-DC99-F05725E67B19}"/>
          </ac:spMkLst>
        </pc:spChg>
        <pc:spChg chg="mod">
          <ac:chgData name="u3557005@connect.hku.hk" userId="87957631-06b5-4f25-86f8-7bffd6903a85" providerId="ADAL" clId="{C204AAFB-6558-4C0E-9603-C1FED4206CBF}" dt="2023-11-15T13:45:40.971" v="3642" actId="207"/>
          <ac:spMkLst>
            <pc:docMk/>
            <pc:sldMk cId="3635781714" sldId="329"/>
            <ac:spMk id="70" creationId="{9FFA9094-EC17-E0EE-01E2-F050D5FAB7EF}"/>
          </ac:spMkLst>
        </pc:spChg>
        <pc:spChg chg="mod">
          <ac:chgData name="u3557005@connect.hku.hk" userId="87957631-06b5-4f25-86f8-7bffd6903a85" providerId="ADAL" clId="{C204AAFB-6558-4C0E-9603-C1FED4206CBF}" dt="2023-11-15T13:45:40.971" v="3642" actId="207"/>
          <ac:spMkLst>
            <pc:docMk/>
            <pc:sldMk cId="3635781714" sldId="329"/>
            <ac:spMk id="71" creationId="{215ECCF4-D333-D607-4A1E-828FB28BF74C}"/>
          </ac:spMkLst>
        </pc:spChg>
        <pc:spChg chg="mod">
          <ac:chgData name="u3557005@connect.hku.hk" userId="87957631-06b5-4f25-86f8-7bffd6903a85" providerId="ADAL" clId="{C204AAFB-6558-4C0E-9603-C1FED4206CBF}" dt="2023-11-15T13:45:40.971" v="3642" actId="207"/>
          <ac:spMkLst>
            <pc:docMk/>
            <pc:sldMk cId="3635781714" sldId="329"/>
            <ac:spMk id="72" creationId="{C5D79B5D-E7D7-0CE3-9031-F7A4598FF66D}"/>
          </ac:spMkLst>
        </pc:spChg>
        <pc:grpChg chg="add mod">
          <ac:chgData name="u3557005@connect.hku.hk" userId="87957631-06b5-4f25-86f8-7bffd6903a85" providerId="ADAL" clId="{C204AAFB-6558-4C0E-9603-C1FED4206CBF}" dt="2023-11-16T16:15:08.818" v="4717" actId="164"/>
          <ac:grpSpMkLst>
            <pc:docMk/>
            <pc:sldMk cId="3635781714" sldId="329"/>
            <ac:grpSpMk id="4" creationId="{9C8256E7-0F30-7018-DAD5-1638457261C8}"/>
          </ac:grpSpMkLst>
        </pc:grpChg>
        <pc:grpChg chg="add mod">
          <ac:chgData name="u3557005@connect.hku.hk" userId="87957631-06b5-4f25-86f8-7bffd6903a85" providerId="ADAL" clId="{C204AAFB-6558-4C0E-9603-C1FED4206CBF}" dt="2023-11-16T16:15:12.736" v="4718" actId="164"/>
          <ac:grpSpMkLst>
            <pc:docMk/>
            <pc:sldMk cId="3635781714" sldId="329"/>
            <ac:grpSpMk id="5" creationId="{5DDF5E61-6888-7449-AA3C-F67AAD9F0D75}"/>
          </ac:grpSpMkLst>
        </pc:grpChg>
        <pc:grpChg chg="add del mod">
          <ac:chgData name="u3557005@connect.hku.hk" userId="87957631-06b5-4f25-86f8-7bffd6903a85" providerId="ADAL" clId="{C204AAFB-6558-4C0E-9603-C1FED4206CBF}" dt="2023-11-15T13:34:06.218" v="3430" actId="165"/>
          <ac:grpSpMkLst>
            <pc:docMk/>
            <pc:sldMk cId="3635781714" sldId="329"/>
            <ac:grpSpMk id="7" creationId="{8A3D5795-9EBB-A02F-8C46-E92E897A09ED}"/>
          </ac:grpSpMkLst>
        </pc:grpChg>
        <pc:grpChg chg="mod topLvl">
          <ac:chgData name="u3557005@connect.hku.hk" userId="87957631-06b5-4f25-86f8-7bffd6903a85" providerId="ADAL" clId="{C204AAFB-6558-4C0E-9603-C1FED4206CBF}" dt="2023-11-15T13:35:19.911" v="3447" actId="164"/>
          <ac:grpSpMkLst>
            <pc:docMk/>
            <pc:sldMk cId="3635781714" sldId="329"/>
            <ac:grpSpMk id="8" creationId="{ADC51A95-90A7-D555-9BAF-454105740DAC}"/>
          </ac:grpSpMkLst>
        </pc:grpChg>
        <pc:grpChg chg="mod topLvl">
          <ac:chgData name="u3557005@connect.hku.hk" userId="87957631-06b5-4f25-86f8-7bffd6903a85" providerId="ADAL" clId="{C204AAFB-6558-4C0E-9603-C1FED4206CBF}" dt="2023-11-15T13:35:19.911" v="3447" actId="164"/>
          <ac:grpSpMkLst>
            <pc:docMk/>
            <pc:sldMk cId="3635781714" sldId="329"/>
            <ac:grpSpMk id="11" creationId="{6523AAF1-1F98-AD2C-68C9-F6B2E1897371}"/>
          </ac:grpSpMkLst>
        </pc:grpChg>
        <pc:grpChg chg="mod topLvl">
          <ac:chgData name="u3557005@connect.hku.hk" userId="87957631-06b5-4f25-86f8-7bffd6903a85" providerId="ADAL" clId="{C204AAFB-6558-4C0E-9603-C1FED4206CBF}" dt="2023-11-15T13:35:19.911" v="3447" actId="164"/>
          <ac:grpSpMkLst>
            <pc:docMk/>
            <pc:sldMk cId="3635781714" sldId="329"/>
            <ac:grpSpMk id="12" creationId="{F138E7A2-C004-A5FF-E9D8-571CBEEDC843}"/>
          </ac:grpSpMkLst>
        </pc:grpChg>
        <pc:grpChg chg="mod topLvl">
          <ac:chgData name="u3557005@connect.hku.hk" userId="87957631-06b5-4f25-86f8-7bffd6903a85" providerId="ADAL" clId="{C204AAFB-6558-4C0E-9603-C1FED4206CBF}" dt="2023-11-15T13:35:19.911" v="3447" actId="164"/>
          <ac:grpSpMkLst>
            <pc:docMk/>
            <pc:sldMk cId="3635781714" sldId="329"/>
            <ac:grpSpMk id="13" creationId="{B7367774-EC0D-6732-608A-66705209070A}"/>
          </ac:grpSpMkLst>
        </pc:grpChg>
        <pc:grpChg chg="mod">
          <ac:chgData name="u3557005@connect.hku.hk" userId="87957631-06b5-4f25-86f8-7bffd6903a85" providerId="ADAL" clId="{C204AAFB-6558-4C0E-9603-C1FED4206CBF}" dt="2023-11-15T13:34:06.218" v="3430" actId="165"/>
          <ac:grpSpMkLst>
            <pc:docMk/>
            <pc:sldMk cId="3635781714" sldId="329"/>
            <ac:grpSpMk id="14" creationId="{3C629103-9EE1-4CD3-2197-0116C8643B2A}"/>
          </ac:grpSpMkLst>
        </pc:grpChg>
        <pc:grpChg chg="mod">
          <ac:chgData name="u3557005@connect.hku.hk" userId="87957631-06b5-4f25-86f8-7bffd6903a85" providerId="ADAL" clId="{C204AAFB-6558-4C0E-9603-C1FED4206CBF}" dt="2023-11-15T13:34:06.218" v="3430" actId="165"/>
          <ac:grpSpMkLst>
            <pc:docMk/>
            <pc:sldMk cId="3635781714" sldId="329"/>
            <ac:grpSpMk id="18" creationId="{5D54D79F-4715-3427-1E20-95465CACEA79}"/>
          </ac:grpSpMkLst>
        </pc:grpChg>
        <pc:grpChg chg="mod">
          <ac:chgData name="u3557005@connect.hku.hk" userId="87957631-06b5-4f25-86f8-7bffd6903a85" providerId="ADAL" clId="{C204AAFB-6558-4C0E-9603-C1FED4206CBF}" dt="2023-11-15T13:34:06.218" v="3430" actId="165"/>
          <ac:grpSpMkLst>
            <pc:docMk/>
            <pc:sldMk cId="3635781714" sldId="329"/>
            <ac:grpSpMk id="22" creationId="{FE003231-E60C-6B7A-CEAF-58542D8A4847}"/>
          </ac:grpSpMkLst>
        </pc:grpChg>
        <pc:grpChg chg="mod">
          <ac:chgData name="u3557005@connect.hku.hk" userId="87957631-06b5-4f25-86f8-7bffd6903a85" providerId="ADAL" clId="{C204AAFB-6558-4C0E-9603-C1FED4206CBF}" dt="2023-11-15T13:34:06.218" v="3430" actId="165"/>
          <ac:grpSpMkLst>
            <pc:docMk/>
            <pc:sldMk cId="3635781714" sldId="329"/>
            <ac:grpSpMk id="27" creationId="{F4D2EB4C-0AA3-B9CC-1A79-3B7245CF0CDD}"/>
          </ac:grpSpMkLst>
        </pc:grpChg>
        <pc:grpChg chg="add del mod">
          <ac:chgData name="u3557005@connect.hku.hk" userId="87957631-06b5-4f25-86f8-7bffd6903a85" providerId="ADAL" clId="{C204AAFB-6558-4C0E-9603-C1FED4206CBF}" dt="2023-11-15T13:34:30.809" v="3437"/>
          <ac:grpSpMkLst>
            <pc:docMk/>
            <pc:sldMk cId="3635781714" sldId="329"/>
            <ac:grpSpMk id="41" creationId="{E509A957-7D6D-007E-8AFA-380CDA486EBE}"/>
          </ac:grpSpMkLst>
        </pc:grpChg>
        <pc:grpChg chg="mod">
          <ac:chgData name="u3557005@connect.hku.hk" userId="87957631-06b5-4f25-86f8-7bffd6903a85" providerId="ADAL" clId="{C204AAFB-6558-4C0E-9603-C1FED4206CBF}" dt="2023-11-15T13:34:21.034" v="3434"/>
          <ac:grpSpMkLst>
            <pc:docMk/>
            <pc:sldMk cId="3635781714" sldId="329"/>
            <ac:grpSpMk id="42" creationId="{E82D00AD-1085-6071-1FB3-5E8FAEB0A110}"/>
          </ac:grpSpMkLst>
        </pc:grpChg>
        <pc:grpChg chg="add mod">
          <ac:chgData name="u3557005@connect.hku.hk" userId="87957631-06b5-4f25-86f8-7bffd6903a85" providerId="ADAL" clId="{C204AAFB-6558-4C0E-9603-C1FED4206CBF}" dt="2023-11-15T13:35:19.911" v="3447" actId="164"/>
          <ac:grpSpMkLst>
            <pc:docMk/>
            <pc:sldMk cId="3635781714" sldId="329"/>
            <ac:grpSpMk id="46" creationId="{C33AB5A9-A6EB-249A-F111-9B9F05125059}"/>
          </ac:grpSpMkLst>
        </pc:grpChg>
        <pc:grpChg chg="mod">
          <ac:chgData name="u3557005@connect.hku.hk" userId="87957631-06b5-4f25-86f8-7bffd6903a85" providerId="ADAL" clId="{C204AAFB-6558-4C0E-9603-C1FED4206CBF}" dt="2023-11-15T13:34:58.972" v="3444"/>
          <ac:grpSpMkLst>
            <pc:docMk/>
            <pc:sldMk cId="3635781714" sldId="329"/>
            <ac:grpSpMk id="47" creationId="{FED6995B-5A61-2289-0F8A-BF7C88F48C07}"/>
          </ac:grpSpMkLst>
        </pc:grpChg>
        <pc:grpChg chg="add mod">
          <ac:chgData name="u3557005@connect.hku.hk" userId="87957631-06b5-4f25-86f8-7bffd6903a85" providerId="ADAL" clId="{C204AAFB-6558-4C0E-9603-C1FED4206CBF}" dt="2023-11-15T13:35:28.887" v="3450" actId="12788"/>
          <ac:grpSpMkLst>
            <pc:docMk/>
            <pc:sldMk cId="3635781714" sldId="329"/>
            <ac:grpSpMk id="51" creationId="{D4286F3B-E0F4-1E87-A349-9A5293727FC3}"/>
          </ac:grpSpMkLst>
        </pc:grpChg>
        <pc:grpChg chg="add del mod">
          <ac:chgData name="u3557005@connect.hku.hk" userId="87957631-06b5-4f25-86f8-7bffd6903a85" providerId="ADAL" clId="{C204AAFB-6558-4C0E-9603-C1FED4206CBF}" dt="2023-11-15T13:36:00.962" v="3459"/>
          <ac:grpSpMkLst>
            <pc:docMk/>
            <pc:sldMk cId="3635781714" sldId="329"/>
            <ac:grpSpMk id="52" creationId="{E9F21B71-DAB5-A257-37D8-28A002A8D6B9}"/>
          </ac:grpSpMkLst>
        </pc:grpChg>
        <pc:grpChg chg="mod">
          <ac:chgData name="u3557005@connect.hku.hk" userId="87957631-06b5-4f25-86f8-7bffd6903a85" providerId="ADAL" clId="{C204AAFB-6558-4C0E-9603-C1FED4206CBF}" dt="2023-11-15T13:35:57.993" v="3456"/>
          <ac:grpSpMkLst>
            <pc:docMk/>
            <pc:sldMk cId="3635781714" sldId="329"/>
            <ac:grpSpMk id="53" creationId="{8EB9560F-FE9C-ACCE-7DE7-9F9B7C8D6455}"/>
          </ac:grpSpMkLst>
        </pc:grpChg>
        <pc:grpChg chg="add mod">
          <ac:chgData name="u3557005@connect.hku.hk" userId="87957631-06b5-4f25-86f8-7bffd6903a85" providerId="ADAL" clId="{C204AAFB-6558-4C0E-9603-C1FED4206CBF}" dt="2023-11-16T16:15:08.818" v="4717" actId="164"/>
          <ac:grpSpMkLst>
            <pc:docMk/>
            <pc:sldMk cId="3635781714" sldId="329"/>
            <ac:grpSpMk id="59" creationId="{07C39C0D-06F2-CA0F-3748-545B7C2B52D3}"/>
          </ac:grpSpMkLst>
        </pc:grpChg>
        <pc:grpChg chg="add mod">
          <ac:chgData name="u3557005@connect.hku.hk" userId="87957631-06b5-4f25-86f8-7bffd6903a85" providerId="ADAL" clId="{C204AAFB-6558-4C0E-9603-C1FED4206CBF}" dt="2023-11-16T16:15:12.736" v="4718" actId="164"/>
          <ac:grpSpMkLst>
            <pc:docMk/>
            <pc:sldMk cId="3635781714" sldId="329"/>
            <ac:grpSpMk id="62" creationId="{FF0BBFB3-AE23-33F5-75BB-090C0EB0CD4B}"/>
          </ac:grpSpMkLst>
        </pc:grpChg>
        <pc:grpChg chg="add mod">
          <ac:chgData name="u3557005@connect.hku.hk" userId="87957631-06b5-4f25-86f8-7bffd6903a85" providerId="ADAL" clId="{C204AAFB-6558-4C0E-9603-C1FED4206CBF}" dt="2023-11-16T16:15:12.736" v="4718" actId="164"/>
          <ac:grpSpMkLst>
            <pc:docMk/>
            <pc:sldMk cId="3635781714" sldId="329"/>
            <ac:grpSpMk id="67" creationId="{0D3C29D0-8A65-6C01-078C-9AE671EF4647}"/>
          </ac:grpSpMkLst>
        </pc:grpChg>
        <pc:graphicFrameChg chg="add del mod modGraphic">
          <ac:chgData name="u3557005@connect.hku.hk" userId="87957631-06b5-4f25-86f8-7bffd6903a85" providerId="ADAL" clId="{C204AAFB-6558-4C0E-9603-C1FED4206CBF}" dt="2023-11-15T13:25:12.717" v="3064" actId="478"/>
          <ac:graphicFrameMkLst>
            <pc:docMk/>
            <pc:sldMk cId="3635781714" sldId="329"/>
            <ac:graphicFrameMk id="4" creationId="{D476E62A-B0B3-115C-041B-2A4560A64299}"/>
          </ac:graphicFrameMkLst>
        </pc:graphicFrameChg>
        <pc:graphicFrameChg chg="add del mod">
          <ac:chgData name="u3557005@connect.hku.hk" userId="87957631-06b5-4f25-86f8-7bffd6903a85" providerId="ADAL" clId="{C204AAFB-6558-4C0E-9603-C1FED4206CBF}" dt="2023-11-15T13:22:53.374" v="3007"/>
          <ac:graphicFrameMkLst>
            <pc:docMk/>
            <pc:sldMk cId="3635781714" sldId="329"/>
            <ac:graphicFrameMk id="5" creationId="{2122878A-7C8D-262F-F42E-4BEF7BDD5839}"/>
          </ac:graphicFrameMkLst>
        </pc:graphicFrameChg>
        <pc:graphicFrameChg chg="add del mod">
          <ac:chgData name="u3557005@connect.hku.hk" userId="87957631-06b5-4f25-86f8-7bffd6903a85" providerId="ADAL" clId="{C204AAFB-6558-4C0E-9603-C1FED4206CBF}" dt="2023-11-15T13:22:58.873" v="3010"/>
          <ac:graphicFrameMkLst>
            <pc:docMk/>
            <pc:sldMk cId="3635781714" sldId="329"/>
            <ac:graphicFrameMk id="6" creationId="{F374951E-9E29-C088-5BBE-BA6C4BDB871B}"/>
          </ac:graphicFrameMkLst>
        </pc:graphicFrameChg>
        <pc:cxnChg chg="mod topLvl">
          <ac:chgData name="u3557005@connect.hku.hk" userId="87957631-06b5-4f25-86f8-7bffd6903a85" providerId="ADAL" clId="{C204AAFB-6558-4C0E-9603-C1FED4206CBF}" dt="2023-11-15T13:35:19.911" v="3447" actId="164"/>
          <ac:cxnSpMkLst>
            <pc:docMk/>
            <pc:sldMk cId="3635781714" sldId="329"/>
            <ac:cxnSpMk id="9" creationId="{0ED570B0-281C-17CF-B641-D626D0298977}"/>
          </ac:cxnSpMkLst>
        </pc:cxnChg>
        <pc:cxnChg chg="mod">
          <ac:chgData name="u3557005@connect.hku.hk" userId="87957631-06b5-4f25-86f8-7bffd6903a85" providerId="ADAL" clId="{C204AAFB-6558-4C0E-9603-C1FED4206CBF}" dt="2023-11-15T13:34:06.218" v="3430" actId="165"/>
          <ac:cxnSpMkLst>
            <pc:docMk/>
            <pc:sldMk cId="3635781714" sldId="329"/>
            <ac:cxnSpMk id="16" creationId="{24537BA0-3256-EDAE-0340-3CEF3251E6E2}"/>
          </ac:cxnSpMkLst>
        </pc:cxnChg>
        <pc:cxnChg chg="mod">
          <ac:chgData name="u3557005@connect.hku.hk" userId="87957631-06b5-4f25-86f8-7bffd6903a85" providerId="ADAL" clId="{C204AAFB-6558-4C0E-9603-C1FED4206CBF}" dt="2023-11-15T13:34:06.218" v="3430" actId="165"/>
          <ac:cxnSpMkLst>
            <pc:docMk/>
            <pc:sldMk cId="3635781714" sldId="329"/>
            <ac:cxnSpMk id="20" creationId="{4CC7E021-AE0E-E8B2-F429-81582FA18E35}"/>
          </ac:cxnSpMkLst>
        </pc:cxnChg>
        <pc:cxnChg chg="mod">
          <ac:chgData name="u3557005@connect.hku.hk" userId="87957631-06b5-4f25-86f8-7bffd6903a85" providerId="ADAL" clId="{C204AAFB-6558-4C0E-9603-C1FED4206CBF}" dt="2023-11-15T13:34:06.218" v="3430" actId="165"/>
          <ac:cxnSpMkLst>
            <pc:docMk/>
            <pc:sldMk cId="3635781714" sldId="329"/>
            <ac:cxnSpMk id="24" creationId="{88BC2FE6-A976-2E25-2002-4B6D7000AF69}"/>
          </ac:cxnSpMkLst>
        </pc:cxnChg>
        <pc:cxnChg chg="mod">
          <ac:chgData name="u3557005@connect.hku.hk" userId="87957631-06b5-4f25-86f8-7bffd6903a85" providerId="ADAL" clId="{C204AAFB-6558-4C0E-9603-C1FED4206CBF}" dt="2023-11-15T13:34:06.218" v="3430" actId="165"/>
          <ac:cxnSpMkLst>
            <pc:docMk/>
            <pc:sldMk cId="3635781714" sldId="329"/>
            <ac:cxnSpMk id="28" creationId="{AB12EAC3-A3BB-57EA-23BA-5DBEF301C04A}"/>
          </ac:cxnSpMkLst>
        </pc:cxnChg>
        <pc:cxnChg chg="add del mod">
          <ac:chgData name="u3557005@connect.hku.hk" userId="87957631-06b5-4f25-86f8-7bffd6903a85" providerId="ADAL" clId="{C204AAFB-6558-4C0E-9603-C1FED4206CBF}" dt="2023-11-15T13:34:35.659" v="3443" actId="478"/>
          <ac:cxnSpMkLst>
            <pc:docMk/>
            <pc:sldMk cId="3635781714" sldId="329"/>
            <ac:cxnSpMk id="37" creationId="{CC1647E7-3888-8B2A-359F-D0EF9658C51E}"/>
          </ac:cxnSpMkLst>
        </pc:cxnChg>
        <pc:cxnChg chg="add del mod">
          <ac:chgData name="u3557005@connect.hku.hk" userId="87957631-06b5-4f25-86f8-7bffd6903a85" providerId="ADAL" clId="{C204AAFB-6558-4C0E-9603-C1FED4206CBF}" dt="2023-11-15T13:34:30.809" v="3437"/>
          <ac:cxnSpMkLst>
            <pc:docMk/>
            <pc:sldMk cId="3635781714" sldId="329"/>
            <ac:cxnSpMk id="39" creationId="{F5BC8571-8C2A-ACA5-4780-62AE3DBBD1FC}"/>
          </ac:cxnSpMkLst>
        </pc:cxnChg>
        <pc:cxnChg chg="mod">
          <ac:chgData name="u3557005@connect.hku.hk" userId="87957631-06b5-4f25-86f8-7bffd6903a85" providerId="ADAL" clId="{C204AAFB-6558-4C0E-9603-C1FED4206CBF}" dt="2023-11-15T13:34:21.034" v="3434"/>
          <ac:cxnSpMkLst>
            <pc:docMk/>
            <pc:sldMk cId="3635781714" sldId="329"/>
            <ac:cxnSpMk id="44" creationId="{7871324E-4F16-E8B4-913D-900D59030611}"/>
          </ac:cxnSpMkLst>
        </pc:cxnChg>
        <pc:cxnChg chg="mod">
          <ac:chgData name="u3557005@connect.hku.hk" userId="87957631-06b5-4f25-86f8-7bffd6903a85" providerId="ADAL" clId="{C204AAFB-6558-4C0E-9603-C1FED4206CBF}" dt="2023-11-15T13:34:58.972" v="3444"/>
          <ac:cxnSpMkLst>
            <pc:docMk/>
            <pc:sldMk cId="3635781714" sldId="329"/>
            <ac:cxnSpMk id="49" creationId="{3D0F50C8-47A7-4C56-84D9-1155BC06ACE2}"/>
          </ac:cxnSpMkLst>
        </pc:cxnChg>
        <pc:cxnChg chg="mod">
          <ac:chgData name="u3557005@connect.hku.hk" userId="87957631-06b5-4f25-86f8-7bffd6903a85" providerId="ADAL" clId="{C204AAFB-6558-4C0E-9603-C1FED4206CBF}" dt="2023-11-15T13:35:57.993" v="3456"/>
          <ac:cxnSpMkLst>
            <pc:docMk/>
            <pc:sldMk cId="3635781714" sldId="329"/>
            <ac:cxnSpMk id="55" creationId="{7EB4A2E0-786D-50B2-2182-3A58A3036C32}"/>
          </ac:cxnSpMkLst>
        </pc:cxnChg>
      </pc:sldChg>
      <pc:sldChg chg="modSp new mod modTransition">
        <pc:chgData name="u3557005@connect.hku.hk" userId="87957631-06b5-4f25-86f8-7bffd6903a85" providerId="ADAL" clId="{C204AAFB-6558-4C0E-9603-C1FED4206CBF}" dt="2023-11-16T15:46:45.833" v="4541"/>
        <pc:sldMkLst>
          <pc:docMk/>
          <pc:sldMk cId="2019596987" sldId="330"/>
        </pc:sldMkLst>
        <pc:spChg chg="mod">
          <ac:chgData name="u3557005@connect.hku.hk" userId="87957631-06b5-4f25-86f8-7bffd6903a85" providerId="ADAL" clId="{C204AAFB-6558-4C0E-9603-C1FED4206CBF}" dt="2023-11-15T13:46:25.262" v="3655" actId="20577"/>
          <ac:spMkLst>
            <pc:docMk/>
            <pc:sldMk cId="2019596987" sldId="330"/>
            <ac:spMk id="2" creationId="{590B22B1-CF51-6506-2EEC-266C89807AD3}"/>
          </ac:spMkLst>
        </pc:spChg>
        <pc:spChg chg="mod">
          <ac:chgData name="u3557005@connect.hku.hk" userId="87957631-06b5-4f25-86f8-7bffd6903a85" providerId="ADAL" clId="{C204AAFB-6558-4C0E-9603-C1FED4206CBF}" dt="2023-11-16T15:34:51.116" v="4431" actId="20577"/>
          <ac:spMkLst>
            <pc:docMk/>
            <pc:sldMk cId="2019596987" sldId="330"/>
            <ac:spMk id="3" creationId="{022D7EF2-FC82-F340-4A1C-377B2DE3A531}"/>
          </ac:spMkLst>
        </pc:spChg>
      </pc:sldChg>
      <pc:sldChg chg="modSp add mod modTransition modAnim modNotesTx">
        <pc:chgData name="u3557005@connect.hku.hk" userId="87957631-06b5-4f25-86f8-7bffd6903a85" providerId="ADAL" clId="{C204AAFB-6558-4C0E-9603-C1FED4206CBF}" dt="2023-11-17T01:53:36.090" v="5908" actId="5793"/>
        <pc:sldMkLst>
          <pc:docMk/>
          <pc:sldMk cId="1273145301" sldId="331"/>
        </pc:sldMkLst>
        <pc:spChg chg="mod">
          <ac:chgData name="u3557005@connect.hku.hk" userId="87957631-06b5-4f25-86f8-7bffd6903a85" providerId="ADAL" clId="{C204AAFB-6558-4C0E-9603-C1FED4206CBF}" dt="2023-11-15T14:17:34.349" v="3753" actId="20577"/>
          <ac:spMkLst>
            <pc:docMk/>
            <pc:sldMk cId="1273145301" sldId="331"/>
            <ac:spMk id="3109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8:19.317" v="3798" actId="20577"/>
          <ac:spMkLst>
            <pc:docMk/>
            <pc:sldMk cId="1273145301" sldId="331"/>
            <ac:spMk id="3110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8:23.060" v="3812" actId="20577"/>
          <ac:spMkLst>
            <pc:docMk/>
            <pc:sldMk cId="1273145301" sldId="331"/>
            <ac:spMk id="3111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8:26.556" v="3822" actId="20577"/>
          <ac:spMkLst>
            <pc:docMk/>
            <pc:sldMk cId="1273145301" sldId="331"/>
            <ac:spMk id="3112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8:16.421" v="3788" actId="20577"/>
          <ac:spMkLst>
            <pc:docMk/>
            <pc:sldMk cId="1273145301" sldId="331"/>
            <ac:spMk id="3113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8:11.648" v="3775" actId="20577"/>
          <ac:spMkLst>
            <pc:docMk/>
            <pc:sldMk cId="1273145301" sldId="331"/>
            <ac:spMk id="3114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8:40.488" v="3868" actId="20577"/>
          <ac:spMkLst>
            <pc:docMk/>
            <pc:sldMk cId="1273145301" sldId="331"/>
            <ac:spMk id="3123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6:16:52.512" v="4734" actId="1076"/>
          <ac:spMkLst>
            <pc:docMk/>
            <pc:sldMk cId="1273145301" sldId="331"/>
            <ac:spMk id="3124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9:09.417" v="3990" actId="20577"/>
          <ac:spMkLst>
            <pc:docMk/>
            <pc:sldMk cId="1273145301" sldId="331"/>
            <ac:spMk id="3125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9:23.310" v="4065" actId="20577"/>
          <ac:spMkLst>
            <pc:docMk/>
            <pc:sldMk cId="1273145301" sldId="331"/>
            <ac:spMk id="3126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9:34.787" v="4098" actId="20577"/>
          <ac:spMkLst>
            <pc:docMk/>
            <pc:sldMk cId="1273145301" sldId="331"/>
            <ac:spMk id="3127" creationId="{00000000-0000-0000-0000-000000000000}"/>
          </ac:spMkLst>
        </pc:spChg>
      </pc:sldChg>
      <pc:sldChg chg="add ord">
        <pc:chgData name="u3557005@connect.hku.hk" userId="87957631-06b5-4f25-86f8-7bffd6903a85" providerId="ADAL" clId="{C204AAFB-6558-4C0E-9603-C1FED4206CBF}" dt="2023-11-16T15:33:59.038" v="4415"/>
        <pc:sldMkLst>
          <pc:docMk/>
          <pc:sldMk cId="2914966933" sldId="332"/>
        </pc:sldMkLst>
      </pc:sldChg>
      <pc:sldMasterChg chg="addSp modSp mod delSldLayout modSldLayout">
        <pc:chgData name="u3557005@connect.hku.hk" userId="87957631-06b5-4f25-86f8-7bffd6903a85" providerId="ADAL" clId="{C204AAFB-6558-4C0E-9603-C1FED4206CBF}" dt="2023-11-17T04:23:38.098" v="5913" actId="47"/>
        <pc:sldMasterMkLst>
          <pc:docMk/>
          <pc:sldMasterMk cId="0" sldId="2147483678"/>
        </pc:sldMasterMkLst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" creationId="{7946BF43-A326-CA80-6D9A-3B622F0655D6}"/>
          </ac:spMkLst>
        </pc:spChg>
        <pc:spChg chg="mod">
          <ac:chgData name="u3557005@connect.hku.hk" userId="87957631-06b5-4f25-86f8-7bffd6903a85" providerId="ADAL" clId="{C204AAFB-6558-4C0E-9603-C1FED4206CBF}" dt="2023-11-15T13:53:03.060" v="3705" actId="1076"/>
          <ac:spMkLst>
            <pc:docMk/>
            <pc:sldMasterMk cId="0" sldId="2147483678"/>
            <ac:spMk id="4" creationId="{19A428B0-E6D2-F0A6-1B80-CD45A63E2E6A}"/>
          </ac:spMkLst>
        </pc:spChg>
        <pc:spChg chg="mod">
          <ac:chgData name="u3557005@connect.hku.hk" userId="87957631-06b5-4f25-86f8-7bffd6903a85" providerId="ADAL" clId="{C204AAFB-6558-4C0E-9603-C1FED4206CBF}" dt="2023-11-15T14:00:09.615" v="3736" actId="20577"/>
          <ac:spMkLst>
            <pc:docMk/>
            <pc:sldMasterMk cId="0" sldId="2147483678"/>
            <ac:spMk id="5" creationId="{D79039AA-B6BC-F89A-F49C-8B4AD108CCAA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" creationId="{8C44DFB9-318D-ED41-809F-60D2A457880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" creationId="{0D3E3A8B-693C-B4A0-47E1-62BF95DE14D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0" creationId="{97DB3E1E-1923-B7BE-374B-FE642B14D7E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1" creationId="{99455FA5-E97C-7125-7F16-E61FB62B5F84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2" creationId="{65EE8EC6-FDF9-DD45-7B9C-AA6AC574188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3" creationId="{8E1C11D8-4E88-36AB-8BCD-968A260512E6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4" creationId="{64F63757-5C46-0BE4-D078-DF5A99B3BC0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5" creationId="{82DFB3CE-F663-5396-F420-A9519087538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6" creationId="{61786D67-BFB9-B088-4EB9-A4369077783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7" creationId="{23989C0B-E230-56B2-D875-F76C9866481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8" creationId="{69398BC0-CD6B-EC1B-9F01-5658AD677F5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9" creationId="{FC220DD2-4F92-5682-0F3B-96D6CDB9E70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0" creationId="{A1737F27-29AA-A731-EB2D-54E07A7983D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1" creationId="{4C75B76C-6C90-A8EE-91A1-7AA76704299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2" creationId="{9035AF77-9FED-035F-144F-44F52096EEB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3" creationId="{99DB3A11-5F32-0BC2-76D7-53EBFCF9056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4" creationId="{95347E8D-3EB0-5F86-E434-CAC516180CF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5" creationId="{77210522-899E-83C3-B18F-843382C5C34D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6" creationId="{66B5456C-F33F-E8E3-DA41-963502AB3AE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7" creationId="{592003E1-A92A-1582-47C6-2FA382DDDE1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8" creationId="{1BE9C42D-9344-E32C-C8E8-E6A9C5A6978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9" creationId="{AB8FB194-5FAE-DC71-FBA5-6EDF74DA6BD5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0" creationId="{084A11D7-AF5D-4F5E-76C4-C7BAA2722C1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1" creationId="{54CCC30D-D400-80D3-9B26-003CAF0DC7A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2" creationId="{6590582A-3909-271C-86C5-B83F7FC976C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3" creationId="{DF65BEED-215C-04D1-DD6C-7B7C9772EFD7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4" creationId="{185C1CD1-269F-FE73-F1A9-A673C2BF8C5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5" creationId="{2333192A-9913-F699-6DEF-8D15ED94887C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6" creationId="{D7E30351-13CB-C44C-6BFB-F33B6A85271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7" creationId="{73F39C41-542A-FE04-9D66-7D293754EC3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8" creationId="{D5B0047D-EB98-4C2F-D43D-223CCD7BA6E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9" creationId="{2AF55C07-8C32-D0E4-C75A-F31E47F01435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0" creationId="{E51B4334-62FD-C2DF-952C-903D187479F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1" creationId="{D8FE6FD0-242D-8DA8-BF34-1A0AF946EA3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2" creationId="{3417415E-9857-485A-F08A-E7713E8CE6F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3" creationId="{714A253F-DB8E-F2A2-B9D5-EEBAA202876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4" creationId="{400FBC33-7D17-EF5E-F68F-AA042F6211ED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5" creationId="{62D00387-95A9-395E-3582-5BAF9F5BBD5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6" creationId="{47041871-8EA9-036A-F37D-99EAEEC5733C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7" creationId="{FAE69DD2-77BF-FC66-66C8-D028B6D61C99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8" creationId="{B496CCFC-4463-02B6-CFD1-D603AF172A0D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9" creationId="{78BEF542-E0C2-2D1A-C67D-C1D29A4894E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0" creationId="{DD0BB05C-F681-72BA-D213-1C373DBAF1D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1" creationId="{1F444DD9-B1E8-B8A8-D748-2B32C610671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2" creationId="{3A682FD8-8935-CA54-5017-70AE0A194831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3" creationId="{F4A85934-548C-FF7B-C3B8-EDF7A48887BA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4" creationId="{FFCF7284-BF02-ADC3-5F9D-8ADCF70F5667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5" creationId="{EAE93101-360B-CE3D-C1FC-4F2E4F918D2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6" creationId="{56DD3660-5F39-9F7A-C49A-41026D9AC07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7" creationId="{50832699-1D6F-1F98-B325-EC7FADBD64D1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8" creationId="{2E7676B1-7E20-8E97-EEC4-86F70C4BD5AD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9" creationId="{1E424312-0EE8-222D-E77F-EEF2C8582CC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0" creationId="{5E02231E-5E28-E3F0-414A-BFFBCBF0C444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1" creationId="{CBB85C11-9BC7-F6E5-650C-A504383E828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2" creationId="{76A69F26-43DD-5E52-2D9E-260AC7508171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3" creationId="{5C9C601E-912A-FA17-B2DF-4EB36FB896AC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4" creationId="{E3EC17B2-7D60-C7D0-D268-B51BB6DFBF1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5" creationId="{ADB63639-0988-E381-FFC3-BA4B7872EE7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6" creationId="{837B79CE-DE6B-0B85-5E08-CCB6F8F082D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7" creationId="{B8B8803A-E048-31C2-8088-8BD2E179699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8" creationId="{171E5666-8F43-8ABA-7869-B947C56751D5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9" creationId="{1EEBC742-F40E-5C4B-C56F-C856E2CD477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0" creationId="{589E252D-8ADB-25FD-706F-EEAB43C7C859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1" creationId="{20C255E2-841B-9F6B-2B1E-2A8E278878C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2" creationId="{20DA04E3-164A-CF7B-A00F-BE78A8EBB4A7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3" creationId="{F37D02A9-AE36-EB82-0929-67026430E4D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4" creationId="{5397EECB-5F61-36A7-C6A5-C88AD9B18CF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5" creationId="{C1A483A8-41C4-CB8E-7337-84BC549ECEE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6" creationId="{B58D7885-5E8C-80ED-4E3E-5F56EFEFBD0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7" creationId="{F531B481-BD5E-C2C9-C2E8-BF86A5BFA887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8" creationId="{95953648-0F70-19C8-87FE-46A54A51377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9" creationId="{25CF93D0-6C17-D82E-0A29-1C4F5952AAC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0" creationId="{083EBB0B-9381-C49A-80C8-0D677678636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1" creationId="{77D1FD80-D059-18B1-FAEA-BB44890C322D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2" creationId="{963EA9CF-6DF5-E69E-9E71-78D02B9011FA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3" creationId="{1677C0F4-5F67-F3BD-627F-3E42C01FFB15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4" creationId="{10A58C9C-A864-D08F-F06B-081AB2A5261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5" creationId="{B18C6ACA-4334-C205-CC9A-91A06298E85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6" creationId="{4328FEE6-403B-7452-6E81-B91625514E11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7" creationId="{86CE1F31-7177-138A-714B-32B384226097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8" creationId="{9D768C12-4719-9514-D476-A2E62A7DA59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9" creationId="{BD3B8A1D-E257-BB84-F3E4-BE8C6BC8C2C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0" creationId="{BB36988A-A1D5-0357-601D-A9AD9D878C5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1" creationId="{E826230D-EFD1-4783-0599-23384CCF34A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2" creationId="{1552A714-5F6C-78D8-1089-8F837048E2D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3" creationId="{B0835212-6D84-BBF2-141A-CECE0CBF9E85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4" creationId="{C2906C0C-BA3D-7D65-2534-E14D7EC6F0AC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5" creationId="{FD7AA463-299A-0A9E-9435-645E05694C4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6" creationId="{51D07616-0A3D-999B-8212-E86E6FB612F6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7" creationId="{EBF26C3F-5D0F-7D2F-3536-4CD1B90A8306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8" creationId="{DCD1880B-1D94-9821-494B-404FB3E00141}"/>
          </ac:spMkLst>
        </pc:spChg>
        <pc:grpChg chg="add mod ord">
          <ac:chgData name="u3557005@connect.hku.hk" userId="87957631-06b5-4f25-86f8-7bffd6903a85" providerId="ADAL" clId="{C204AAFB-6558-4C0E-9603-C1FED4206CBF}" dt="2023-11-15T06:02:01.575" v="458" actId="167"/>
          <ac:grpSpMkLst>
            <pc:docMk/>
            <pc:sldMasterMk cId="0" sldId="2147483678"/>
            <ac:grpSpMk id="2" creationId="{ACA80737-E300-C5DE-68F3-363FDA78C218}"/>
          </ac:grpSpMkLst>
        </pc:grpChg>
        <pc:sldLayoutChg chg="delSp modSp mod">
          <pc:chgData name="u3557005@connect.hku.hk" userId="87957631-06b5-4f25-86f8-7bffd6903a85" providerId="ADAL" clId="{C204AAFB-6558-4C0E-9603-C1FED4206CBF}" dt="2023-11-15T06:04:05.287" v="491" actId="255"/>
          <pc:sldLayoutMkLst>
            <pc:docMk/>
            <pc:sldMasterMk cId="0" sldId="2147483678"/>
            <pc:sldLayoutMk cId="0" sldId="2147483648"/>
          </pc:sldLayoutMkLst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0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0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3:59.673" v="490" actId="255"/>
            <ac:spMkLst>
              <pc:docMk/>
              <pc:sldMasterMk cId="0" sldId="2147483678"/>
              <pc:sldLayoutMk cId="0" sldId="2147483648"/>
              <ac:spMk id="10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4:05.287" v="491" actId="255"/>
            <ac:spMkLst>
              <pc:docMk/>
              <pc:sldMasterMk cId="0" sldId="2147483678"/>
              <pc:sldLayoutMk cId="0" sldId="2147483648"/>
              <ac:spMk id="103" creationId="{00000000-0000-0000-0000-000000000000}"/>
            </ac:spMkLst>
          </pc:spChg>
          <pc:grpChg chg="del mod">
            <ac:chgData name="u3557005@connect.hku.hk" userId="87957631-06b5-4f25-86f8-7bffd6903a85" providerId="ADAL" clId="{C204AAFB-6558-4C0E-9603-C1FED4206CBF}" dt="2023-11-15T06:01:52.303" v="454" actId="21"/>
            <ac:grpSpMkLst>
              <pc:docMk/>
              <pc:sldMasterMk cId="0" sldId="2147483678"/>
              <pc:sldLayoutMk cId="0" sldId="2147483648"/>
              <ac:grpSpMk id="9" creationId="{00000000-0000-0000-0000-000000000000}"/>
            </ac:grpSpMkLst>
          </pc:grpChg>
        </pc:sldLayoutChg>
        <pc:sldLayoutChg chg="delSp modSp mod">
          <pc:chgData name="u3557005@connect.hku.hk" userId="87957631-06b5-4f25-86f8-7bffd6903a85" providerId="ADAL" clId="{C204AAFB-6558-4C0E-9603-C1FED4206CBF}" dt="2023-11-15T06:02:08.570" v="459" actId="478"/>
          <pc:sldLayoutMkLst>
            <pc:docMk/>
            <pc:sldMasterMk cId="0" sldId="2147483678"/>
            <pc:sldLayoutMk cId="0" sldId="2147483649"/>
          </pc:sldLayoutMkLst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0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0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0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0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7" creationId="{00000000-0000-0000-0000-000000000000}"/>
            </ac:spMkLst>
          </pc:spChg>
          <pc:grpChg chg="del">
            <ac:chgData name="u3557005@connect.hku.hk" userId="87957631-06b5-4f25-86f8-7bffd6903a85" providerId="ADAL" clId="{C204AAFB-6558-4C0E-9603-C1FED4206CBF}" dt="2023-11-15T06:02:08.570" v="459" actId="478"/>
            <ac:grpSpMkLst>
              <pc:docMk/>
              <pc:sldMasterMk cId="0" sldId="2147483678"/>
              <pc:sldLayoutMk cId="0" sldId="2147483649"/>
              <ac:grpSpMk id="105" creationId="{00000000-0000-0000-0000-000000000000}"/>
            </ac:grpSpMkLst>
          </pc:grpChg>
        </pc:sldLayoutChg>
        <pc:sldLayoutChg chg="delSp modSp mod">
          <pc:chgData name="u3557005@connect.hku.hk" userId="87957631-06b5-4f25-86f8-7bffd6903a85" providerId="ADAL" clId="{C204AAFB-6558-4C0E-9603-C1FED4206CBF}" dt="2023-11-15T13:59:38.002" v="3730" actId="20577"/>
          <pc:sldLayoutMkLst>
            <pc:docMk/>
            <pc:sldMasterMk cId="0" sldId="2147483678"/>
            <pc:sldLayoutMk cId="0" sldId="2147483650"/>
          </pc:sldLayoutMkLst>
          <pc:spChg chg="mod">
            <ac:chgData name="u3557005@connect.hku.hk" userId="87957631-06b5-4f25-86f8-7bffd6903a85" providerId="ADAL" clId="{C204AAFB-6558-4C0E-9603-C1FED4206CBF}" dt="2023-11-15T13:59:38.002" v="3730" actId="20577"/>
            <ac:spMkLst>
              <pc:docMk/>
              <pc:sldMasterMk cId="0" sldId="2147483678"/>
              <pc:sldLayoutMk cId="0" sldId="2147483650"/>
              <ac:spMk id="3" creationId="{32B30212-25F8-DE8E-F525-127409C56FCB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9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9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9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9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5:38:19.980" v="33" actId="404"/>
            <ac:spMkLst>
              <pc:docMk/>
              <pc:sldMasterMk cId="0" sldId="2147483678"/>
              <pc:sldLayoutMk cId="0" sldId="2147483650"/>
              <ac:spMk id="294" creationId="{00000000-0000-0000-0000-000000000000}"/>
            </ac:spMkLst>
          </pc:spChg>
          <pc:grpChg chg="del">
            <ac:chgData name="u3557005@connect.hku.hk" userId="87957631-06b5-4f25-86f8-7bffd6903a85" providerId="ADAL" clId="{C204AAFB-6558-4C0E-9603-C1FED4206CBF}" dt="2023-11-15T06:02:13.640" v="460" actId="478"/>
            <ac:grpSpMkLst>
              <pc:docMk/>
              <pc:sldMasterMk cId="0" sldId="2147483678"/>
              <pc:sldLayoutMk cId="0" sldId="2147483650"/>
              <ac:grpSpMk id="201" creationId="{00000000-0000-0000-0000-000000000000}"/>
            </ac:grpSpMkLst>
          </pc:grpChg>
        </pc:sldLayoutChg>
        <pc:sldLayoutChg chg="delSp mod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51"/>
          </pc:sldLayoutMkLst>
          <pc:spChg chg="mod">
            <ac:chgData name="u3557005@connect.hku.hk" userId="87957631-06b5-4f25-86f8-7bffd6903a85" providerId="ADAL" clId="{C204AAFB-6558-4C0E-9603-C1FED4206CBF}" dt="2023-11-15T14:00:04.094" v="3734" actId="20577"/>
            <ac:spMkLst>
              <pc:docMk/>
              <pc:sldMasterMk cId="0" sldId="2147483678"/>
              <pc:sldLayoutMk cId="0" sldId="2147483651"/>
              <ac:spMk id="3" creationId="{013D405F-9330-3BD8-3CE8-E6B93364DE2F}"/>
            </ac:spMkLst>
          </pc:spChg>
          <pc:grpChg chg="del">
            <ac:chgData name="u3557005@connect.hku.hk" userId="87957631-06b5-4f25-86f8-7bffd6903a85" providerId="ADAL" clId="{C204AAFB-6558-4C0E-9603-C1FED4206CBF}" dt="2023-11-15T06:02:18.080" v="461" actId="478"/>
            <ac:grpSpMkLst>
              <pc:docMk/>
              <pc:sldMasterMk cId="0" sldId="2147483678"/>
              <pc:sldLayoutMk cId="0" sldId="2147483651"/>
              <ac:grpSpMk id="300" creationId="{00000000-0000-0000-0000-000000000000}"/>
            </ac:grpSpMkLst>
          </pc:grpChg>
        </pc:sldLayoutChg>
        <pc:sldLayoutChg chg="delSp modSp mod">
          <pc:chgData name="u3557005@connect.hku.hk" userId="87957631-06b5-4f25-86f8-7bffd6903a85" providerId="ADAL" clId="{C204AAFB-6558-4C0E-9603-C1FED4206CBF}" dt="2023-11-15T13:59:59.463" v="3732" actId="20577"/>
          <pc:sldLayoutMkLst>
            <pc:docMk/>
            <pc:sldMasterMk cId="0" sldId="2147483678"/>
            <pc:sldLayoutMk cId="0" sldId="2147483652"/>
          </pc:sldLayoutMkLst>
          <pc:spChg chg="mod">
            <ac:chgData name="u3557005@connect.hku.hk" userId="87957631-06b5-4f25-86f8-7bffd6903a85" providerId="ADAL" clId="{C204AAFB-6558-4C0E-9603-C1FED4206CBF}" dt="2023-11-15T13:50:02.814" v="3697" actId="121"/>
            <ac:spMkLst>
              <pc:docMk/>
              <pc:sldMasterMk cId="0" sldId="2147483678"/>
              <pc:sldLayoutMk cId="0" sldId="2147483652"/>
              <ac:spMk id="2" creationId="{BDD86A95-1D05-37FF-D5EB-08BD266D36D5}"/>
            </ac:spMkLst>
          </pc:spChg>
          <pc:spChg chg="mod">
            <ac:chgData name="u3557005@connect.hku.hk" userId="87957631-06b5-4f25-86f8-7bffd6903a85" providerId="ADAL" clId="{C204AAFB-6558-4C0E-9603-C1FED4206CBF}" dt="2023-11-15T13:59:59.463" v="3732" actId="20577"/>
            <ac:spMkLst>
              <pc:docMk/>
              <pc:sldMasterMk cId="0" sldId="2147483678"/>
              <pc:sldLayoutMk cId="0" sldId="2147483652"/>
              <ac:spMk id="3" creationId="{65DFC913-7FA9-A99A-9653-76A455A2B024}"/>
            </ac:spMkLst>
          </pc:spChg>
          <pc:spChg chg="mod">
            <ac:chgData name="u3557005@connect.hku.hk" userId="87957631-06b5-4f25-86f8-7bffd6903a85" providerId="ADAL" clId="{C204AAFB-6558-4C0E-9603-C1FED4206CBF}" dt="2023-11-15T05:38:02.954" v="29" actId="404"/>
            <ac:spMkLst>
              <pc:docMk/>
              <pc:sldMasterMk cId="0" sldId="2147483678"/>
              <pc:sldLayoutMk cId="0" sldId="2147483652"/>
              <ac:spMk id="498" creationId="{00000000-0000-0000-0000-000000000000}"/>
            </ac:spMkLst>
          </pc:spChg>
          <pc:grpChg chg="del">
            <ac:chgData name="u3557005@connect.hku.hk" userId="87957631-06b5-4f25-86f8-7bffd6903a85" providerId="ADAL" clId="{C204AAFB-6558-4C0E-9603-C1FED4206CBF}" dt="2023-11-15T06:02:20.481" v="462" actId="478"/>
            <ac:grpSpMkLst>
              <pc:docMk/>
              <pc:sldMasterMk cId="0" sldId="2147483678"/>
              <pc:sldLayoutMk cId="0" sldId="2147483652"/>
              <ac:grpSpMk id="405" creationId="{00000000-0000-0000-0000-000000000000}"/>
            </ac:grpSpMkLst>
          </pc:grpChg>
          <pc:picChg chg="mod">
            <ac:chgData name="u3557005@connect.hku.hk" userId="87957631-06b5-4f25-86f8-7bffd6903a85" providerId="ADAL" clId="{C204AAFB-6558-4C0E-9603-C1FED4206CBF}" dt="2023-11-15T13:58:42.136" v="3725" actId="1076"/>
            <ac:picMkLst>
              <pc:docMk/>
              <pc:sldMasterMk cId="0" sldId="2147483678"/>
              <pc:sldLayoutMk cId="0" sldId="2147483652"/>
              <ac:picMk id="501" creationId="{00000000-0000-0000-0000-000000000000}"/>
            </ac:picMkLst>
          </pc:picChg>
        </pc:sldLayoutChg>
        <pc:sldLayoutChg chg="delSp mod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53"/>
          </pc:sldLayoutMkLst>
          <pc:spChg chg="mod">
            <ac:chgData name="u3557005@connect.hku.hk" userId="87957631-06b5-4f25-86f8-7bffd6903a85" providerId="ADAL" clId="{C204AAFB-6558-4C0E-9603-C1FED4206CBF}" dt="2023-11-15T05:38:13.330" v="31" actId="404"/>
            <ac:spMkLst>
              <pc:docMk/>
              <pc:sldMasterMk cId="0" sldId="2147483678"/>
              <pc:sldLayoutMk cId="0" sldId="2147483653"/>
              <ac:spMk id="597" creationId="{00000000-0000-0000-0000-000000000000}"/>
            </ac:spMkLst>
          </pc:spChg>
          <pc:grpChg chg="del">
            <ac:chgData name="u3557005@connect.hku.hk" userId="87957631-06b5-4f25-86f8-7bffd6903a85" providerId="ADAL" clId="{C204AAFB-6558-4C0E-9603-C1FED4206CBF}" dt="2023-11-15T06:02:22.446" v="463" actId="478"/>
            <ac:grpSpMkLst>
              <pc:docMk/>
              <pc:sldMasterMk cId="0" sldId="2147483678"/>
              <pc:sldLayoutMk cId="0" sldId="2147483653"/>
              <ac:grpSpMk id="504" creationId="{00000000-0000-0000-0000-000000000000}"/>
            </ac:grpSpMkLst>
          </pc:grpChg>
        </pc:sldLayoutChg>
        <pc:sldLayoutChg chg="addSp delSp mod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54"/>
          </pc:sldLayoutMkLst>
          <pc:spChg chg="add del">
            <ac:chgData name="u3557005@connect.hku.hk" userId="87957631-06b5-4f25-86f8-7bffd6903a85" providerId="ADAL" clId="{C204AAFB-6558-4C0E-9603-C1FED4206CBF}" dt="2023-11-15T06:02:26.901" v="465" actId="478"/>
            <ac:spMkLst>
              <pc:docMk/>
              <pc:sldMasterMk cId="0" sldId="2147483678"/>
              <pc:sldLayoutMk cId="0" sldId="2147483654"/>
              <ac:spMk id="693" creationId="{00000000-0000-0000-0000-000000000000}"/>
            </ac:spMkLst>
          </pc:spChg>
          <pc:grpChg chg="del mod">
            <ac:chgData name="u3557005@connect.hku.hk" userId="87957631-06b5-4f25-86f8-7bffd6903a85" providerId="ADAL" clId="{C204AAFB-6558-4C0E-9603-C1FED4206CBF}" dt="2023-11-15T06:02:31.285" v="467" actId="478"/>
            <ac:grpSpMkLst>
              <pc:docMk/>
              <pc:sldMasterMk cId="0" sldId="2147483678"/>
              <pc:sldLayoutMk cId="0" sldId="2147483654"/>
              <ac:grpSpMk id="602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55"/>
          </pc:sldLayoutMkLst>
          <pc:grpChg chg="del">
            <ac:chgData name="u3557005@connect.hku.hk" userId="87957631-06b5-4f25-86f8-7bffd6903a85" providerId="ADAL" clId="{C204AAFB-6558-4C0E-9603-C1FED4206CBF}" dt="2023-11-15T06:02:33.988" v="468" actId="478"/>
            <ac:grpSpMkLst>
              <pc:docMk/>
              <pc:sldMasterMk cId="0" sldId="2147483678"/>
              <pc:sldLayoutMk cId="0" sldId="2147483655"/>
              <ac:grpSpMk id="697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56"/>
          </pc:sldLayoutMkLst>
          <pc:spChg chg="del">
            <ac:chgData name="u3557005@connect.hku.hk" userId="87957631-06b5-4f25-86f8-7bffd6903a85" providerId="ADAL" clId="{C204AAFB-6558-4C0E-9603-C1FED4206CBF}" dt="2023-11-15T06:02:36.107" v="469" actId="478"/>
            <ac:spMkLst>
              <pc:docMk/>
              <pc:sldMasterMk cId="0" sldId="2147483678"/>
              <pc:sldLayoutMk cId="0" sldId="2147483656"/>
              <ac:spMk id="794" creationId="{00000000-0000-0000-0000-000000000000}"/>
            </ac:spMkLst>
          </pc:s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57"/>
          </pc:sldLayoutMkLst>
          <pc:grpChg chg="del">
            <ac:chgData name="u3557005@connect.hku.hk" userId="87957631-06b5-4f25-86f8-7bffd6903a85" providerId="ADAL" clId="{C204AAFB-6558-4C0E-9603-C1FED4206CBF}" dt="2023-11-15T06:02:38.436" v="470" actId="478"/>
            <ac:grpSpMkLst>
              <pc:docMk/>
              <pc:sldMasterMk cId="0" sldId="2147483678"/>
              <pc:sldLayoutMk cId="0" sldId="2147483657"/>
              <ac:grpSpMk id="797" creationId="{00000000-0000-0000-0000-000000000000}"/>
            </ac:grpSpMkLst>
          </pc:grpChg>
        </pc:sldLayoutChg>
        <pc:sldLayoutChg chg="addSp delSp modSp">
          <pc:chgData name="u3557005@connect.hku.hk" userId="87957631-06b5-4f25-86f8-7bffd6903a85" providerId="ADAL" clId="{C204AAFB-6558-4C0E-9603-C1FED4206CBF}" dt="2023-11-15T13:54:31.841" v="3712"/>
          <pc:sldLayoutMkLst>
            <pc:docMk/>
            <pc:sldMasterMk cId="0" sldId="2147483678"/>
            <pc:sldLayoutMk cId="0" sldId="2147483658"/>
          </pc:sldLayoutMkLst>
          <pc:spChg chg="add del mod">
            <ac:chgData name="u3557005@connect.hku.hk" userId="87957631-06b5-4f25-86f8-7bffd6903a85" providerId="ADAL" clId="{C204AAFB-6558-4C0E-9603-C1FED4206CBF}" dt="2023-11-15T13:54:29.978" v="3708"/>
            <ac:spMkLst>
              <pc:docMk/>
              <pc:sldMasterMk cId="0" sldId="2147483678"/>
              <pc:sldLayoutMk cId="0" sldId="2147483658"/>
              <ac:spMk id="2" creationId="{F916FE85-FCC0-99B3-5BCB-3F83A3EC6AD8}"/>
            </ac:spMkLst>
          </pc:spChg>
          <pc:spChg chg="add mod">
            <ac:chgData name="u3557005@connect.hku.hk" userId="87957631-06b5-4f25-86f8-7bffd6903a85" providerId="ADAL" clId="{C204AAFB-6558-4C0E-9603-C1FED4206CBF}" dt="2023-11-15T13:54:28.531" v="3707"/>
            <ac:spMkLst>
              <pc:docMk/>
              <pc:sldMasterMk cId="0" sldId="2147483678"/>
              <pc:sldLayoutMk cId="0" sldId="2147483658"/>
              <ac:spMk id="3" creationId="{9222B635-447D-D6FD-AB1B-6DCC74C95DC2}"/>
            </ac:spMkLst>
          </pc:spChg>
          <pc:spChg chg="add mod">
            <ac:chgData name="u3557005@connect.hku.hk" userId="87957631-06b5-4f25-86f8-7bffd6903a85" providerId="ADAL" clId="{C204AAFB-6558-4C0E-9603-C1FED4206CBF}" dt="2023-11-15T13:54:28.531" v="3707"/>
            <ac:spMkLst>
              <pc:docMk/>
              <pc:sldMasterMk cId="0" sldId="2147483678"/>
              <pc:sldLayoutMk cId="0" sldId="2147483658"/>
              <ac:spMk id="4" creationId="{8DF94F4E-A39D-82F0-281E-C0AE7EDA5E8D}"/>
            </ac:spMkLst>
          </pc:spChg>
          <pc:spChg chg="add del mod">
            <ac:chgData name="u3557005@connect.hku.hk" userId="87957631-06b5-4f25-86f8-7bffd6903a85" providerId="ADAL" clId="{C204AAFB-6558-4C0E-9603-C1FED4206CBF}" dt="2023-11-15T13:54:31.252" v="3710"/>
            <ac:spMkLst>
              <pc:docMk/>
              <pc:sldMasterMk cId="0" sldId="2147483678"/>
              <pc:sldLayoutMk cId="0" sldId="2147483658"/>
              <ac:spMk id="5" creationId="{19CCA803-79E0-1505-9B77-FFD05EFA511C}"/>
            </ac:spMkLst>
          </pc:spChg>
          <pc:spChg chg="add del mod">
            <ac:chgData name="u3557005@connect.hku.hk" userId="87957631-06b5-4f25-86f8-7bffd6903a85" providerId="ADAL" clId="{C204AAFB-6558-4C0E-9603-C1FED4206CBF}" dt="2023-11-15T13:54:31.841" v="3712"/>
            <ac:spMkLst>
              <pc:docMk/>
              <pc:sldMasterMk cId="0" sldId="2147483678"/>
              <pc:sldLayoutMk cId="0" sldId="2147483658"/>
              <ac:spMk id="6" creationId="{39F32ADE-E8CD-D424-5FE4-4CF125697A19}"/>
            </ac:spMkLst>
          </pc:spChg>
        </pc:sldLayoutChg>
        <pc:sldLayoutChg chg="delSp mod">
          <pc:chgData name="u3557005@connect.hku.hk" userId="87957631-06b5-4f25-86f8-7bffd6903a85" providerId="ADAL" clId="{C204AAFB-6558-4C0E-9603-C1FED4206CBF}" dt="2023-11-15T06:02:42.976" v="471" actId="478"/>
          <pc:sldLayoutMkLst>
            <pc:docMk/>
            <pc:sldMasterMk cId="0" sldId="2147483678"/>
            <pc:sldLayoutMk cId="0" sldId="2147483659"/>
          </pc:sldLayoutMkLst>
          <pc:grpChg chg="del">
            <ac:chgData name="u3557005@connect.hku.hk" userId="87957631-06b5-4f25-86f8-7bffd6903a85" providerId="ADAL" clId="{C204AAFB-6558-4C0E-9603-C1FED4206CBF}" dt="2023-11-15T06:02:42.976" v="471" actId="478"/>
            <ac:grpSpMkLst>
              <pc:docMk/>
              <pc:sldMasterMk cId="0" sldId="2147483678"/>
              <pc:sldLayoutMk cId="0" sldId="2147483659"/>
              <ac:grpSpMk id="894" creationId="{00000000-0000-0000-0000-000000000000}"/>
            </ac:grpSpMkLst>
          </pc:grpChg>
        </pc:sldLayoutChg>
        <pc:sldLayoutChg chg="del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0"/>
          </pc:sldLayoutMkLst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1"/>
          </pc:sldLayoutMkLst>
          <pc:grpChg chg="del">
            <ac:chgData name="u3557005@connect.hku.hk" userId="87957631-06b5-4f25-86f8-7bffd6903a85" providerId="ADAL" clId="{C204AAFB-6558-4C0E-9603-C1FED4206CBF}" dt="2023-11-15T06:02:45.326" v="472" actId="478"/>
            <ac:grpSpMkLst>
              <pc:docMk/>
              <pc:sldMasterMk cId="0" sldId="2147483678"/>
              <pc:sldLayoutMk cId="0" sldId="2147483661"/>
              <ac:grpSpMk id="1114" creationId="{00000000-0000-0000-0000-000000000000}"/>
            </ac:grpSpMkLst>
          </pc:grpChg>
        </pc:sldLayoutChg>
        <pc:sldLayoutChg chg="addSp delSp modSp mod">
          <pc:chgData name="u3557005@connect.hku.hk" userId="87957631-06b5-4f25-86f8-7bffd6903a85" providerId="ADAL" clId="{C204AAFB-6558-4C0E-9603-C1FED4206CBF}" dt="2023-11-15T14:01:04.809" v="3739"/>
          <pc:sldLayoutMkLst>
            <pc:docMk/>
            <pc:sldMasterMk cId="0" sldId="2147483678"/>
            <pc:sldLayoutMk cId="0" sldId="2147483662"/>
          </pc:sldLayoutMkLst>
          <pc:spChg chg="add mod">
            <ac:chgData name="u3557005@connect.hku.hk" userId="87957631-06b5-4f25-86f8-7bffd6903a85" providerId="ADAL" clId="{C204AAFB-6558-4C0E-9603-C1FED4206CBF}" dt="2023-11-15T14:01:04.809" v="3739"/>
            <ac:spMkLst>
              <pc:docMk/>
              <pc:sldMasterMk cId="0" sldId="2147483678"/>
              <pc:sldLayoutMk cId="0" sldId="2147483662"/>
              <ac:spMk id="2" creationId="{47F65620-586E-99B1-9B6C-7615D8DC7EC7}"/>
            </ac:spMkLst>
          </pc:spChg>
          <pc:spChg chg="add mod">
            <ac:chgData name="u3557005@connect.hku.hk" userId="87957631-06b5-4f25-86f8-7bffd6903a85" providerId="ADAL" clId="{C204AAFB-6558-4C0E-9603-C1FED4206CBF}" dt="2023-11-15T14:01:04.809" v="3739"/>
            <ac:spMkLst>
              <pc:docMk/>
              <pc:sldMasterMk cId="0" sldId="2147483678"/>
              <pc:sldLayoutMk cId="0" sldId="2147483662"/>
              <ac:spMk id="3" creationId="{7EE063CE-B109-E957-4182-917D5FE9F3CB}"/>
            </ac:spMkLst>
          </pc:spChg>
          <pc:grpChg chg="del">
            <ac:chgData name="u3557005@connect.hku.hk" userId="87957631-06b5-4f25-86f8-7bffd6903a85" providerId="ADAL" clId="{C204AAFB-6558-4C0E-9603-C1FED4206CBF}" dt="2023-11-15T06:02:47.600" v="473" actId="478"/>
            <ac:grpSpMkLst>
              <pc:docMk/>
              <pc:sldMasterMk cId="0" sldId="2147483678"/>
              <pc:sldLayoutMk cId="0" sldId="2147483662"/>
              <ac:grpSpMk id="1213" creationId="{00000000-0000-0000-0000-000000000000}"/>
            </ac:grpSpMkLst>
          </pc:grpChg>
        </pc:sldLayoutChg>
        <pc:sldLayoutChg chg="addSp delSp modSp mod">
          <pc:chgData name="u3557005@connect.hku.hk" userId="87957631-06b5-4f25-86f8-7bffd6903a85" providerId="ADAL" clId="{C204AAFB-6558-4C0E-9603-C1FED4206CBF}" dt="2023-11-15T14:00:46.890" v="3738" actId="20577"/>
          <pc:sldLayoutMkLst>
            <pc:docMk/>
            <pc:sldMasterMk cId="0" sldId="2147483678"/>
            <pc:sldLayoutMk cId="0" sldId="2147483663"/>
          </pc:sldLayoutMkLst>
          <pc:spChg chg="add mod">
            <ac:chgData name="u3557005@connect.hku.hk" userId="87957631-06b5-4f25-86f8-7bffd6903a85" providerId="ADAL" clId="{C204AAFB-6558-4C0E-9603-C1FED4206CBF}" dt="2023-11-15T13:58:15.289" v="3723"/>
            <ac:spMkLst>
              <pc:docMk/>
              <pc:sldMasterMk cId="0" sldId="2147483678"/>
              <pc:sldLayoutMk cId="0" sldId="2147483663"/>
              <ac:spMk id="2" creationId="{524267C6-78DE-BA80-3CC4-638DFC382FF8}"/>
            </ac:spMkLst>
          </pc:spChg>
          <pc:spChg chg="add mod">
            <ac:chgData name="u3557005@connect.hku.hk" userId="87957631-06b5-4f25-86f8-7bffd6903a85" providerId="ADAL" clId="{C204AAFB-6558-4C0E-9603-C1FED4206CBF}" dt="2023-11-15T14:00:46.890" v="3738" actId="20577"/>
            <ac:spMkLst>
              <pc:docMk/>
              <pc:sldMasterMk cId="0" sldId="2147483678"/>
              <pc:sldLayoutMk cId="0" sldId="2147483663"/>
              <ac:spMk id="3" creationId="{C622296C-D375-21DD-66FE-7D5125B29B57}"/>
            </ac:spMkLst>
          </pc:spChg>
          <pc:grpChg chg="del mod">
            <ac:chgData name="u3557005@connect.hku.hk" userId="87957631-06b5-4f25-86f8-7bffd6903a85" providerId="ADAL" clId="{C204AAFB-6558-4C0E-9603-C1FED4206CBF}" dt="2023-11-15T06:03:02.945" v="476" actId="478"/>
            <ac:grpSpMkLst>
              <pc:docMk/>
              <pc:sldMasterMk cId="0" sldId="2147483678"/>
              <pc:sldLayoutMk cId="0" sldId="2147483663"/>
              <ac:grpSpMk id="1309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4"/>
          </pc:sldLayoutMkLst>
          <pc:grpChg chg="del">
            <ac:chgData name="u3557005@connect.hku.hk" userId="87957631-06b5-4f25-86f8-7bffd6903a85" providerId="ADAL" clId="{C204AAFB-6558-4C0E-9603-C1FED4206CBF}" dt="2023-11-15T06:03:05.140" v="477" actId="478"/>
            <ac:grpSpMkLst>
              <pc:docMk/>
              <pc:sldMasterMk cId="0" sldId="2147483678"/>
              <pc:sldLayoutMk cId="0" sldId="2147483664"/>
              <ac:grpSpMk id="1410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5"/>
          </pc:sldLayoutMkLst>
          <pc:grpChg chg="del">
            <ac:chgData name="u3557005@connect.hku.hk" userId="87957631-06b5-4f25-86f8-7bffd6903a85" providerId="ADAL" clId="{C204AAFB-6558-4C0E-9603-C1FED4206CBF}" dt="2023-11-15T06:02:57.453" v="474" actId="478"/>
            <ac:grpSpMkLst>
              <pc:docMk/>
              <pc:sldMasterMk cId="0" sldId="2147483678"/>
              <pc:sldLayoutMk cId="0" sldId="2147483665"/>
              <ac:grpSpMk id="1510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6"/>
          </pc:sldLayoutMkLst>
          <pc:grpChg chg="del">
            <ac:chgData name="u3557005@connect.hku.hk" userId="87957631-06b5-4f25-86f8-7bffd6903a85" providerId="ADAL" clId="{C204AAFB-6558-4C0E-9603-C1FED4206CBF}" dt="2023-11-15T06:03:09.651" v="478" actId="478"/>
            <ac:grpSpMkLst>
              <pc:docMk/>
              <pc:sldMasterMk cId="0" sldId="2147483678"/>
              <pc:sldLayoutMk cId="0" sldId="2147483666"/>
              <ac:grpSpMk id="1611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7"/>
          </pc:sldLayoutMkLst>
          <pc:grpChg chg="del">
            <ac:chgData name="u3557005@connect.hku.hk" userId="87957631-06b5-4f25-86f8-7bffd6903a85" providerId="ADAL" clId="{C204AAFB-6558-4C0E-9603-C1FED4206CBF}" dt="2023-11-15T06:03:12.295" v="479" actId="478"/>
            <ac:grpSpMkLst>
              <pc:docMk/>
              <pc:sldMasterMk cId="0" sldId="2147483678"/>
              <pc:sldLayoutMk cId="0" sldId="2147483667"/>
              <ac:grpSpMk id="1715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8"/>
          </pc:sldLayoutMkLst>
          <pc:grpChg chg="del">
            <ac:chgData name="u3557005@connect.hku.hk" userId="87957631-06b5-4f25-86f8-7bffd6903a85" providerId="ADAL" clId="{C204AAFB-6558-4C0E-9603-C1FED4206CBF}" dt="2023-11-15T06:03:14.669" v="480" actId="478"/>
            <ac:grpSpMkLst>
              <pc:docMk/>
              <pc:sldMasterMk cId="0" sldId="2147483678"/>
              <pc:sldLayoutMk cId="0" sldId="2147483668"/>
              <ac:grpSpMk id="1816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9"/>
          </pc:sldLayoutMkLst>
          <pc:grpChg chg="del">
            <ac:chgData name="u3557005@connect.hku.hk" userId="87957631-06b5-4f25-86f8-7bffd6903a85" providerId="ADAL" clId="{C204AAFB-6558-4C0E-9603-C1FED4206CBF}" dt="2023-11-15T06:03:16.858" v="481" actId="478"/>
            <ac:grpSpMkLst>
              <pc:docMk/>
              <pc:sldMasterMk cId="0" sldId="2147483678"/>
              <pc:sldLayoutMk cId="0" sldId="2147483669"/>
              <ac:grpSpMk id="1922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70"/>
          </pc:sldLayoutMkLst>
          <pc:grpChg chg="del">
            <ac:chgData name="u3557005@connect.hku.hk" userId="87957631-06b5-4f25-86f8-7bffd6903a85" providerId="ADAL" clId="{C204AAFB-6558-4C0E-9603-C1FED4206CBF}" dt="2023-11-15T06:03:19.947" v="482" actId="478"/>
            <ac:grpSpMkLst>
              <pc:docMk/>
              <pc:sldMasterMk cId="0" sldId="2147483678"/>
              <pc:sldLayoutMk cId="0" sldId="2147483670"/>
              <ac:grpSpMk id="2028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71"/>
          </pc:sldLayoutMkLst>
          <pc:grpChg chg="del">
            <ac:chgData name="u3557005@connect.hku.hk" userId="87957631-06b5-4f25-86f8-7bffd6903a85" providerId="ADAL" clId="{C204AAFB-6558-4C0E-9603-C1FED4206CBF}" dt="2023-11-15T06:03:23.052" v="483" actId="478"/>
            <ac:grpSpMkLst>
              <pc:docMk/>
              <pc:sldMasterMk cId="0" sldId="2147483678"/>
              <pc:sldLayoutMk cId="0" sldId="2147483671"/>
              <ac:grpSpMk id="2139" creationId="{00000000-0000-0000-0000-000000000000}"/>
            </ac:grpSpMkLst>
          </pc:grpChg>
        </pc:sldLayoutChg>
        <pc:sldLayoutChg chg="addSp 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72"/>
          </pc:sldLayoutMkLst>
          <pc:grpChg chg="del">
            <ac:chgData name="u3557005@connect.hku.hk" userId="87957631-06b5-4f25-86f8-7bffd6903a85" providerId="ADAL" clId="{C204AAFB-6558-4C0E-9603-C1FED4206CBF}" dt="2023-11-15T06:03:28.827" v="486" actId="478"/>
            <ac:grpSpMkLst>
              <pc:docMk/>
              <pc:sldMasterMk cId="0" sldId="2147483678"/>
              <pc:sldLayoutMk cId="0" sldId="2147483672"/>
              <ac:grpSpMk id="2242" creationId="{00000000-0000-0000-0000-000000000000}"/>
            </ac:grpSpMkLst>
          </pc:grpChg>
          <pc:grpChg chg="add del">
            <ac:chgData name="u3557005@connect.hku.hk" userId="87957631-06b5-4f25-86f8-7bffd6903a85" providerId="ADAL" clId="{C204AAFB-6558-4C0E-9603-C1FED4206CBF}" dt="2023-11-15T06:03:27.299" v="485" actId="478"/>
            <ac:grpSpMkLst>
              <pc:docMk/>
              <pc:sldMasterMk cId="0" sldId="2147483678"/>
              <pc:sldLayoutMk cId="0" sldId="2147483672"/>
              <ac:grpSpMk id="2349" creationId="{00000000-0000-0000-0000-000000000000}"/>
            </ac:grpSpMkLst>
          </pc:grpChg>
        </pc:sldLayoutChg>
        <pc:sldLayoutChg chg="delSp mod">
          <pc:chgData name="u3557005@connect.hku.hk" userId="87957631-06b5-4f25-86f8-7bffd6903a85" providerId="ADAL" clId="{C204AAFB-6558-4C0E-9603-C1FED4206CBF}" dt="2023-11-15T06:03:32.442" v="487" actId="478"/>
          <pc:sldLayoutMkLst>
            <pc:docMk/>
            <pc:sldMasterMk cId="0" sldId="2147483678"/>
            <pc:sldLayoutMk cId="0" sldId="2147483673"/>
          </pc:sldLayoutMkLst>
          <pc:grpChg chg="del">
            <ac:chgData name="u3557005@connect.hku.hk" userId="87957631-06b5-4f25-86f8-7bffd6903a85" providerId="ADAL" clId="{C204AAFB-6558-4C0E-9603-C1FED4206CBF}" dt="2023-11-15T06:03:32.442" v="487" actId="478"/>
            <ac:grpSpMkLst>
              <pc:docMk/>
              <pc:sldMasterMk cId="0" sldId="2147483678"/>
              <pc:sldLayoutMk cId="0" sldId="2147483673"/>
              <ac:grpSpMk id="2354" creationId="{00000000-0000-0000-0000-000000000000}"/>
            </ac:grpSpMkLst>
          </pc:grpChg>
        </pc:sldLayoutChg>
        <pc:sldLayoutChg chg="addSp delSp modSp mod">
          <pc:chgData name="u3557005@connect.hku.hk" userId="87957631-06b5-4f25-86f8-7bffd6903a85" providerId="ADAL" clId="{C204AAFB-6558-4C0E-9603-C1FED4206CBF}" dt="2023-11-15T13:56:18.872" v="3715"/>
          <pc:sldLayoutMkLst>
            <pc:docMk/>
            <pc:sldMasterMk cId="0" sldId="2147483678"/>
            <pc:sldLayoutMk cId="0" sldId="2147483674"/>
          </pc:sldLayoutMkLst>
          <pc:spChg chg="add mod">
            <ac:chgData name="u3557005@connect.hku.hk" userId="87957631-06b5-4f25-86f8-7bffd6903a85" providerId="ADAL" clId="{C204AAFB-6558-4C0E-9603-C1FED4206CBF}" dt="2023-11-15T13:56:18.872" v="3715"/>
            <ac:spMkLst>
              <pc:docMk/>
              <pc:sldMasterMk cId="0" sldId="2147483678"/>
              <pc:sldLayoutMk cId="0" sldId="2147483674"/>
              <ac:spMk id="2" creationId="{00F95E4D-E010-7B69-3254-D49984B135BD}"/>
            </ac:spMkLst>
          </pc:spChg>
          <pc:spChg chg="add mod">
            <ac:chgData name="u3557005@connect.hku.hk" userId="87957631-06b5-4f25-86f8-7bffd6903a85" providerId="ADAL" clId="{C204AAFB-6558-4C0E-9603-C1FED4206CBF}" dt="2023-11-15T13:56:18.872" v="3715"/>
            <ac:spMkLst>
              <pc:docMk/>
              <pc:sldMasterMk cId="0" sldId="2147483678"/>
              <pc:sldLayoutMk cId="0" sldId="2147483674"/>
              <ac:spMk id="3" creationId="{9E7C7DCA-2A59-E327-5653-698FFC416677}"/>
            </ac:spMkLst>
          </pc:spChg>
          <pc:grpChg chg="del">
            <ac:chgData name="u3557005@connect.hku.hk" userId="87957631-06b5-4f25-86f8-7bffd6903a85" providerId="ADAL" clId="{C204AAFB-6558-4C0E-9603-C1FED4206CBF}" dt="2023-11-15T06:03:37.924" v="488" actId="478"/>
            <ac:grpSpMkLst>
              <pc:docMk/>
              <pc:sldMasterMk cId="0" sldId="2147483678"/>
              <pc:sldLayoutMk cId="0" sldId="2147483674"/>
              <ac:grpSpMk id="2451" creationId="{00000000-0000-0000-0000-000000000000}"/>
            </ac:grpSpMkLst>
          </pc:grpChg>
        </pc:sldLayoutChg>
        <pc:sldLayoutChg chg="addSp delSp modSp mod">
          <pc:chgData name="u3557005@connect.hku.hk" userId="87957631-06b5-4f25-86f8-7bffd6903a85" providerId="ADAL" clId="{C204AAFB-6558-4C0E-9603-C1FED4206CBF}" dt="2023-11-15T13:56:20.446" v="3716"/>
          <pc:sldLayoutMkLst>
            <pc:docMk/>
            <pc:sldMasterMk cId="0" sldId="2147483678"/>
            <pc:sldLayoutMk cId="0" sldId="2147483675"/>
          </pc:sldLayoutMkLst>
          <pc:spChg chg="add mod">
            <ac:chgData name="u3557005@connect.hku.hk" userId="87957631-06b5-4f25-86f8-7bffd6903a85" providerId="ADAL" clId="{C204AAFB-6558-4C0E-9603-C1FED4206CBF}" dt="2023-11-15T13:56:20.446" v="3716"/>
            <ac:spMkLst>
              <pc:docMk/>
              <pc:sldMasterMk cId="0" sldId="2147483678"/>
              <pc:sldLayoutMk cId="0" sldId="2147483675"/>
              <ac:spMk id="2" creationId="{2D7DD4E2-CEE5-A9F0-1DE5-21E07919AB5D}"/>
            </ac:spMkLst>
          </pc:spChg>
          <pc:spChg chg="add mod">
            <ac:chgData name="u3557005@connect.hku.hk" userId="87957631-06b5-4f25-86f8-7bffd6903a85" providerId="ADAL" clId="{C204AAFB-6558-4C0E-9603-C1FED4206CBF}" dt="2023-11-15T13:56:20.446" v="3716"/>
            <ac:spMkLst>
              <pc:docMk/>
              <pc:sldMasterMk cId="0" sldId="2147483678"/>
              <pc:sldLayoutMk cId="0" sldId="2147483675"/>
              <ac:spMk id="3" creationId="{615E79D4-1087-BE7C-C2F4-002834D783F6}"/>
            </ac:spMkLst>
          </pc:spChg>
          <pc:grpChg chg="del">
            <ac:chgData name="u3557005@connect.hku.hk" userId="87957631-06b5-4f25-86f8-7bffd6903a85" providerId="ADAL" clId="{C204AAFB-6558-4C0E-9603-C1FED4206CBF}" dt="2023-11-15T06:03:39.534" v="489" actId="478"/>
            <ac:grpSpMkLst>
              <pc:docMk/>
              <pc:sldMasterMk cId="0" sldId="2147483678"/>
              <pc:sldLayoutMk cId="0" sldId="2147483675"/>
              <ac:grpSpMk id="2548" creationId="{00000000-0000-0000-0000-000000000000}"/>
            </ac:grpSpMkLst>
          </pc:grpChg>
        </pc:sldLayoutChg>
      </pc:sldMasterChg>
      <pc:sldMasterChg chg="del delSldLayout">
        <pc:chgData name="u3557005@connect.hku.hk" userId="87957631-06b5-4f25-86f8-7bffd6903a85" providerId="ADAL" clId="{C204AAFB-6558-4C0E-9603-C1FED4206CBF}" dt="2023-11-17T04:23:38.098" v="5913" actId="47"/>
        <pc:sldMasterMkLst>
          <pc:docMk/>
          <pc:sldMasterMk cId="0" sldId="2147483679"/>
        </pc:sldMasterMkLst>
        <pc:sldLayoutChg chg="del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9"/>
            <pc:sldLayoutMk cId="0" sldId="2147483676"/>
          </pc:sldLayoutMkLst>
        </pc:sldLayoutChg>
        <pc:sldLayoutChg chg="del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9"/>
            <pc:sldLayoutMk cId="0" sldId="2147483677"/>
          </pc:sldLayoutMkLst>
        </pc:sldLayoutChg>
      </pc:sldMasterChg>
    </pc:docChg>
  </pc:docChgLst>
  <pc:docChgLst>
    <pc:chgData name="u3557005@connect.hku.hk" userId="87957631-06b5-4f25-86f8-7bffd6903a85" providerId="ADAL" clId="{FA204403-5A45-4BB6-9889-B16EBBA9B15C}"/>
    <pc:docChg chg="delSld">
      <pc:chgData name="u3557005@connect.hku.hk" userId="87957631-06b5-4f25-86f8-7bffd6903a85" providerId="ADAL" clId="{FA204403-5A45-4BB6-9889-B16EBBA9B15C}" dt="2024-04-26T08:37:17.699" v="0" actId="47"/>
      <pc:docMkLst>
        <pc:docMk/>
      </pc:docMkLst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66786200" sldId="313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3936593587" sldId="326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3635781714" sldId="329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2914966933" sldId="332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2322490633" sldId="334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2594296625" sldId="335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1064234927" sldId="336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3922415624" sldId="337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1085309400" sldId="339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4241224741" sldId="340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2934033265" sldId="341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4291573082" sldId="342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3282018354" sldId="344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1607177487" sldId="345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3643248433" sldId="347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1220906074" sldId="348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3418381478" sldId="349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1443541030" sldId="351"/>
        </pc:sldMkLst>
      </pc:sldChg>
      <pc:sldChg chg="del">
        <pc:chgData name="u3557005@connect.hku.hk" userId="87957631-06b5-4f25-86f8-7bffd6903a85" providerId="ADAL" clId="{FA204403-5A45-4BB6-9889-B16EBBA9B15C}" dt="2024-04-26T08:37:17.699" v="0" actId="47"/>
        <pc:sldMkLst>
          <pc:docMk/>
          <pc:sldMk cId="3914264131" sldId="361"/>
        </pc:sldMkLst>
      </pc:sldChg>
    </pc:docChg>
  </pc:docChgLst>
  <pc:docChgLst>
    <pc:chgData name="u3557005@connect.hku.hk" userId="87957631-06b5-4f25-86f8-7bffd6903a85" providerId="ADAL" clId="{89A6D359-81DC-4B05-94F9-64880CE546D3}"/>
    <pc:docChg chg="undo custSel addSld delSld modSld sldOrd modMainMaster modNotesMaster">
      <pc:chgData name="u3557005@connect.hku.hk" userId="87957631-06b5-4f25-86f8-7bffd6903a85" providerId="ADAL" clId="{89A6D359-81DC-4B05-94F9-64880CE546D3}" dt="2024-01-10T00:13:17.023" v="5237"/>
      <pc:docMkLst>
        <pc:docMk/>
      </pc:docMkLst>
      <pc:sldChg chg="modSp mo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0" sldId="256"/>
        </pc:sldMkLst>
        <pc:spChg chg="mod">
          <ac:chgData name="u3557005@connect.hku.hk" userId="87957631-06b5-4f25-86f8-7bffd6903a85" providerId="ADAL" clId="{89A6D359-81DC-4B05-94F9-64880CE546D3}" dt="2024-01-07T09:48:03.494" v="35" actId="20577"/>
          <ac:spMkLst>
            <pc:docMk/>
            <pc:sldMk cId="0" sldId="256"/>
            <ac:spMk id="2657" creationId="{00000000-0000-0000-0000-000000000000}"/>
          </ac:spMkLst>
        </pc:spChg>
      </pc:sldChg>
      <pc:sldChg chg="addSp delSp modSp mo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0" sldId="258"/>
        </pc:sldMkLst>
        <pc:spChg chg="add del mod">
          <ac:chgData name="u3557005@connect.hku.hk" userId="87957631-06b5-4f25-86f8-7bffd6903a85" providerId="ADAL" clId="{89A6D359-81DC-4B05-94F9-64880CE546D3}" dt="2024-01-07T10:04:52.137" v="86" actId="478"/>
          <ac:spMkLst>
            <pc:docMk/>
            <pc:sldMk cId="0" sldId="258"/>
            <ac:spMk id="2" creationId="{22A0A6E4-DF85-E2AE-C499-5A2719AE68C7}"/>
          </ac:spMkLst>
        </pc:spChg>
        <pc:spChg chg="add mod">
          <ac:chgData name="u3557005@connect.hku.hk" userId="87957631-06b5-4f25-86f8-7bffd6903a85" providerId="ADAL" clId="{89A6D359-81DC-4B05-94F9-64880CE546D3}" dt="2024-01-07T10:05:25.571" v="127" actId="20577"/>
          <ac:spMkLst>
            <pc:docMk/>
            <pc:sldMk cId="0" sldId="258"/>
            <ac:spMk id="3" creationId="{FABFD5A1-F823-6A94-8703-B80A6EA0D696}"/>
          </ac:spMkLst>
        </pc:spChg>
        <pc:spChg chg="add mod">
          <ac:chgData name="u3557005@connect.hku.hk" userId="87957631-06b5-4f25-86f8-7bffd6903a85" providerId="ADAL" clId="{89A6D359-81DC-4B05-94F9-64880CE546D3}" dt="2024-01-07T10:05:19.554" v="123" actId="1035"/>
          <ac:spMkLst>
            <pc:docMk/>
            <pc:sldMk cId="0" sldId="258"/>
            <ac:spMk id="4" creationId="{F4BFD086-D413-BCCA-CCB8-9C9F867BEC11}"/>
          </ac:spMkLst>
        </pc:spChg>
        <pc:spChg chg="add del mod">
          <ac:chgData name="u3557005@connect.hku.hk" userId="87957631-06b5-4f25-86f8-7bffd6903a85" providerId="ADAL" clId="{89A6D359-81DC-4B05-94F9-64880CE546D3}" dt="2024-01-07T10:04:47.857" v="83" actId="478"/>
          <ac:spMkLst>
            <pc:docMk/>
            <pc:sldMk cId="0" sldId="258"/>
            <ac:spMk id="5" creationId="{DDAE2998-990F-B56D-970D-39F010CA1DC9}"/>
          </ac:spMkLst>
        </pc:spChg>
        <pc:spChg chg="add del mod">
          <ac:chgData name="u3557005@connect.hku.hk" userId="87957631-06b5-4f25-86f8-7bffd6903a85" providerId="ADAL" clId="{89A6D359-81DC-4B05-94F9-64880CE546D3}" dt="2024-01-07T10:04:18.350" v="81" actId="478"/>
          <ac:spMkLst>
            <pc:docMk/>
            <pc:sldMk cId="0" sldId="258"/>
            <ac:spMk id="7" creationId="{1E89FF5E-4E6D-E93F-CD9B-059915D89C53}"/>
          </ac:spMkLst>
        </pc:spChg>
        <pc:spChg chg="add del mod">
          <ac:chgData name="u3557005@connect.hku.hk" userId="87957631-06b5-4f25-86f8-7bffd6903a85" providerId="ADAL" clId="{89A6D359-81DC-4B05-94F9-64880CE546D3}" dt="2024-01-07T10:04:18.350" v="81" actId="478"/>
          <ac:spMkLst>
            <pc:docMk/>
            <pc:sldMk cId="0" sldId="258"/>
            <ac:spMk id="9" creationId="{A98CDACD-5AE7-F14D-D51B-AD3AE9C633BE}"/>
          </ac:spMkLst>
        </pc:spChg>
        <pc:spChg chg="add del mod">
          <ac:chgData name="u3557005@connect.hku.hk" userId="87957631-06b5-4f25-86f8-7bffd6903a85" providerId="ADAL" clId="{89A6D359-81DC-4B05-94F9-64880CE546D3}" dt="2024-01-07T10:04:51.047" v="85" actId="478"/>
          <ac:spMkLst>
            <pc:docMk/>
            <pc:sldMk cId="0" sldId="258"/>
            <ac:spMk id="11" creationId="{53DC895E-2702-E721-614F-9D0EA89C8971}"/>
          </ac:spMkLst>
        </pc:spChg>
        <pc:spChg chg="mod">
          <ac:chgData name="u3557005@connect.hku.hk" userId="87957631-06b5-4f25-86f8-7bffd6903a85" providerId="ADAL" clId="{89A6D359-81DC-4B05-94F9-64880CE546D3}" dt="2024-01-07T10:05:01.049" v="87" actId="1076"/>
          <ac:spMkLst>
            <pc:docMk/>
            <pc:sldMk cId="0" sldId="258"/>
            <ac:spMk id="2678" creationId="{00000000-0000-0000-0000-000000000000}"/>
          </ac:spMkLst>
        </pc:spChg>
        <pc:spChg chg="add del mod">
          <ac:chgData name="u3557005@connect.hku.hk" userId="87957631-06b5-4f25-86f8-7bffd6903a85" providerId="ADAL" clId="{89A6D359-81DC-4B05-94F9-64880CE546D3}" dt="2024-01-07T10:05:34.831" v="129" actId="20577"/>
          <ac:spMkLst>
            <pc:docMk/>
            <pc:sldMk cId="0" sldId="258"/>
            <ac:spMk id="2679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7T10:05:01.049" v="87" actId="1076"/>
          <ac:spMkLst>
            <pc:docMk/>
            <pc:sldMk cId="0" sldId="258"/>
            <ac:spMk id="2680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7T10:05:01.049" v="87" actId="1076"/>
          <ac:spMkLst>
            <pc:docMk/>
            <pc:sldMk cId="0" sldId="258"/>
            <ac:spMk id="2682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7T10:05:14.408" v="92" actId="1076"/>
          <ac:spMkLst>
            <pc:docMk/>
            <pc:sldMk cId="0" sldId="258"/>
            <ac:spMk id="2684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7T10:05:01.049" v="87" actId="1076"/>
          <ac:spMkLst>
            <pc:docMk/>
            <pc:sldMk cId="0" sldId="258"/>
            <ac:spMk id="2685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7T10:05:01.049" v="87" actId="1076"/>
          <ac:spMkLst>
            <pc:docMk/>
            <pc:sldMk cId="0" sldId="258"/>
            <ac:spMk id="2686" creationId="{00000000-0000-0000-0000-000000000000}"/>
          </ac:spMkLst>
        </pc:spChg>
        <pc:spChg chg="add del mod">
          <ac:chgData name="u3557005@connect.hku.hk" userId="87957631-06b5-4f25-86f8-7bffd6903a85" providerId="ADAL" clId="{89A6D359-81DC-4B05-94F9-64880CE546D3}" dt="2024-01-07T10:05:19.554" v="123" actId="1035"/>
          <ac:spMkLst>
            <pc:docMk/>
            <pc:sldMk cId="0" sldId="258"/>
            <ac:spMk id="2687" creationId="{00000000-0000-0000-0000-000000000000}"/>
          </ac:spMkLst>
        </pc:spChg>
      </pc:sldChg>
      <pc:sldChg chg="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0" sldId="290"/>
        </pc:sldMkLst>
      </pc:sldChg>
      <pc:sldChg chg="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165925436" sldId="311"/>
        </pc:sldMkLst>
      </pc:sldChg>
      <pc:sldChg chg="modSp mod modTransition modNotes">
        <pc:chgData name="u3557005@connect.hku.hk" userId="87957631-06b5-4f25-86f8-7bffd6903a85" providerId="ADAL" clId="{89A6D359-81DC-4B05-94F9-64880CE546D3}" dt="2024-01-09T14:10:32.765" v="5130" actId="20577"/>
        <pc:sldMkLst>
          <pc:docMk/>
          <pc:sldMk cId="2834878438" sldId="312"/>
        </pc:sldMkLst>
        <pc:spChg chg="mod">
          <ac:chgData name="u3557005@connect.hku.hk" userId="87957631-06b5-4f25-86f8-7bffd6903a85" providerId="ADAL" clId="{89A6D359-81DC-4B05-94F9-64880CE546D3}" dt="2024-01-09T14:10:32.765" v="5130" actId="20577"/>
          <ac:spMkLst>
            <pc:docMk/>
            <pc:sldMk cId="2834878438" sldId="312"/>
            <ac:spMk id="2" creationId="{56545B40-F6C8-C25A-DABA-012510CF1503}"/>
          </ac:spMkLst>
        </pc:spChg>
        <pc:spChg chg="mod">
          <ac:chgData name="u3557005@connect.hku.hk" userId="87957631-06b5-4f25-86f8-7bffd6903a85" providerId="ADAL" clId="{89A6D359-81DC-4B05-94F9-64880CE546D3}" dt="2024-01-09T14:06:30.797" v="4974" actId="20577"/>
          <ac:spMkLst>
            <pc:docMk/>
            <pc:sldMk cId="2834878438" sldId="312"/>
            <ac:spMk id="32" creationId="{8881B7FF-EC05-38F5-0D0C-AAF3CA8DB21D}"/>
          </ac:spMkLst>
        </pc:spChg>
      </pc:sldChg>
      <pc:sldChg chg="or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66786200" sldId="313"/>
        </pc:sldMkLst>
      </pc:sldChg>
      <pc:sldChg chg="modSp mod modTransition modNotes">
        <pc:chgData name="u3557005@connect.hku.hk" userId="87957631-06b5-4f25-86f8-7bffd6903a85" providerId="ADAL" clId="{89A6D359-81DC-4B05-94F9-64880CE546D3}" dt="2024-01-09T14:06:47.479" v="4982" actId="20577"/>
        <pc:sldMkLst>
          <pc:docMk/>
          <pc:sldMk cId="3745110610" sldId="314"/>
        </pc:sldMkLst>
        <pc:spChg chg="mod">
          <ac:chgData name="u3557005@connect.hku.hk" userId="87957631-06b5-4f25-86f8-7bffd6903a85" providerId="ADAL" clId="{89A6D359-81DC-4B05-94F9-64880CE546D3}" dt="2024-01-09T14:06:47.479" v="4982" actId="20577"/>
          <ac:spMkLst>
            <pc:docMk/>
            <pc:sldMk cId="3745110610" sldId="314"/>
            <ac:spMk id="4" creationId="{7DC5BF60-A9E7-CBC5-670F-698FE182E7DF}"/>
          </ac:spMkLst>
        </pc:spChg>
        <pc:spChg chg="mod">
          <ac:chgData name="u3557005@connect.hku.hk" userId="87957631-06b5-4f25-86f8-7bffd6903a85" providerId="ADAL" clId="{89A6D359-81DC-4B05-94F9-64880CE546D3}" dt="2024-01-09T14:06:44.888" v="4980" actId="20577"/>
          <ac:spMkLst>
            <pc:docMk/>
            <pc:sldMk cId="3745110610" sldId="314"/>
            <ac:spMk id="14" creationId="{EA595CD6-5270-F56E-BFED-FE414B97619A}"/>
          </ac:spMkLst>
        </pc:spChg>
      </pc:sldChg>
      <pc:sldChg chg="modSp mod modTransition modNotes">
        <pc:chgData name="u3557005@connect.hku.hk" userId="87957631-06b5-4f25-86f8-7bffd6903a85" providerId="ADAL" clId="{89A6D359-81DC-4B05-94F9-64880CE546D3}" dt="2024-01-09T14:07:03.161" v="4988" actId="20577"/>
        <pc:sldMkLst>
          <pc:docMk/>
          <pc:sldMk cId="3504924256" sldId="315"/>
        </pc:sldMkLst>
        <pc:spChg chg="mod">
          <ac:chgData name="u3557005@connect.hku.hk" userId="87957631-06b5-4f25-86f8-7bffd6903a85" providerId="ADAL" clId="{89A6D359-81DC-4B05-94F9-64880CE546D3}" dt="2024-01-09T14:07:03.161" v="4988" actId="20577"/>
          <ac:spMkLst>
            <pc:docMk/>
            <pc:sldMk cId="3504924256" sldId="315"/>
            <ac:spMk id="4" creationId="{6E3D31CD-201D-FC2D-7A47-252930980BA4}"/>
          </ac:spMkLst>
        </pc:spChg>
        <pc:spChg chg="mod">
          <ac:chgData name="u3557005@connect.hku.hk" userId="87957631-06b5-4f25-86f8-7bffd6903a85" providerId="ADAL" clId="{89A6D359-81DC-4B05-94F9-64880CE546D3}" dt="2024-01-09T14:07:01.399" v="4986" actId="20577"/>
          <ac:spMkLst>
            <pc:docMk/>
            <pc:sldMk cId="3504924256" sldId="315"/>
            <ac:spMk id="7" creationId="{3C4BB4DE-9BBF-432C-3EF4-88F8A20910EF}"/>
          </ac:spMkLst>
        </pc:spChg>
      </pc:sldChg>
      <pc:sldChg chg="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3285320607" sldId="316"/>
        </pc:sldMkLst>
      </pc:sldChg>
      <pc:sldChg chg="modSp mod 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3835825374" sldId="317"/>
        </pc:sldMkLst>
        <pc:spChg chg="mod">
          <ac:chgData name="u3557005@connect.hku.hk" userId="87957631-06b5-4f25-86f8-7bffd6903a85" providerId="ADAL" clId="{89A6D359-81DC-4B05-94F9-64880CE546D3}" dt="2024-01-09T01:19:12.685" v="2641" actId="20577"/>
          <ac:spMkLst>
            <pc:docMk/>
            <pc:sldMk cId="3835825374" sldId="317"/>
            <ac:spMk id="17" creationId="{A1D3F933-AC6C-3FAA-10C4-3973DDB268B1}"/>
          </ac:spMkLst>
        </pc:spChg>
        <pc:spChg chg="mod">
          <ac:chgData name="u3557005@connect.hku.hk" userId="87957631-06b5-4f25-86f8-7bffd6903a85" providerId="ADAL" clId="{89A6D359-81DC-4B05-94F9-64880CE546D3}" dt="2024-01-09T01:19:08.833" v="2640" actId="404"/>
          <ac:spMkLst>
            <pc:docMk/>
            <pc:sldMk cId="3835825374" sldId="317"/>
            <ac:spMk id="18" creationId="{6CB154FF-68DB-A9E6-2111-E0FA51DEAEDE}"/>
          </ac:spMkLst>
        </pc:spChg>
        <pc:spChg chg="mod">
          <ac:chgData name="u3557005@connect.hku.hk" userId="87957631-06b5-4f25-86f8-7bffd6903a85" providerId="ADAL" clId="{89A6D359-81DC-4B05-94F9-64880CE546D3}" dt="2024-01-09T01:19:08.833" v="2640" actId="404"/>
          <ac:spMkLst>
            <pc:docMk/>
            <pc:sldMk cId="3835825374" sldId="317"/>
            <ac:spMk id="19" creationId="{CD65D141-BAE5-90FE-5035-2215942205A4}"/>
          </ac:spMkLst>
        </pc:spChg>
      </pc:sldChg>
      <pc:sldChg chg="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581571043" sldId="318"/>
        </pc:sldMkLst>
      </pc:sldChg>
      <pc:sldChg chg="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2765677468" sldId="319"/>
        </pc:sldMkLst>
      </pc:sldChg>
      <pc:sldChg chg="del ord">
        <pc:chgData name="u3557005@connect.hku.hk" userId="87957631-06b5-4f25-86f8-7bffd6903a85" providerId="ADAL" clId="{89A6D359-81DC-4B05-94F9-64880CE546D3}" dt="2024-01-08T15:52:50.598" v="2506" actId="47"/>
        <pc:sldMkLst>
          <pc:docMk/>
          <pc:sldMk cId="484403429" sldId="320"/>
        </pc:sldMkLst>
      </pc:sldChg>
      <pc:sldChg chg="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3293593679" sldId="321"/>
        </pc:sldMkLst>
      </pc:sldChg>
      <pc:sldChg chg="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1534998210" sldId="322"/>
        </pc:sldMkLst>
      </pc:sldChg>
      <pc:sldChg chg="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482506848" sldId="323"/>
        </pc:sldMkLst>
      </pc:sldChg>
      <pc:sldChg chg="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3268641603" sldId="324"/>
        </pc:sldMkLst>
      </pc:sldChg>
      <pc:sldChg chg="modSp mo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197372396" sldId="325"/>
        </pc:sldMkLst>
        <pc:spChg chg="mod">
          <ac:chgData name="u3557005@connect.hku.hk" userId="87957631-06b5-4f25-86f8-7bffd6903a85" providerId="ADAL" clId="{89A6D359-81DC-4B05-94F9-64880CE546D3}" dt="2024-01-07T13:40:16.286" v="286" actId="20577"/>
          <ac:spMkLst>
            <pc:docMk/>
            <pc:sldMk cId="197372396" sldId="325"/>
            <ac:spMk id="2709" creationId="{00000000-0000-0000-0000-000000000000}"/>
          </ac:spMkLst>
        </pc:spChg>
      </pc:sldChg>
      <pc:sldChg chg="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3936593587" sldId="326"/>
        </pc:sldMkLst>
      </pc:sldChg>
      <pc:sldChg chg="modSp mo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2729129317" sldId="327"/>
        </pc:sldMkLst>
        <pc:spChg chg="mod">
          <ac:chgData name="u3557005@connect.hku.hk" userId="87957631-06b5-4f25-86f8-7bffd6903a85" providerId="ADAL" clId="{89A6D359-81DC-4B05-94F9-64880CE546D3}" dt="2024-01-08T16:13:15.637" v="2620" actId="20577"/>
          <ac:spMkLst>
            <pc:docMk/>
            <pc:sldMk cId="2729129317" sldId="327"/>
            <ac:spMk id="2838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8T15:47:43.125" v="2478" actId="20577"/>
          <ac:spMkLst>
            <pc:docMk/>
            <pc:sldMk cId="2729129317" sldId="327"/>
            <ac:spMk id="2839" creationId="{00000000-0000-0000-0000-000000000000}"/>
          </ac:spMkLst>
        </pc:spChg>
      </pc:sldChg>
      <pc:sldChg chg="modSp mo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3643653584" sldId="328"/>
        </pc:sldMkLst>
        <pc:spChg chg="mod">
          <ac:chgData name="u3557005@connect.hku.hk" userId="87957631-06b5-4f25-86f8-7bffd6903a85" providerId="ADAL" clId="{89A6D359-81DC-4B05-94F9-64880CE546D3}" dt="2024-01-07T13:40:21.432" v="288" actId="20577"/>
          <ac:spMkLst>
            <pc:docMk/>
            <pc:sldMk cId="3643653584" sldId="328"/>
            <ac:spMk id="2709" creationId="{00000000-0000-0000-0000-000000000000}"/>
          </ac:spMkLst>
        </pc:spChg>
      </pc:sldChg>
      <pc:sldChg chg="addSp delSp modSp mod modTransition modAnim">
        <pc:chgData name="u3557005@connect.hku.hk" userId="87957631-06b5-4f25-86f8-7bffd6903a85" providerId="ADAL" clId="{89A6D359-81DC-4B05-94F9-64880CE546D3}" dt="2024-01-09T14:04:04.346" v="4922"/>
        <pc:sldMkLst>
          <pc:docMk/>
          <pc:sldMk cId="3635781714" sldId="329"/>
        </pc:sldMkLst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5" creationId="{EAB4E6A8-C547-548C-3A95-1DD8C759F606}"/>
          </ac:spMkLst>
        </pc:spChg>
        <pc:spChg chg="mod">
          <ac:chgData name="u3557005@connect.hku.hk" userId="87957631-06b5-4f25-86f8-7bffd6903a85" providerId="ADAL" clId="{89A6D359-81DC-4B05-94F9-64880CE546D3}" dt="2024-01-07T13:41:08.161" v="300"/>
          <ac:spMkLst>
            <pc:docMk/>
            <pc:sldMk cId="3635781714" sldId="329"/>
            <ac:spMk id="7" creationId="{6A30C70A-9567-0B6C-3DFA-5E57BEC0B64D}"/>
          </ac:spMkLst>
        </pc:spChg>
        <pc:spChg chg="mod topLvl">
          <ac:chgData name="u3557005@connect.hku.hk" userId="87957631-06b5-4f25-86f8-7bffd6903a85" providerId="ADAL" clId="{89A6D359-81DC-4B05-94F9-64880CE546D3}" dt="2024-01-07T13:41:05.456" v="299" actId="165"/>
          <ac:spMkLst>
            <pc:docMk/>
            <pc:sldMk cId="3635781714" sldId="329"/>
            <ac:spMk id="30" creationId="{3B9585B6-CB02-37FF-DCD1-71F5E454D5FC}"/>
          </ac:spMkLst>
        </pc:spChg>
        <pc:spChg chg="mod">
          <ac:chgData name="u3557005@connect.hku.hk" userId="87957631-06b5-4f25-86f8-7bffd6903a85" providerId="ADAL" clId="{89A6D359-81DC-4B05-94F9-64880CE546D3}" dt="2024-01-07T13:41:08.161" v="300"/>
          <ac:spMkLst>
            <pc:docMk/>
            <pc:sldMk cId="3635781714" sldId="329"/>
            <ac:spMk id="31" creationId="{DE44FA0D-D9CA-65E9-01E6-590DD0E01BA0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32" creationId="{A7070B91-37FB-6E2E-8FA2-33F3ED659929}"/>
          </ac:spMkLst>
        </pc:spChg>
        <pc:spChg chg="mod topLvl">
          <ac:chgData name="u3557005@connect.hku.hk" userId="87957631-06b5-4f25-86f8-7bffd6903a85" providerId="ADAL" clId="{89A6D359-81DC-4B05-94F9-64880CE546D3}" dt="2024-01-07T13:40:52.958" v="295" actId="165"/>
          <ac:spMkLst>
            <pc:docMk/>
            <pc:sldMk cId="3635781714" sldId="329"/>
            <ac:spMk id="33" creationId="{3095B52A-2078-89CA-47BA-B9CF81EF2E22}"/>
          </ac:spMkLst>
        </pc:spChg>
        <pc:spChg chg="mod">
          <ac:chgData name="u3557005@connect.hku.hk" userId="87957631-06b5-4f25-86f8-7bffd6903a85" providerId="ADAL" clId="{89A6D359-81DC-4B05-94F9-64880CE546D3}" dt="2024-01-09T14:03:46.162" v="4919" actId="164"/>
          <ac:spMkLst>
            <pc:docMk/>
            <pc:sldMk cId="3635781714" sldId="329"/>
            <ac:spMk id="34" creationId="{E818B149-FB9C-99C9-8C46-41E155DFE868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36" creationId="{96453A02-DAC8-63BC-CB63-442DF80EE5B8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37" creationId="{0E0BFB57-F127-6484-1C78-3DDDF0117E41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39" creationId="{6E4270D4-56CC-40E0-BAF2-D48FA3494455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40" creationId="{B60E7FD0-80CB-471C-EE17-2478E8EFA142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41" creationId="{80159FD3-FFD0-9324-DE6F-A962F3121A24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42" creationId="{8D78199E-A93E-7533-8328-F9A317BD4EE7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43" creationId="{9DC42B82-5682-3544-689C-00772F3C6421}"/>
          </ac:spMkLst>
        </pc:spChg>
        <pc:spChg chg="mod">
          <ac:chgData name="u3557005@connect.hku.hk" userId="87957631-06b5-4f25-86f8-7bffd6903a85" providerId="ADAL" clId="{89A6D359-81DC-4B05-94F9-64880CE546D3}" dt="2024-01-07T13:41:05.456" v="299" actId="165"/>
          <ac:spMkLst>
            <pc:docMk/>
            <pc:sldMk cId="3635781714" sldId="329"/>
            <ac:spMk id="60" creationId="{F3AE846B-69A9-8A92-F4AE-431F0D418041}"/>
          </ac:spMkLst>
        </pc:spChg>
        <pc:spChg chg="mod">
          <ac:chgData name="u3557005@connect.hku.hk" userId="87957631-06b5-4f25-86f8-7bffd6903a85" providerId="ADAL" clId="{89A6D359-81DC-4B05-94F9-64880CE546D3}" dt="2024-01-07T13:41:05.456" v="299" actId="165"/>
          <ac:spMkLst>
            <pc:docMk/>
            <pc:sldMk cId="3635781714" sldId="329"/>
            <ac:spMk id="61" creationId="{265C787B-875E-3D80-38C2-57622BF7E558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63" creationId="{270E7806-611E-6090-4108-2E4913C57D17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64" creationId="{B518E361-13B7-E645-11FF-13CEC185B5F6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65" creationId="{AF4CD02C-D2B6-8EA1-DC0F-92CAC8377852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66" creationId="{AA3307D1-BCD8-9076-AE5D-4F5027B9AB48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68" creationId="{DDEB17CA-9D0F-BFB2-03CA-1A966760DF1A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69" creationId="{DE848787-2CEE-317B-DC99-F05725E67B19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70" creationId="{9FFA9094-EC17-E0EE-01E2-F050D5FAB7EF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71" creationId="{215ECCF4-D333-D607-4A1E-828FB28BF74C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72" creationId="{C5D79B5D-E7D7-0CE3-9031-F7A4598FF66D}"/>
          </ac:spMkLst>
        </pc:spChg>
        <pc:grpChg chg="del">
          <ac:chgData name="u3557005@connect.hku.hk" userId="87957631-06b5-4f25-86f8-7bffd6903a85" providerId="ADAL" clId="{89A6D359-81DC-4B05-94F9-64880CE546D3}" dt="2024-01-07T13:41:05.456" v="299" actId="165"/>
          <ac:grpSpMkLst>
            <pc:docMk/>
            <pc:sldMk cId="3635781714" sldId="329"/>
            <ac:grpSpMk id="4" creationId="{9C8256E7-0F30-7018-DAD5-1638457261C8}"/>
          </ac:grpSpMkLst>
        </pc:grpChg>
        <pc:grpChg chg="add del mod">
          <ac:chgData name="u3557005@connect.hku.hk" userId="87957631-06b5-4f25-86f8-7bffd6903a85" providerId="ADAL" clId="{89A6D359-81DC-4B05-94F9-64880CE546D3}" dt="2024-01-09T14:03:27.614" v="4915"/>
          <ac:grpSpMkLst>
            <pc:docMk/>
            <pc:sldMk cId="3635781714" sldId="329"/>
            <ac:grpSpMk id="4" creationId="{D0930FA7-15FB-2706-031A-B5350AD08CFA}"/>
          </ac:grpSpMkLst>
        </pc:grpChg>
        <pc:grpChg chg="del mod">
          <ac:chgData name="u3557005@connect.hku.hk" userId="87957631-06b5-4f25-86f8-7bffd6903a85" providerId="ADAL" clId="{89A6D359-81DC-4B05-94F9-64880CE546D3}" dt="2024-01-07T13:40:52.958" v="295" actId="165"/>
          <ac:grpSpMkLst>
            <pc:docMk/>
            <pc:sldMk cId="3635781714" sldId="329"/>
            <ac:grpSpMk id="5" creationId="{5DDF5E61-6888-7449-AA3C-F67AAD9F0D75}"/>
          </ac:grpSpMkLst>
        </pc:grpChg>
        <pc:grpChg chg="add mod">
          <ac:chgData name="u3557005@connect.hku.hk" userId="87957631-06b5-4f25-86f8-7bffd6903a85" providerId="ADAL" clId="{89A6D359-81DC-4B05-94F9-64880CE546D3}" dt="2024-01-07T13:41:11.579" v="301" actId="1076"/>
          <ac:grpSpMkLst>
            <pc:docMk/>
            <pc:sldMk cId="3635781714" sldId="329"/>
            <ac:grpSpMk id="6" creationId="{90D9C591-B115-54E4-415A-F0BF7F0EA425}"/>
          </ac:grpSpMkLst>
        </pc:grpChg>
        <pc:grpChg chg="add del mod">
          <ac:chgData name="u3557005@connect.hku.hk" userId="87957631-06b5-4f25-86f8-7bffd6903a85" providerId="ADAL" clId="{89A6D359-81DC-4B05-94F9-64880CE546D3}" dt="2024-01-09T14:03:27.614" v="4915"/>
          <ac:grpSpMkLst>
            <pc:docMk/>
            <pc:sldMk cId="3635781714" sldId="329"/>
            <ac:grpSpMk id="38" creationId="{8D4AA961-CA22-EB3F-698B-46672DDC0EE6}"/>
          </ac:grpSpMkLst>
        </pc:grpChg>
        <pc:grpChg chg="add mod">
          <ac:chgData name="u3557005@connect.hku.hk" userId="87957631-06b5-4f25-86f8-7bffd6903a85" providerId="ADAL" clId="{89A6D359-81DC-4B05-94F9-64880CE546D3}" dt="2024-01-09T14:03:37.541" v="4918" actId="164"/>
          <ac:grpSpMkLst>
            <pc:docMk/>
            <pc:sldMk cId="3635781714" sldId="329"/>
            <ac:grpSpMk id="44" creationId="{1B174A19-2764-BCD6-DFDE-646B628516EC}"/>
          </ac:grpSpMkLst>
        </pc:grpChg>
        <pc:grpChg chg="add mod">
          <ac:chgData name="u3557005@connect.hku.hk" userId="87957631-06b5-4f25-86f8-7bffd6903a85" providerId="ADAL" clId="{89A6D359-81DC-4B05-94F9-64880CE546D3}" dt="2024-01-09T14:03:46.162" v="4919" actId="164"/>
          <ac:grpSpMkLst>
            <pc:docMk/>
            <pc:sldMk cId="3635781714" sldId="329"/>
            <ac:grpSpMk id="45" creationId="{A3A509FC-D23C-1D97-2B2D-8E5F04CCE316}"/>
          </ac:grpSpMkLst>
        </pc:grpChg>
        <pc:grpChg chg="mod topLvl">
          <ac:chgData name="u3557005@connect.hku.hk" userId="87957631-06b5-4f25-86f8-7bffd6903a85" providerId="ADAL" clId="{89A6D359-81DC-4B05-94F9-64880CE546D3}" dt="2024-01-07T13:41:05.456" v="299" actId="165"/>
          <ac:grpSpMkLst>
            <pc:docMk/>
            <pc:sldMk cId="3635781714" sldId="329"/>
            <ac:grpSpMk id="59" creationId="{07C39C0D-06F2-CA0F-3748-545B7C2B52D3}"/>
          </ac:grpSpMkLst>
        </pc:grpChg>
        <pc:grpChg chg="add del mod topLvl">
          <ac:chgData name="u3557005@connect.hku.hk" userId="87957631-06b5-4f25-86f8-7bffd6903a85" providerId="ADAL" clId="{89A6D359-81DC-4B05-94F9-64880CE546D3}" dt="2024-01-09T14:03:46.162" v="4919" actId="164"/>
          <ac:grpSpMkLst>
            <pc:docMk/>
            <pc:sldMk cId="3635781714" sldId="329"/>
            <ac:grpSpMk id="62" creationId="{FF0BBFB3-AE23-33F5-75BB-090C0EB0CD4B}"/>
          </ac:grpSpMkLst>
        </pc:grpChg>
        <pc:grpChg chg="add del mod topLvl">
          <ac:chgData name="u3557005@connect.hku.hk" userId="87957631-06b5-4f25-86f8-7bffd6903a85" providerId="ADAL" clId="{89A6D359-81DC-4B05-94F9-64880CE546D3}" dt="2024-01-09T14:03:46.162" v="4919" actId="164"/>
          <ac:grpSpMkLst>
            <pc:docMk/>
            <pc:sldMk cId="3635781714" sldId="329"/>
            <ac:grpSpMk id="67" creationId="{0D3C29D0-8A65-6C01-078C-9AE671EF4647}"/>
          </ac:grpSpMkLst>
        </pc:grpChg>
      </pc:sldChg>
      <pc:sldChg chg="modSp mod modTransition">
        <pc:chgData name="u3557005@connect.hku.hk" userId="87957631-06b5-4f25-86f8-7bffd6903a85" providerId="ADAL" clId="{89A6D359-81DC-4B05-94F9-64880CE546D3}" dt="2024-01-09T14:17:13.845" v="5224" actId="14100"/>
        <pc:sldMkLst>
          <pc:docMk/>
          <pc:sldMk cId="2019596987" sldId="330"/>
        </pc:sldMkLst>
        <pc:spChg chg="mod">
          <ac:chgData name="u3557005@connect.hku.hk" userId="87957631-06b5-4f25-86f8-7bffd6903a85" providerId="ADAL" clId="{89A6D359-81DC-4B05-94F9-64880CE546D3}" dt="2024-01-09T14:17:13.845" v="5224" actId="14100"/>
          <ac:spMkLst>
            <pc:docMk/>
            <pc:sldMk cId="2019596987" sldId="330"/>
            <ac:spMk id="3" creationId="{022D7EF2-FC82-F340-4A1C-377B2DE3A531}"/>
          </ac:spMkLst>
        </pc:spChg>
      </pc:sldChg>
      <pc:sldChg chg="modSp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1273145301" sldId="331"/>
        </pc:sldMkLst>
        <pc:spChg chg="mod">
          <ac:chgData name="u3557005@connect.hku.hk" userId="87957631-06b5-4f25-86f8-7bffd6903a85" providerId="ADAL" clId="{89A6D359-81DC-4B05-94F9-64880CE546D3}" dt="2024-01-07T13:42:08.284" v="324" actId="20577"/>
          <ac:spMkLst>
            <pc:docMk/>
            <pc:sldMk cId="1273145301" sldId="331"/>
            <ac:spMk id="3126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7T13:42:01.230" v="314" actId="20577"/>
          <ac:spMkLst>
            <pc:docMk/>
            <pc:sldMk cId="1273145301" sldId="331"/>
            <ac:spMk id="3127" creationId="{00000000-0000-0000-0000-000000000000}"/>
          </ac:spMkLst>
        </pc:spChg>
      </pc:sldChg>
      <pc:sldChg chg="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2914966933" sldId="332"/>
        </pc:sldMkLst>
      </pc:sldChg>
      <pc:sldChg chg="new del">
        <pc:chgData name="u3557005@connect.hku.hk" userId="87957631-06b5-4f25-86f8-7bffd6903a85" providerId="ADAL" clId="{89A6D359-81DC-4B05-94F9-64880CE546D3}" dt="2024-01-07T10:03:31.724" v="37" actId="680"/>
        <pc:sldMkLst>
          <pc:docMk/>
          <pc:sldMk cId="811126558" sldId="333"/>
        </pc:sldMkLst>
      </pc:sldChg>
      <pc:sldChg chg="modSp add mod or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3749787351" sldId="333"/>
        </pc:sldMkLst>
        <pc:spChg chg="mod">
          <ac:chgData name="u3557005@connect.hku.hk" userId="87957631-06b5-4f25-86f8-7bffd6903a85" providerId="ADAL" clId="{89A6D359-81DC-4B05-94F9-64880CE546D3}" dt="2024-01-07T10:03:44.638" v="64" actId="14100"/>
          <ac:spMkLst>
            <pc:docMk/>
            <pc:sldMk cId="3749787351" sldId="333"/>
            <ac:spMk id="2708" creationId="{00000000-0000-0000-0000-000000000000}"/>
          </ac:spMkLst>
        </pc:spChg>
      </pc:sldChg>
      <pc:sldChg chg="addSp delSp modSp add mod ord modTransition delAnim modAnim modNotes modNotesTx">
        <pc:chgData name="u3557005@connect.hku.hk" userId="87957631-06b5-4f25-86f8-7bffd6903a85" providerId="ADAL" clId="{89A6D359-81DC-4B05-94F9-64880CE546D3}" dt="2024-01-09T13:37:37.404" v="4752" actId="1076"/>
        <pc:sldMkLst>
          <pc:docMk/>
          <pc:sldMk cId="2322490633" sldId="334"/>
        </pc:sldMkLst>
        <pc:spChg chg="mod">
          <ac:chgData name="u3557005@connect.hku.hk" userId="87957631-06b5-4f25-86f8-7bffd6903a85" providerId="ADAL" clId="{89A6D359-81DC-4B05-94F9-64880CE546D3}" dt="2024-01-07T14:09:51.289" v="551" actId="20577"/>
          <ac:spMkLst>
            <pc:docMk/>
            <pc:sldMk cId="2322490633" sldId="334"/>
            <ac:spMk id="2" creationId="{D305E678-6149-27A6-439F-A77B6B8A9768}"/>
          </ac:spMkLst>
        </pc:spChg>
        <pc:spChg chg="add del mod">
          <ac:chgData name="u3557005@connect.hku.hk" userId="87957631-06b5-4f25-86f8-7bffd6903a85" providerId="ADAL" clId="{89A6D359-81DC-4B05-94F9-64880CE546D3}" dt="2024-01-07T13:36:25.209" v="231"/>
          <ac:spMkLst>
            <pc:docMk/>
            <pc:sldMk cId="2322490633" sldId="334"/>
            <ac:spMk id="12" creationId="{89567CDA-4C54-2584-90DE-AAB81847E154}"/>
          </ac:spMkLst>
        </pc:spChg>
        <pc:spChg chg="add del mod">
          <ac:chgData name="u3557005@connect.hku.hk" userId="87957631-06b5-4f25-86f8-7bffd6903a85" providerId="ADAL" clId="{89A6D359-81DC-4B05-94F9-64880CE546D3}" dt="2024-01-07T13:36:32.869" v="240"/>
          <ac:spMkLst>
            <pc:docMk/>
            <pc:sldMk cId="2322490633" sldId="334"/>
            <ac:spMk id="13" creationId="{7FC823A0-5B5E-08A2-C2D0-300077756628}"/>
          </ac:spMkLst>
        </pc:spChg>
        <pc:spChg chg="add del mod">
          <ac:chgData name="u3557005@connect.hku.hk" userId="87957631-06b5-4f25-86f8-7bffd6903a85" providerId="ADAL" clId="{89A6D359-81DC-4B05-94F9-64880CE546D3}" dt="2024-01-07T14:03:29.416" v="511" actId="478"/>
          <ac:spMkLst>
            <pc:docMk/>
            <pc:sldMk cId="2322490633" sldId="334"/>
            <ac:spMk id="14" creationId="{94E0F9AE-FF7B-F232-FE9D-7D530A0D517A}"/>
          </ac:spMkLst>
        </pc:spChg>
        <pc:spChg chg="del">
          <ac:chgData name="u3557005@connect.hku.hk" userId="87957631-06b5-4f25-86f8-7bffd6903a85" providerId="ADAL" clId="{89A6D359-81DC-4B05-94F9-64880CE546D3}" dt="2024-01-07T14:03:29.416" v="511" actId="478"/>
          <ac:spMkLst>
            <pc:docMk/>
            <pc:sldMk cId="2322490633" sldId="334"/>
            <ac:spMk id="15" creationId="{0E4CCCEC-DB36-42AF-BBEA-0DACC102E091}"/>
          </ac:spMkLst>
        </pc:spChg>
        <pc:spChg chg="del mod">
          <ac:chgData name="u3557005@connect.hku.hk" userId="87957631-06b5-4f25-86f8-7bffd6903a85" providerId="ADAL" clId="{89A6D359-81DC-4B05-94F9-64880CE546D3}" dt="2024-01-07T14:03:29.416" v="511" actId="478"/>
          <ac:spMkLst>
            <pc:docMk/>
            <pc:sldMk cId="2322490633" sldId="334"/>
            <ac:spMk id="16" creationId="{9E1E19B9-30D0-AC1F-293A-493E81D8FCAC}"/>
          </ac:spMkLst>
        </pc:spChg>
        <pc:spChg chg="del mod">
          <ac:chgData name="u3557005@connect.hku.hk" userId="87957631-06b5-4f25-86f8-7bffd6903a85" providerId="ADAL" clId="{89A6D359-81DC-4B05-94F9-64880CE546D3}" dt="2024-01-07T14:03:29.416" v="511" actId="478"/>
          <ac:spMkLst>
            <pc:docMk/>
            <pc:sldMk cId="2322490633" sldId="334"/>
            <ac:spMk id="17" creationId="{A40F15B6-6E5F-E843-54A2-82BD7DC441CB}"/>
          </ac:spMkLst>
        </pc:spChg>
        <pc:spChg chg="add mod">
          <ac:chgData name="u3557005@connect.hku.hk" userId="87957631-06b5-4f25-86f8-7bffd6903a85" providerId="ADAL" clId="{89A6D359-81DC-4B05-94F9-64880CE546D3}" dt="2024-01-09T10:04:01.659" v="4626" actId="1076"/>
          <ac:spMkLst>
            <pc:docMk/>
            <pc:sldMk cId="2322490633" sldId="334"/>
            <ac:spMk id="30" creationId="{E8CDC3B5-7713-BCBD-C73B-CB0B34D7AA1D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2" creationId="{E89D4686-EE2C-7788-96BD-034B21F004BD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3" creationId="{5E0D4D84-A5A7-4DF4-2F99-88C8471C7A1F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4" creationId="{06563F4C-7048-E791-F6D8-2353C763C649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5" creationId="{EBCA707F-EF56-FA75-3C9E-CEE8E849AB92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6" creationId="{7C3A8132-1995-CA8E-1D44-A812038BF310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7" creationId="{9172488F-8F1E-AE6D-BF0B-01586FDB64E1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8" creationId="{89300259-1AE2-E55C-FC28-6D40B9C39600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9" creationId="{2D2E020E-9C31-077C-82EE-D8C9CC4173D3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40" creationId="{6D52F4CB-0764-7ABD-A65C-63DF14AD1A46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41" creationId="{37F63286-C6FE-7385-3B72-500CFF6E302D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42" creationId="{FB0736C8-1305-96C4-1CB2-CCAA32C6E5A3}"/>
          </ac:spMkLst>
        </pc:spChg>
        <pc:grpChg chg="del">
          <ac:chgData name="u3557005@connect.hku.hk" userId="87957631-06b5-4f25-86f8-7bffd6903a85" providerId="ADAL" clId="{89A6D359-81DC-4B05-94F9-64880CE546D3}" dt="2024-01-07T14:03:29.416" v="511" actId="478"/>
          <ac:grpSpMkLst>
            <pc:docMk/>
            <pc:sldMk cId="2322490633" sldId="334"/>
            <ac:grpSpMk id="4" creationId="{F9F67767-683A-9B0D-075F-BF80FB112E3F}"/>
          </ac:grpSpMkLst>
        </pc:grpChg>
        <pc:grpChg chg="add mod">
          <ac:chgData name="u3557005@connect.hku.hk" userId="87957631-06b5-4f25-86f8-7bffd6903a85" providerId="ADAL" clId="{89A6D359-81DC-4B05-94F9-64880CE546D3}" dt="2024-01-09T10:04:01.659" v="4626" actId="1076"/>
          <ac:grpSpMkLst>
            <pc:docMk/>
            <pc:sldMk cId="2322490633" sldId="334"/>
            <ac:grpSpMk id="31" creationId="{47D33551-9824-7363-49BB-C4287A69B391}"/>
          </ac:grpSpMkLst>
        </pc:grpChg>
        <pc:picChg chg="add mod">
          <ac:chgData name="u3557005@connect.hku.hk" userId="87957631-06b5-4f25-86f8-7bffd6903a85" providerId="ADAL" clId="{89A6D359-81DC-4B05-94F9-64880CE546D3}" dt="2024-01-09T13:37:37.404" v="4752" actId="1076"/>
          <ac:picMkLst>
            <pc:docMk/>
            <pc:sldMk cId="2322490633" sldId="334"/>
            <ac:picMk id="5" creationId="{3F35CCA6-3C09-42DB-668F-634F4FEAFC3B}"/>
          </ac:picMkLst>
        </pc:picChg>
        <pc:picChg chg="add mod">
          <ac:chgData name="u3557005@connect.hku.hk" userId="87957631-06b5-4f25-86f8-7bffd6903a85" providerId="ADAL" clId="{89A6D359-81DC-4B05-94F9-64880CE546D3}" dt="2024-01-09T13:32:20.328" v="4726" actId="14100"/>
          <ac:picMkLst>
            <pc:docMk/>
            <pc:sldMk cId="2322490633" sldId="334"/>
            <ac:picMk id="20" creationId="{9C650E1F-D855-750C-DD22-621C1C090FC8}"/>
          </ac:picMkLst>
        </pc:picChg>
        <pc:picChg chg="add del mod">
          <ac:chgData name="u3557005@connect.hku.hk" userId="87957631-06b5-4f25-86f8-7bffd6903a85" providerId="ADAL" clId="{89A6D359-81DC-4B05-94F9-64880CE546D3}" dt="2024-01-09T13:37:01.957" v="4749" actId="478"/>
          <ac:picMkLst>
            <pc:docMk/>
            <pc:sldMk cId="2322490633" sldId="334"/>
            <ac:picMk id="22" creationId="{D4985B8B-5ED0-3110-FB19-FD259369846C}"/>
          </ac:picMkLst>
        </pc:picChg>
        <pc:picChg chg="add del mod">
          <ac:chgData name="u3557005@connect.hku.hk" userId="87957631-06b5-4f25-86f8-7bffd6903a85" providerId="ADAL" clId="{89A6D359-81DC-4B05-94F9-64880CE546D3}" dt="2024-01-07T14:07:46.928" v="520" actId="478"/>
          <ac:picMkLst>
            <pc:docMk/>
            <pc:sldMk cId="2322490633" sldId="334"/>
            <ac:picMk id="24" creationId="{4FE6927D-8C79-5ACD-E29E-A30E22DBB13E}"/>
          </ac:picMkLst>
        </pc:picChg>
        <pc:picChg chg="add del mod ord">
          <ac:chgData name="u3557005@connect.hku.hk" userId="87957631-06b5-4f25-86f8-7bffd6903a85" providerId="ADAL" clId="{89A6D359-81DC-4B05-94F9-64880CE546D3}" dt="2024-01-09T10:04:16.582" v="4629" actId="478"/>
          <ac:picMkLst>
            <pc:docMk/>
            <pc:sldMk cId="2322490633" sldId="334"/>
            <ac:picMk id="25" creationId="{9AEB0610-E1AE-9913-30ED-578A16A3F6DA}"/>
          </ac:picMkLst>
        </pc:picChg>
        <pc:picChg chg="add mod ord">
          <ac:chgData name="u3557005@connect.hku.hk" userId="87957631-06b5-4f25-86f8-7bffd6903a85" providerId="ADAL" clId="{89A6D359-81DC-4B05-94F9-64880CE546D3}" dt="2024-01-09T13:37:14.606" v="4750" actId="166"/>
          <ac:picMkLst>
            <pc:docMk/>
            <pc:sldMk cId="2322490633" sldId="334"/>
            <ac:picMk id="27" creationId="{30490450-419D-180E-5931-847D9FC7172D}"/>
          </ac:picMkLst>
        </pc:picChg>
        <pc:picChg chg="add del mod">
          <ac:chgData name="u3557005@connect.hku.hk" userId="87957631-06b5-4f25-86f8-7bffd6903a85" providerId="ADAL" clId="{89A6D359-81DC-4B05-94F9-64880CE546D3}" dt="2024-01-07T14:13:27.885" v="617" actId="478"/>
          <ac:picMkLst>
            <pc:docMk/>
            <pc:sldMk cId="2322490633" sldId="334"/>
            <ac:picMk id="29" creationId="{BF42AE38-2DA6-30B4-DB36-D17334C9CFFF}"/>
          </ac:picMkLst>
        </pc:picChg>
      </pc:sldChg>
      <pc:sldChg chg="addSp delSp modSp add mod ord modTransition delAnim">
        <pc:chgData name="u3557005@connect.hku.hk" userId="87957631-06b5-4f25-86f8-7bffd6903a85" providerId="ADAL" clId="{89A6D359-81DC-4B05-94F9-64880CE546D3}" dt="2024-01-09T11:11:41.136" v="4688"/>
        <pc:sldMkLst>
          <pc:docMk/>
          <pc:sldMk cId="2594296625" sldId="335"/>
        </pc:sldMkLst>
        <pc:spChg chg="mod">
          <ac:chgData name="u3557005@connect.hku.hk" userId="87957631-06b5-4f25-86f8-7bffd6903a85" providerId="ADAL" clId="{89A6D359-81DC-4B05-94F9-64880CE546D3}" dt="2024-01-07T13:46:44.505" v="351" actId="20577"/>
          <ac:spMkLst>
            <pc:docMk/>
            <pc:sldMk cId="2594296625" sldId="335"/>
            <ac:spMk id="2" creationId="{5C3DA2C1-CDF0-7491-E09B-0B30E70D4CDF}"/>
          </ac:spMkLst>
        </pc:spChg>
        <pc:spChg chg="add mod ord">
          <ac:chgData name="u3557005@connect.hku.hk" userId="87957631-06b5-4f25-86f8-7bffd6903a85" providerId="ADAL" clId="{89A6D359-81DC-4B05-94F9-64880CE546D3}" dt="2024-01-08T03:55:41.704" v="2397" actId="14100"/>
          <ac:spMkLst>
            <pc:docMk/>
            <pc:sldMk cId="2594296625" sldId="335"/>
            <ac:spMk id="12" creationId="{8773B0B5-F146-89CB-0FE5-A38F3324D6E5}"/>
          </ac:spMkLst>
        </pc:spChg>
        <pc:spChg chg="add mod ord">
          <ac:chgData name="u3557005@connect.hku.hk" userId="87957631-06b5-4f25-86f8-7bffd6903a85" providerId="ADAL" clId="{89A6D359-81DC-4B05-94F9-64880CE546D3}" dt="2024-01-08T03:55:41.704" v="2397" actId="14100"/>
          <ac:spMkLst>
            <pc:docMk/>
            <pc:sldMk cId="2594296625" sldId="335"/>
            <ac:spMk id="13" creationId="{1BB51579-F44F-B656-6BD8-5700D74C5095}"/>
          </ac:spMkLst>
        </pc:spChg>
        <pc:spChg chg="add mod ord">
          <ac:chgData name="u3557005@connect.hku.hk" userId="87957631-06b5-4f25-86f8-7bffd6903a85" providerId="ADAL" clId="{89A6D359-81DC-4B05-94F9-64880CE546D3}" dt="2024-01-08T03:55:41.704" v="2397" actId="14100"/>
          <ac:spMkLst>
            <pc:docMk/>
            <pc:sldMk cId="2594296625" sldId="335"/>
            <ac:spMk id="14" creationId="{B98710C6-2CFD-9DB3-5CEB-4C91F40EE970}"/>
          </ac:spMkLst>
        </pc:spChg>
        <pc:spChg chg="add mod">
          <ac:chgData name="u3557005@connect.hku.hk" userId="87957631-06b5-4f25-86f8-7bffd6903a85" providerId="ADAL" clId="{89A6D359-81DC-4B05-94F9-64880CE546D3}" dt="2024-01-08T03:54:48.770" v="2382" actId="1076"/>
          <ac:spMkLst>
            <pc:docMk/>
            <pc:sldMk cId="2594296625" sldId="335"/>
            <ac:spMk id="15" creationId="{4B57268E-EAAC-4A18-77BC-3E9A8AD0D71C}"/>
          </ac:spMkLst>
        </pc:spChg>
        <pc:spChg chg="add mod">
          <ac:chgData name="u3557005@connect.hku.hk" userId="87957631-06b5-4f25-86f8-7bffd6903a85" providerId="ADAL" clId="{89A6D359-81DC-4B05-94F9-64880CE546D3}" dt="2024-01-08T03:55:29.881" v="2396" actId="1076"/>
          <ac:spMkLst>
            <pc:docMk/>
            <pc:sldMk cId="2594296625" sldId="335"/>
            <ac:spMk id="16" creationId="{35DA259D-2DD4-BE9B-BC62-98319EF70169}"/>
          </ac:spMkLst>
        </pc:spChg>
        <pc:spChg chg="add mod">
          <ac:chgData name="u3557005@connect.hku.hk" userId="87957631-06b5-4f25-86f8-7bffd6903a85" providerId="ADAL" clId="{89A6D359-81DC-4B05-94F9-64880CE546D3}" dt="2024-01-08T03:55:24.753" v="2392" actId="1076"/>
          <ac:spMkLst>
            <pc:docMk/>
            <pc:sldMk cId="2594296625" sldId="335"/>
            <ac:spMk id="17" creationId="{EA522550-6ADD-96BB-3415-21724ABB9438}"/>
          </ac:spMkLst>
        </pc:spChg>
        <pc:grpChg chg="del">
          <ac:chgData name="u3557005@connect.hku.hk" userId="87957631-06b5-4f25-86f8-7bffd6903a85" providerId="ADAL" clId="{89A6D359-81DC-4B05-94F9-64880CE546D3}" dt="2024-01-07T13:45:47.018" v="326" actId="478"/>
          <ac:grpSpMkLst>
            <pc:docMk/>
            <pc:sldMk cId="2594296625" sldId="335"/>
            <ac:grpSpMk id="78" creationId="{D27DB82F-FE66-7813-8AEC-2ABD9E746923}"/>
          </ac:grpSpMkLst>
        </pc:grpChg>
        <pc:grpChg chg="del">
          <ac:chgData name="u3557005@connect.hku.hk" userId="87957631-06b5-4f25-86f8-7bffd6903a85" providerId="ADAL" clId="{89A6D359-81DC-4B05-94F9-64880CE546D3}" dt="2024-01-07T13:45:48.988" v="327" actId="478"/>
          <ac:grpSpMkLst>
            <pc:docMk/>
            <pc:sldMk cId="2594296625" sldId="335"/>
            <ac:grpSpMk id="79" creationId="{C4638C3E-6772-7407-8C92-EB134EA8C493}"/>
          </ac:grpSpMkLst>
        </pc:grpChg>
        <pc:grpChg chg="del">
          <ac:chgData name="u3557005@connect.hku.hk" userId="87957631-06b5-4f25-86f8-7bffd6903a85" providerId="ADAL" clId="{89A6D359-81DC-4B05-94F9-64880CE546D3}" dt="2024-01-07T13:45:47.018" v="326" actId="478"/>
          <ac:grpSpMkLst>
            <pc:docMk/>
            <pc:sldMk cId="2594296625" sldId="335"/>
            <ac:grpSpMk id="80" creationId="{62CB4920-308E-4A96-6B66-99DF7A86FDB2}"/>
          </ac:grpSpMkLst>
        </pc:grpChg>
        <pc:grpChg chg="del">
          <ac:chgData name="u3557005@connect.hku.hk" userId="87957631-06b5-4f25-86f8-7bffd6903a85" providerId="ADAL" clId="{89A6D359-81DC-4B05-94F9-64880CE546D3}" dt="2024-01-07T13:45:47.018" v="326" actId="478"/>
          <ac:grpSpMkLst>
            <pc:docMk/>
            <pc:sldMk cId="2594296625" sldId="335"/>
            <ac:grpSpMk id="81" creationId="{DC8721F5-3D79-C7CE-F1A1-B9AED9F51568}"/>
          </ac:grpSpMkLst>
        </pc:grpChg>
        <pc:picChg chg="add del mod">
          <ac:chgData name="u3557005@connect.hku.hk" userId="87957631-06b5-4f25-86f8-7bffd6903a85" providerId="ADAL" clId="{89A6D359-81DC-4B05-94F9-64880CE546D3}" dt="2024-01-08T03:50:18.043" v="2302" actId="478"/>
          <ac:picMkLst>
            <pc:docMk/>
            <pc:sldMk cId="2594296625" sldId="335"/>
            <ac:picMk id="5" creationId="{56A6512B-F70B-ABA6-C722-3C04C92363FB}"/>
          </ac:picMkLst>
        </pc:picChg>
        <pc:picChg chg="add del mod">
          <ac:chgData name="u3557005@connect.hku.hk" userId="87957631-06b5-4f25-86f8-7bffd6903a85" providerId="ADAL" clId="{89A6D359-81DC-4B05-94F9-64880CE546D3}" dt="2024-01-08T03:51:16.476" v="2306" actId="478"/>
          <ac:picMkLst>
            <pc:docMk/>
            <pc:sldMk cId="2594296625" sldId="335"/>
            <ac:picMk id="7" creationId="{B6A56B49-7521-753E-420A-84411D152BCD}"/>
          </ac:picMkLst>
        </pc:picChg>
        <pc:picChg chg="add del mod">
          <ac:chgData name="u3557005@connect.hku.hk" userId="87957631-06b5-4f25-86f8-7bffd6903a85" providerId="ADAL" clId="{89A6D359-81DC-4B05-94F9-64880CE546D3}" dt="2024-01-08T03:52:05.269" v="2312" actId="478"/>
          <ac:picMkLst>
            <pc:docMk/>
            <pc:sldMk cId="2594296625" sldId="335"/>
            <ac:picMk id="9" creationId="{EB1C9E10-A8E1-2E50-5673-6A743E5A38AE}"/>
          </ac:picMkLst>
        </pc:picChg>
        <pc:picChg chg="add mod">
          <ac:chgData name="u3557005@connect.hku.hk" userId="87957631-06b5-4f25-86f8-7bffd6903a85" providerId="ADAL" clId="{89A6D359-81DC-4B05-94F9-64880CE546D3}" dt="2024-01-08T03:55:28.502" v="2394" actId="1076"/>
          <ac:picMkLst>
            <pc:docMk/>
            <pc:sldMk cId="2594296625" sldId="335"/>
            <ac:picMk id="11" creationId="{49815FDD-D996-439C-4CE1-77BA75F70D37}"/>
          </ac:picMkLst>
        </pc:picChg>
      </pc:sldChg>
      <pc:sldChg chg="addSp delSp modSp add mod modTransition modAnim">
        <pc:chgData name="u3557005@connect.hku.hk" userId="87957631-06b5-4f25-86f8-7bffd6903a85" providerId="ADAL" clId="{89A6D359-81DC-4B05-94F9-64880CE546D3}" dt="2024-01-09T13:53:03.972" v="4853" actId="478"/>
        <pc:sldMkLst>
          <pc:docMk/>
          <pc:sldMk cId="1064234927" sldId="336"/>
        </pc:sldMkLst>
        <pc:spChg chg="mod">
          <ac:chgData name="u3557005@connect.hku.hk" userId="87957631-06b5-4f25-86f8-7bffd6903a85" providerId="ADAL" clId="{89A6D359-81DC-4B05-94F9-64880CE546D3}" dt="2024-01-07T13:46:51.812" v="365" actId="20577"/>
          <ac:spMkLst>
            <pc:docMk/>
            <pc:sldMk cId="1064234927" sldId="336"/>
            <ac:spMk id="2" creationId="{5C3DA2C1-CDF0-7491-E09B-0B30E70D4CDF}"/>
          </ac:spMkLst>
        </pc:spChg>
        <pc:spChg chg="add del mod">
          <ac:chgData name="u3557005@connect.hku.hk" userId="87957631-06b5-4f25-86f8-7bffd6903a85" providerId="ADAL" clId="{89A6D359-81DC-4B05-94F9-64880CE546D3}" dt="2024-01-07T14:28:34.480" v="686" actId="478"/>
          <ac:spMkLst>
            <pc:docMk/>
            <pc:sldMk cId="1064234927" sldId="336"/>
            <ac:spMk id="14" creationId="{3A9452F9-1500-6BA4-0D75-796D47D72C34}"/>
          </ac:spMkLst>
        </pc:spChg>
        <pc:spChg chg="add del mod ord">
          <ac:chgData name="u3557005@connect.hku.hk" userId="87957631-06b5-4f25-86f8-7bffd6903a85" providerId="ADAL" clId="{89A6D359-81DC-4B05-94F9-64880CE546D3}" dt="2024-01-07T15:14:49.403" v="901" actId="478"/>
          <ac:spMkLst>
            <pc:docMk/>
            <pc:sldMk cId="1064234927" sldId="336"/>
            <ac:spMk id="15" creationId="{7148CA6B-EAA0-AD0C-5570-B2B9C25DD2EC}"/>
          </ac:spMkLst>
        </pc:spChg>
        <pc:spChg chg="add del mod ord">
          <ac:chgData name="u3557005@connect.hku.hk" userId="87957631-06b5-4f25-86f8-7bffd6903a85" providerId="ADAL" clId="{89A6D359-81DC-4B05-94F9-64880CE546D3}" dt="2024-01-07T15:14:42.803" v="898" actId="478"/>
          <ac:spMkLst>
            <pc:docMk/>
            <pc:sldMk cId="1064234927" sldId="336"/>
            <ac:spMk id="16" creationId="{D9181F14-1FC3-B718-A496-2DB51E9AFD5B}"/>
          </ac:spMkLst>
        </pc:spChg>
        <pc:spChg chg="add del mod">
          <ac:chgData name="u3557005@connect.hku.hk" userId="87957631-06b5-4f25-86f8-7bffd6903a85" providerId="ADAL" clId="{89A6D359-81DC-4B05-94F9-64880CE546D3}" dt="2024-01-09T13:48:34.465" v="4827" actId="478"/>
          <ac:spMkLst>
            <pc:docMk/>
            <pc:sldMk cId="1064234927" sldId="336"/>
            <ac:spMk id="17" creationId="{04AD5D26-CE78-05A4-F120-7A68AC258474}"/>
          </ac:spMkLst>
        </pc:spChg>
        <pc:spChg chg="add del mod">
          <ac:chgData name="u3557005@connect.hku.hk" userId="87957631-06b5-4f25-86f8-7bffd6903a85" providerId="ADAL" clId="{89A6D359-81DC-4B05-94F9-64880CE546D3}" dt="2024-01-09T13:53:03.972" v="4853" actId="478"/>
          <ac:spMkLst>
            <pc:docMk/>
            <pc:sldMk cId="1064234927" sldId="336"/>
            <ac:spMk id="18" creationId="{93646DFD-DBAD-0C4A-07C2-B8A46700075B}"/>
          </ac:spMkLst>
        </pc:spChg>
        <pc:spChg chg="add mod">
          <ac:chgData name="u3557005@connect.hku.hk" userId="87957631-06b5-4f25-86f8-7bffd6903a85" providerId="ADAL" clId="{89A6D359-81DC-4B05-94F9-64880CE546D3}" dt="2024-01-09T13:48:14.103" v="4819" actId="164"/>
          <ac:spMkLst>
            <pc:docMk/>
            <pc:sldMk cId="1064234927" sldId="336"/>
            <ac:spMk id="20" creationId="{3CF470EF-5ECC-0905-E8B3-513E3C00919B}"/>
          </ac:spMkLst>
        </pc:spChg>
        <pc:spChg chg="add mod">
          <ac:chgData name="u3557005@connect.hku.hk" userId="87957631-06b5-4f25-86f8-7bffd6903a85" providerId="ADAL" clId="{89A6D359-81DC-4B05-94F9-64880CE546D3}" dt="2024-01-09T13:48:11.083" v="4818" actId="164"/>
          <ac:spMkLst>
            <pc:docMk/>
            <pc:sldMk cId="1064234927" sldId="336"/>
            <ac:spMk id="21" creationId="{867FB7A9-54F6-FA6B-67B9-F9434783F8F6}"/>
          </ac:spMkLst>
        </pc:spChg>
        <pc:spChg chg="add mod">
          <ac:chgData name="u3557005@connect.hku.hk" userId="87957631-06b5-4f25-86f8-7bffd6903a85" providerId="ADAL" clId="{89A6D359-81DC-4B05-94F9-64880CE546D3}" dt="2024-01-09T13:48:11.083" v="4818" actId="164"/>
          <ac:spMkLst>
            <pc:docMk/>
            <pc:sldMk cId="1064234927" sldId="336"/>
            <ac:spMk id="27" creationId="{0AB8B597-F5E8-B1D6-FB8E-A330B6A681BE}"/>
          </ac:spMkLst>
        </pc:spChg>
        <pc:spChg chg="add mod">
          <ac:chgData name="u3557005@connect.hku.hk" userId="87957631-06b5-4f25-86f8-7bffd6903a85" providerId="ADAL" clId="{89A6D359-81DC-4B05-94F9-64880CE546D3}" dt="2024-01-09T13:48:14.103" v="4819" actId="164"/>
          <ac:spMkLst>
            <pc:docMk/>
            <pc:sldMk cId="1064234927" sldId="336"/>
            <ac:spMk id="28" creationId="{923445B6-146B-7C6A-0A5A-742D5645DA30}"/>
          </ac:spMkLst>
        </pc:spChg>
        <pc:spChg chg="add del mod">
          <ac:chgData name="u3557005@connect.hku.hk" userId="87957631-06b5-4f25-86f8-7bffd6903a85" providerId="ADAL" clId="{89A6D359-81DC-4B05-94F9-64880CE546D3}" dt="2024-01-07T15:14:36.617" v="896" actId="478"/>
          <ac:spMkLst>
            <pc:docMk/>
            <pc:sldMk cId="1064234927" sldId="336"/>
            <ac:spMk id="29" creationId="{27534872-FC1C-A44E-0E29-AF28A2BB26EA}"/>
          </ac:spMkLst>
        </pc:spChg>
        <pc:spChg chg="add mod">
          <ac:chgData name="u3557005@connect.hku.hk" userId="87957631-06b5-4f25-86f8-7bffd6903a85" providerId="ADAL" clId="{89A6D359-81DC-4B05-94F9-64880CE546D3}" dt="2024-01-09T13:52:07.306" v="4848" actId="14100"/>
          <ac:spMkLst>
            <pc:docMk/>
            <pc:sldMk cId="1064234927" sldId="336"/>
            <ac:spMk id="30" creationId="{3EECABCF-16E3-B9A1-E463-1016272C9B15}"/>
          </ac:spMkLst>
        </pc:spChg>
        <pc:grpChg chg="add mod ord">
          <ac:chgData name="u3557005@connect.hku.hk" userId="87957631-06b5-4f25-86f8-7bffd6903a85" providerId="ADAL" clId="{89A6D359-81DC-4B05-94F9-64880CE546D3}" dt="2024-01-09T13:48:27.831" v="4823" actId="167"/>
          <ac:grpSpMkLst>
            <pc:docMk/>
            <pc:sldMk cId="1064234927" sldId="336"/>
            <ac:grpSpMk id="4" creationId="{C6569A39-7F6B-C1E8-90B5-4232249CD9E2}"/>
          </ac:grpSpMkLst>
        </pc:grpChg>
        <pc:grpChg chg="add mod ord">
          <ac:chgData name="u3557005@connect.hku.hk" userId="87957631-06b5-4f25-86f8-7bffd6903a85" providerId="ADAL" clId="{89A6D359-81DC-4B05-94F9-64880CE546D3}" dt="2024-01-09T13:48:43.934" v="4831" actId="167"/>
          <ac:grpSpMkLst>
            <pc:docMk/>
            <pc:sldMk cId="1064234927" sldId="336"/>
            <ac:grpSpMk id="6" creationId="{C90222D9-1002-AD99-1E5B-C18EF12A4381}"/>
          </ac:grpSpMkLst>
        </pc:grpChg>
        <pc:picChg chg="add del mod">
          <ac:chgData name="u3557005@connect.hku.hk" userId="87957631-06b5-4f25-86f8-7bffd6903a85" providerId="ADAL" clId="{89A6D359-81DC-4B05-94F9-64880CE546D3}" dt="2024-01-09T13:48:45.094" v="4832" actId="478"/>
          <ac:picMkLst>
            <pc:docMk/>
            <pc:sldMk cId="1064234927" sldId="336"/>
            <ac:picMk id="5" creationId="{EA849B8B-6937-C3F6-7B56-AC3AE34801A6}"/>
          </ac:picMkLst>
        </pc:picChg>
        <pc:picChg chg="add del mod">
          <ac:chgData name="u3557005@connect.hku.hk" userId="87957631-06b5-4f25-86f8-7bffd6903a85" providerId="ADAL" clId="{89A6D359-81DC-4B05-94F9-64880CE546D3}" dt="2024-01-09T13:48:30.495" v="4824" actId="478"/>
          <ac:picMkLst>
            <pc:docMk/>
            <pc:sldMk cId="1064234927" sldId="336"/>
            <ac:picMk id="7" creationId="{1894D96A-312E-08AA-4965-64D5845140BB}"/>
          </ac:picMkLst>
        </pc:picChg>
        <pc:picChg chg="add del mod">
          <ac:chgData name="u3557005@connect.hku.hk" userId="87957631-06b5-4f25-86f8-7bffd6903a85" providerId="ADAL" clId="{89A6D359-81DC-4B05-94F9-64880CE546D3}" dt="2024-01-09T13:48:31.272" v="4825" actId="478"/>
          <ac:picMkLst>
            <pc:docMk/>
            <pc:sldMk cId="1064234927" sldId="336"/>
            <ac:picMk id="9" creationId="{0D69D3B0-EF56-C9E6-B0D1-B4EC1E70AE73}"/>
          </ac:picMkLst>
        </pc:picChg>
        <pc:picChg chg="add del mod">
          <ac:chgData name="u3557005@connect.hku.hk" userId="87957631-06b5-4f25-86f8-7bffd6903a85" providerId="ADAL" clId="{89A6D359-81DC-4B05-94F9-64880CE546D3}" dt="2024-01-09T13:48:45.861" v="4834" actId="478"/>
          <ac:picMkLst>
            <pc:docMk/>
            <pc:sldMk cId="1064234927" sldId="336"/>
            <ac:picMk id="11" creationId="{6F2F0917-A5FA-C662-57B1-3F18A1A24A67}"/>
          </ac:picMkLst>
        </pc:picChg>
        <pc:picChg chg="add del mod">
          <ac:chgData name="u3557005@connect.hku.hk" userId="87957631-06b5-4f25-86f8-7bffd6903a85" providerId="ADAL" clId="{89A6D359-81DC-4B05-94F9-64880CE546D3}" dt="2024-01-09T13:48:45.526" v="4833" actId="478"/>
          <ac:picMkLst>
            <pc:docMk/>
            <pc:sldMk cId="1064234927" sldId="336"/>
            <ac:picMk id="13" creationId="{12A26F64-801E-D0A4-7351-016A941DC1D8}"/>
          </ac:picMkLst>
        </pc:picChg>
        <pc:picChg chg="add mod">
          <ac:chgData name="u3557005@connect.hku.hk" userId="87957631-06b5-4f25-86f8-7bffd6903a85" providerId="ADAL" clId="{89A6D359-81DC-4B05-94F9-64880CE546D3}" dt="2024-01-09T13:48:14.103" v="4819" actId="164"/>
          <ac:picMkLst>
            <pc:docMk/>
            <pc:sldMk cId="1064234927" sldId="336"/>
            <ac:picMk id="22" creationId="{93BC95E5-CB32-CB7C-3B63-05106002092C}"/>
          </ac:picMkLst>
        </pc:picChg>
        <pc:picChg chg="add mod">
          <ac:chgData name="u3557005@connect.hku.hk" userId="87957631-06b5-4f25-86f8-7bffd6903a85" providerId="ADAL" clId="{89A6D359-81DC-4B05-94F9-64880CE546D3}" dt="2024-01-09T13:48:11.083" v="4818" actId="164"/>
          <ac:picMkLst>
            <pc:docMk/>
            <pc:sldMk cId="1064234927" sldId="336"/>
            <ac:picMk id="23" creationId="{BC8242D3-DBAA-9792-C914-C5F1C84559FE}"/>
          </ac:picMkLst>
        </pc:picChg>
        <pc:picChg chg="add mod">
          <ac:chgData name="u3557005@connect.hku.hk" userId="87957631-06b5-4f25-86f8-7bffd6903a85" providerId="ADAL" clId="{89A6D359-81DC-4B05-94F9-64880CE546D3}" dt="2024-01-09T13:48:11.083" v="4818" actId="164"/>
          <ac:picMkLst>
            <pc:docMk/>
            <pc:sldMk cId="1064234927" sldId="336"/>
            <ac:picMk id="24" creationId="{2B7779F5-D15E-6C01-A7C4-F1E91A8AE31C}"/>
          </ac:picMkLst>
        </pc:picChg>
        <pc:picChg chg="add mod">
          <ac:chgData name="u3557005@connect.hku.hk" userId="87957631-06b5-4f25-86f8-7bffd6903a85" providerId="ADAL" clId="{89A6D359-81DC-4B05-94F9-64880CE546D3}" dt="2024-01-09T13:48:14.103" v="4819" actId="164"/>
          <ac:picMkLst>
            <pc:docMk/>
            <pc:sldMk cId="1064234927" sldId="336"/>
            <ac:picMk id="25" creationId="{6F2BCF56-5EBA-ED5D-11DA-7C7ECE3558C3}"/>
          </ac:picMkLst>
        </pc:picChg>
        <pc:picChg chg="add mod">
          <ac:chgData name="u3557005@connect.hku.hk" userId="87957631-06b5-4f25-86f8-7bffd6903a85" providerId="ADAL" clId="{89A6D359-81DC-4B05-94F9-64880CE546D3}" dt="2024-01-09T13:48:14.103" v="4819" actId="164"/>
          <ac:picMkLst>
            <pc:docMk/>
            <pc:sldMk cId="1064234927" sldId="336"/>
            <ac:picMk id="26" creationId="{2B8D3A39-D479-2C5A-E5CF-43D672CBAD25}"/>
          </ac:picMkLst>
        </pc:picChg>
      </pc:sldChg>
      <pc:sldChg chg="addSp delSp modSp add mod ord modTransition modAnim">
        <pc:chgData name="u3557005@connect.hku.hk" userId="87957631-06b5-4f25-86f8-7bffd6903a85" providerId="ADAL" clId="{89A6D359-81DC-4B05-94F9-64880CE546D3}" dt="2024-01-10T00:13:17.023" v="5237"/>
        <pc:sldMkLst>
          <pc:docMk/>
          <pc:sldMk cId="3922415624" sldId="337"/>
        </pc:sldMkLst>
        <pc:spChg chg="mod">
          <ac:chgData name="u3557005@connect.hku.hk" userId="87957631-06b5-4f25-86f8-7bffd6903a85" providerId="ADAL" clId="{89A6D359-81DC-4B05-94F9-64880CE546D3}" dt="2024-01-07T13:47:03.134" v="392" actId="5793"/>
          <ac:spMkLst>
            <pc:docMk/>
            <pc:sldMk cId="3922415624" sldId="337"/>
            <ac:spMk id="2" creationId="{5C3DA2C1-CDF0-7491-E09B-0B30E70D4CDF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4" creationId="{8C1DE841-8973-57CC-005F-1E19288F46A6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5" creationId="{029FA260-B5AF-C965-7A5A-885924E42E2C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6" creationId="{4DF96B67-ADB3-BC3B-8295-821322D64294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7" creationId="{E7CD2B17-90EC-A4ED-4184-2EE1911957FC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8" creationId="{D28F9AC2-C164-984B-513D-22C1E2245418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9" creationId="{C5CEA2CA-8FDA-FD46-2747-669E58ED6ECF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10" creationId="{6431577B-F70D-5CA7-B1D8-08E910F2E890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11" creationId="{620B3D82-43ED-1F49-039C-F0EDE774EAE4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12" creationId="{A72C8BB6-FD2A-0598-64CD-92C80A60A097}"/>
          </ac:spMkLst>
        </pc:spChg>
        <pc:spChg chg="add del mod">
          <ac:chgData name="u3557005@connect.hku.hk" userId="87957631-06b5-4f25-86f8-7bffd6903a85" providerId="ADAL" clId="{89A6D359-81DC-4B05-94F9-64880CE546D3}" dt="2024-01-08T00:53:04.972" v="1141" actId="478"/>
          <ac:spMkLst>
            <pc:docMk/>
            <pc:sldMk cId="3922415624" sldId="337"/>
            <ac:spMk id="13" creationId="{7FC9D3E5-0011-4DC4-5966-79161BA4C59D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14" creationId="{DC7D4B41-57FE-8D4A-8C9D-A6CB249F53DE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15" creationId="{ABAFACFF-470D-96C3-EDB6-7244B34C9FCA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16" creationId="{9D9B75C9-81E1-E0C2-26F4-73FB42B816FE}"/>
          </ac:spMkLst>
        </pc:spChg>
        <pc:grpChg chg="add del mod">
          <ac:chgData name="u3557005@connect.hku.hk" userId="87957631-06b5-4f25-86f8-7bffd6903a85" providerId="ADAL" clId="{89A6D359-81DC-4B05-94F9-64880CE546D3}" dt="2024-01-09T13:53:18.253" v="4854" actId="165"/>
          <ac:grpSpMkLst>
            <pc:docMk/>
            <pc:sldMk cId="3922415624" sldId="337"/>
            <ac:grpSpMk id="17" creationId="{C9997449-C55F-B53D-005B-D6C9545D2655}"/>
          </ac:grpSpMkLst>
        </pc:grpChg>
      </pc:sldChg>
      <pc:sldChg chg="addSp delSp modSp add mod ord modTransition modAnim">
        <pc:chgData name="u3557005@connect.hku.hk" userId="87957631-06b5-4f25-86f8-7bffd6903a85" providerId="ADAL" clId="{89A6D359-81DC-4B05-94F9-64880CE546D3}" dt="2024-01-09T13:59:09.984" v="4892"/>
        <pc:sldMkLst>
          <pc:docMk/>
          <pc:sldMk cId="2817570917" sldId="338"/>
        </pc:sldMkLst>
        <pc:spChg chg="mod">
          <ac:chgData name="u3557005@connect.hku.hk" userId="87957631-06b5-4f25-86f8-7bffd6903a85" providerId="ADAL" clId="{89A6D359-81DC-4B05-94F9-64880CE546D3}" dt="2024-01-08T01:37:43.348" v="1590" actId="20577"/>
          <ac:spMkLst>
            <pc:docMk/>
            <pc:sldMk cId="2817570917" sldId="338"/>
            <ac:spMk id="2" creationId="{5C3DA2C1-CDF0-7491-E09B-0B30E70D4CDF}"/>
          </ac:spMkLst>
        </pc:spChg>
        <pc:spChg chg="mod">
          <ac:chgData name="u3557005@connect.hku.hk" userId="87957631-06b5-4f25-86f8-7bffd6903a85" providerId="ADAL" clId="{89A6D359-81DC-4B05-94F9-64880CE546D3}" dt="2024-01-08T01:39:43.503" v="1591"/>
          <ac:spMkLst>
            <pc:docMk/>
            <pc:sldMk cId="2817570917" sldId="338"/>
            <ac:spMk id="5" creationId="{54509799-B1D8-3BB4-8610-521763087FBE}"/>
          </ac:spMkLst>
        </pc:spChg>
        <pc:spChg chg="mod">
          <ac:chgData name="u3557005@connect.hku.hk" userId="87957631-06b5-4f25-86f8-7bffd6903a85" providerId="ADAL" clId="{89A6D359-81DC-4B05-94F9-64880CE546D3}" dt="2024-01-08T01:39:43.503" v="1591"/>
          <ac:spMkLst>
            <pc:docMk/>
            <pc:sldMk cId="2817570917" sldId="338"/>
            <ac:spMk id="6" creationId="{AA79ECD8-9E50-4B57-D3EE-4B3D283D1180}"/>
          </ac:spMkLst>
        </pc:spChg>
        <pc:spChg chg="add del mod">
          <ac:chgData name="u3557005@connect.hku.hk" userId="87957631-06b5-4f25-86f8-7bffd6903a85" providerId="ADAL" clId="{89A6D359-81DC-4B05-94F9-64880CE546D3}" dt="2024-01-08T01:42:09.502" v="1614" actId="478"/>
          <ac:spMkLst>
            <pc:docMk/>
            <pc:sldMk cId="2817570917" sldId="338"/>
            <ac:spMk id="9" creationId="{0E0288E9-75B2-379C-F0F7-DADC2869E99C}"/>
          </ac:spMkLst>
        </pc:spChg>
        <pc:spChg chg="add mod">
          <ac:chgData name="u3557005@connect.hku.hk" userId="87957631-06b5-4f25-86f8-7bffd6903a85" providerId="ADAL" clId="{89A6D359-81DC-4B05-94F9-64880CE546D3}" dt="2024-01-09T13:58:07.927" v="4882" actId="164"/>
          <ac:spMkLst>
            <pc:docMk/>
            <pc:sldMk cId="2817570917" sldId="338"/>
            <ac:spMk id="10" creationId="{78271D44-FEA4-2909-4092-A36237125994}"/>
          </ac:spMkLst>
        </pc:spChg>
        <pc:spChg chg="add mod">
          <ac:chgData name="u3557005@connect.hku.hk" userId="87957631-06b5-4f25-86f8-7bffd6903a85" providerId="ADAL" clId="{89A6D359-81DC-4B05-94F9-64880CE546D3}" dt="2024-01-09T13:58:07.927" v="4882" actId="164"/>
          <ac:spMkLst>
            <pc:docMk/>
            <pc:sldMk cId="2817570917" sldId="338"/>
            <ac:spMk id="13" creationId="{E8BF25D1-AB9E-F89C-CF9F-936A60A482BE}"/>
          </ac:spMkLst>
        </pc:spChg>
        <pc:spChg chg="add mod">
          <ac:chgData name="u3557005@connect.hku.hk" userId="87957631-06b5-4f25-86f8-7bffd6903a85" providerId="ADAL" clId="{89A6D359-81DC-4B05-94F9-64880CE546D3}" dt="2024-01-09T13:57:59.266" v="4881" actId="164"/>
          <ac:spMkLst>
            <pc:docMk/>
            <pc:sldMk cId="2817570917" sldId="338"/>
            <ac:spMk id="14" creationId="{A573E9F4-BF1E-E665-DD17-F37C33397B08}"/>
          </ac:spMkLst>
        </pc:spChg>
        <pc:spChg chg="add mod">
          <ac:chgData name="u3557005@connect.hku.hk" userId="87957631-06b5-4f25-86f8-7bffd6903a85" providerId="ADAL" clId="{89A6D359-81DC-4B05-94F9-64880CE546D3}" dt="2024-01-09T13:58:07.927" v="4882" actId="164"/>
          <ac:spMkLst>
            <pc:docMk/>
            <pc:sldMk cId="2817570917" sldId="338"/>
            <ac:spMk id="15" creationId="{A6527478-EBE3-AF55-3E97-D03B2DBF5C5E}"/>
          </ac:spMkLst>
        </pc:spChg>
        <pc:spChg chg="add del">
          <ac:chgData name="u3557005@connect.hku.hk" userId="87957631-06b5-4f25-86f8-7bffd6903a85" providerId="ADAL" clId="{89A6D359-81DC-4B05-94F9-64880CE546D3}" dt="2024-01-08T01:49:51.507" v="1718" actId="11529"/>
          <ac:spMkLst>
            <pc:docMk/>
            <pc:sldMk cId="2817570917" sldId="338"/>
            <ac:spMk id="16" creationId="{C80B500A-7B3E-C352-00B9-017C085DCF60}"/>
          </ac:spMkLst>
        </pc:spChg>
        <pc:spChg chg="add mod topLvl">
          <ac:chgData name="u3557005@connect.hku.hk" userId="87957631-06b5-4f25-86f8-7bffd6903a85" providerId="ADAL" clId="{89A6D359-81DC-4B05-94F9-64880CE546D3}" dt="2024-01-09T13:58:59.010" v="4889" actId="164"/>
          <ac:spMkLst>
            <pc:docMk/>
            <pc:sldMk cId="2817570917" sldId="338"/>
            <ac:spMk id="17" creationId="{B41D0ED0-1765-88CD-D017-150BDCC9D62E}"/>
          </ac:spMkLst>
        </pc:spChg>
        <pc:spChg chg="add mod topLvl">
          <ac:chgData name="u3557005@connect.hku.hk" userId="87957631-06b5-4f25-86f8-7bffd6903a85" providerId="ADAL" clId="{89A6D359-81DC-4B05-94F9-64880CE546D3}" dt="2024-01-09T13:58:59.010" v="4889" actId="164"/>
          <ac:spMkLst>
            <pc:docMk/>
            <pc:sldMk cId="2817570917" sldId="338"/>
            <ac:spMk id="21" creationId="{96A94322-D6AF-A8E7-BEFB-E64791B4A452}"/>
          </ac:spMkLst>
        </pc:spChg>
        <pc:grpChg chg="add mod">
          <ac:chgData name="u3557005@connect.hku.hk" userId="87957631-06b5-4f25-86f8-7bffd6903a85" providerId="ADAL" clId="{89A6D359-81DC-4B05-94F9-64880CE546D3}" dt="2024-01-09T13:57:59.266" v="4881" actId="164"/>
          <ac:grpSpMkLst>
            <pc:docMk/>
            <pc:sldMk cId="2817570917" sldId="338"/>
            <ac:grpSpMk id="4" creationId="{E33C01DD-D885-31D8-6DC5-AA8A1B35CB64}"/>
          </ac:grpSpMkLst>
        </pc:grpChg>
        <pc:grpChg chg="add mod">
          <ac:chgData name="u3557005@connect.hku.hk" userId="87957631-06b5-4f25-86f8-7bffd6903a85" providerId="ADAL" clId="{89A6D359-81DC-4B05-94F9-64880CE546D3}" dt="2024-01-09T13:57:59.266" v="4881" actId="164"/>
          <ac:grpSpMkLst>
            <pc:docMk/>
            <pc:sldMk cId="2817570917" sldId="338"/>
            <ac:grpSpMk id="7" creationId="{60622CD8-CB58-ED34-0096-1B817CE3CB02}"/>
          </ac:grpSpMkLst>
        </pc:grpChg>
        <pc:grpChg chg="add mod">
          <ac:chgData name="u3557005@connect.hku.hk" userId="87957631-06b5-4f25-86f8-7bffd6903a85" providerId="ADAL" clId="{89A6D359-81DC-4B05-94F9-64880CE546D3}" dt="2024-01-09T13:58:07.927" v="4882" actId="164"/>
          <ac:grpSpMkLst>
            <pc:docMk/>
            <pc:sldMk cId="2817570917" sldId="338"/>
            <ac:grpSpMk id="9" creationId="{68F4A2BD-9086-F794-7027-B3C198F0799F}"/>
          </ac:grpSpMkLst>
        </pc:grpChg>
        <pc:grpChg chg="add del mod">
          <ac:chgData name="u3557005@connect.hku.hk" userId="87957631-06b5-4f25-86f8-7bffd6903a85" providerId="ADAL" clId="{89A6D359-81DC-4B05-94F9-64880CE546D3}" dt="2024-01-09T13:58:58.050" v="4888" actId="165"/>
          <ac:grpSpMkLst>
            <pc:docMk/>
            <pc:sldMk cId="2817570917" sldId="338"/>
            <ac:grpSpMk id="11" creationId="{4CABC4CA-119F-EAD0-8239-D181421AEB34}"/>
          </ac:grpSpMkLst>
        </pc:grpChg>
        <pc:grpChg chg="add mod">
          <ac:chgData name="u3557005@connect.hku.hk" userId="87957631-06b5-4f25-86f8-7bffd6903a85" providerId="ADAL" clId="{89A6D359-81DC-4B05-94F9-64880CE546D3}" dt="2024-01-09T13:58:59.010" v="4889" actId="164"/>
          <ac:grpSpMkLst>
            <pc:docMk/>
            <pc:sldMk cId="2817570917" sldId="338"/>
            <ac:grpSpMk id="12" creationId="{A6C323F4-7621-8B61-6E0F-A289A573E61D}"/>
          </ac:grpSpMkLst>
        </pc:grpChg>
        <pc:picChg chg="add del mod">
          <ac:chgData name="u3557005@connect.hku.hk" userId="87957631-06b5-4f25-86f8-7bffd6903a85" providerId="ADAL" clId="{89A6D359-81DC-4B05-94F9-64880CE546D3}" dt="2024-01-08T01:39:54.502" v="1598" actId="478"/>
          <ac:picMkLst>
            <pc:docMk/>
            <pc:sldMk cId="2817570917" sldId="338"/>
            <ac:picMk id="7" creationId="{A751CCBF-6B64-936D-C5CC-2956DD61E1CA}"/>
          </ac:picMkLst>
        </pc:picChg>
        <pc:picChg chg="add mod">
          <ac:chgData name="u3557005@connect.hku.hk" userId="87957631-06b5-4f25-86f8-7bffd6903a85" providerId="ADAL" clId="{89A6D359-81DC-4B05-94F9-64880CE546D3}" dt="2024-01-09T13:57:59.266" v="4881" actId="164"/>
          <ac:picMkLst>
            <pc:docMk/>
            <pc:sldMk cId="2817570917" sldId="338"/>
            <ac:picMk id="8" creationId="{FD1ECC96-9CA2-E3C5-01D4-A07407AD4F10}"/>
          </ac:picMkLst>
        </pc:picChg>
        <pc:picChg chg="add mod">
          <ac:chgData name="u3557005@connect.hku.hk" userId="87957631-06b5-4f25-86f8-7bffd6903a85" providerId="ADAL" clId="{89A6D359-81DC-4B05-94F9-64880CE546D3}" dt="2024-01-09T13:58:59.010" v="4889" actId="164"/>
          <ac:picMkLst>
            <pc:docMk/>
            <pc:sldMk cId="2817570917" sldId="338"/>
            <ac:picMk id="20" creationId="{9407E46C-6636-4816-7AE3-B62812B74A68}"/>
          </ac:picMkLst>
        </pc:picChg>
        <pc:cxnChg chg="add del mod">
          <ac:chgData name="u3557005@connect.hku.hk" userId="87957631-06b5-4f25-86f8-7bffd6903a85" providerId="ADAL" clId="{89A6D359-81DC-4B05-94F9-64880CE546D3}" dt="2024-01-08T01:44:16.110" v="1626" actId="478"/>
          <ac:cxnSpMkLst>
            <pc:docMk/>
            <pc:sldMk cId="2817570917" sldId="338"/>
            <ac:cxnSpMk id="12" creationId="{175DC9A1-3FC2-C05F-5630-AF48D45755C7}"/>
          </ac:cxnSpMkLst>
        </pc:cxnChg>
      </pc:sldChg>
      <pc:sldChg chg="addSp modSp add mod ord 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1085309400" sldId="339"/>
        </pc:sldMkLst>
        <pc:spChg chg="mod">
          <ac:chgData name="u3557005@connect.hku.hk" userId="87957631-06b5-4f25-86f8-7bffd6903a85" providerId="ADAL" clId="{89A6D359-81DC-4B05-94F9-64880CE546D3}" dt="2024-01-07T13:49:57.161" v="435" actId="20577"/>
          <ac:spMkLst>
            <pc:docMk/>
            <pc:sldMk cId="1085309400" sldId="339"/>
            <ac:spMk id="2" creationId="{5C3DA2C1-CDF0-7491-E09B-0B30E70D4CDF}"/>
          </ac:spMkLst>
        </pc:spChg>
        <pc:spChg chg="mod">
          <ac:chgData name="u3557005@connect.hku.hk" userId="87957631-06b5-4f25-86f8-7bffd6903a85" providerId="ADAL" clId="{89A6D359-81DC-4B05-94F9-64880CE546D3}" dt="2024-01-07T14:35:45.702" v="739" actId="1582"/>
          <ac:spMkLst>
            <pc:docMk/>
            <pc:sldMk cId="1085309400" sldId="339"/>
            <ac:spMk id="5" creationId="{3FAE0EF8-EC25-B29E-DA64-A56BF5A0BEAE}"/>
          </ac:spMkLst>
        </pc:spChg>
        <pc:spChg chg="mod">
          <ac:chgData name="u3557005@connect.hku.hk" userId="87957631-06b5-4f25-86f8-7bffd6903a85" providerId="ADAL" clId="{89A6D359-81DC-4B05-94F9-64880CE546D3}" dt="2024-01-08T00:43:56.207" v="980" actId="14100"/>
          <ac:spMkLst>
            <pc:docMk/>
            <pc:sldMk cId="1085309400" sldId="339"/>
            <ac:spMk id="6" creationId="{9FF3E5D8-F005-BB37-2B04-A3CE1145EDAC}"/>
          </ac:spMkLst>
        </pc:spChg>
        <pc:spChg chg="add mod">
          <ac:chgData name="u3557005@connect.hku.hk" userId="87957631-06b5-4f25-86f8-7bffd6903a85" providerId="ADAL" clId="{89A6D359-81DC-4B05-94F9-64880CE546D3}" dt="2024-01-08T01:31:24.313" v="1586" actId="1076"/>
          <ac:spMkLst>
            <pc:docMk/>
            <pc:sldMk cId="1085309400" sldId="339"/>
            <ac:spMk id="7" creationId="{384A2D02-E466-FD7D-9340-C1266316D0BA}"/>
          </ac:spMkLst>
        </pc:spChg>
        <pc:spChg chg="add mod">
          <ac:chgData name="u3557005@connect.hku.hk" userId="87957631-06b5-4f25-86f8-7bffd6903a85" providerId="ADAL" clId="{89A6D359-81DC-4B05-94F9-64880CE546D3}" dt="2024-01-07T15:18:10.505" v="934" actId="1076"/>
          <ac:spMkLst>
            <pc:docMk/>
            <pc:sldMk cId="1085309400" sldId="339"/>
            <ac:spMk id="8" creationId="{FDFCA56F-3C3B-10CA-3CA2-ABD7F74C324A}"/>
          </ac:spMkLst>
        </pc:spChg>
        <pc:spChg chg="add mod">
          <ac:chgData name="u3557005@connect.hku.hk" userId="87957631-06b5-4f25-86f8-7bffd6903a85" providerId="ADAL" clId="{89A6D359-81DC-4B05-94F9-64880CE546D3}" dt="2024-01-08T01:30:18.035" v="1532" actId="1076"/>
          <ac:spMkLst>
            <pc:docMk/>
            <pc:sldMk cId="1085309400" sldId="339"/>
            <ac:spMk id="9" creationId="{DD47E5BB-7A84-D54F-9802-1FB91D5DCFA8}"/>
          </ac:spMkLst>
        </pc:spChg>
        <pc:spChg chg="mod">
          <ac:chgData name="u3557005@connect.hku.hk" userId="87957631-06b5-4f25-86f8-7bffd6903a85" providerId="ADAL" clId="{89A6D359-81DC-4B05-94F9-64880CE546D3}" dt="2024-01-08T01:24:30.578" v="1494" actId="207"/>
          <ac:spMkLst>
            <pc:docMk/>
            <pc:sldMk cId="1085309400" sldId="339"/>
            <ac:spMk id="12" creationId="{AD743162-14E6-A71D-2CF1-E8474A402FC9}"/>
          </ac:spMkLst>
        </pc:spChg>
        <pc:spChg chg="mod">
          <ac:chgData name="u3557005@connect.hku.hk" userId="87957631-06b5-4f25-86f8-7bffd6903a85" providerId="ADAL" clId="{89A6D359-81DC-4B05-94F9-64880CE546D3}" dt="2024-01-08T01:24:30.578" v="1494" actId="207"/>
          <ac:spMkLst>
            <pc:docMk/>
            <pc:sldMk cId="1085309400" sldId="339"/>
            <ac:spMk id="13" creationId="{7BBE188C-4D05-0F71-2E71-8D0D8AB680A3}"/>
          </ac:spMkLst>
        </pc:spChg>
        <pc:spChg chg="mod">
          <ac:chgData name="u3557005@connect.hku.hk" userId="87957631-06b5-4f25-86f8-7bffd6903a85" providerId="ADAL" clId="{89A6D359-81DC-4B05-94F9-64880CE546D3}" dt="2024-01-08T01:24:30.578" v="1494" actId="207"/>
          <ac:spMkLst>
            <pc:docMk/>
            <pc:sldMk cId="1085309400" sldId="339"/>
            <ac:spMk id="14" creationId="{F990800A-48BD-6E66-BFC3-D9BD49927BFC}"/>
          </ac:spMkLst>
        </pc:spChg>
        <pc:spChg chg="mod">
          <ac:chgData name="u3557005@connect.hku.hk" userId="87957631-06b5-4f25-86f8-7bffd6903a85" providerId="ADAL" clId="{89A6D359-81DC-4B05-94F9-64880CE546D3}" dt="2024-01-08T01:24:30.578" v="1494" actId="207"/>
          <ac:spMkLst>
            <pc:docMk/>
            <pc:sldMk cId="1085309400" sldId="339"/>
            <ac:spMk id="15" creationId="{943C5C15-2615-E0F1-5FF8-835D1598125D}"/>
          </ac:spMkLst>
        </pc:spChg>
        <pc:spChg chg="mod">
          <ac:chgData name="u3557005@connect.hku.hk" userId="87957631-06b5-4f25-86f8-7bffd6903a85" providerId="ADAL" clId="{89A6D359-81DC-4B05-94F9-64880CE546D3}" dt="2024-01-08T01:24:30.578" v="1494" actId="207"/>
          <ac:spMkLst>
            <pc:docMk/>
            <pc:sldMk cId="1085309400" sldId="339"/>
            <ac:spMk id="16" creationId="{8F0E9A5A-2C3B-BB4D-BCDF-53E886D4930A}"/>
          </ac:spMkLst>
        </pc:spChg>
        <pc:spChg chg="mod">
          <ac:chgData name="u3557005@connect.hku.hk" userId="87957631-06b5-4f25-86f8-7bffd6903a85" providerId="ADAL" clId="{89A6D359-81DC-4B05-94F9-64880CE546D3}" dt="2024-01-08T01:24:30.578" v="1494" actId="207"/>
          <ac:spMkLst>
            <pc:docMk/>
            <pc:sldMk cId="1085309400" sldId="339"/>
            <ac:spMk id="17" creationId="{2F124E25-DC15-8B88-F0E3-9D5214B3369A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0" creationId="{F372C28C-4F9F-5049-2D13-165C4725504A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1" creationId="{765D190C-7FEC-4645-3966-59F1382FDB6C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2" creationId="{36753A6D-332F-2F1B-A7D2-A4E04751271E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3" creationId="{C4293FF1-6A76-BC62-9877-F259D3E3C48E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4" creationId="{94326EC8-50C5-CF4F-35C5-CE23F9901285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5" creationId="{34CFF03B-C6F0-6B83-64EE-F1C96BD9C284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6" creationId="{17D6F683-FA4E-0454-B9B9-266E12E643BE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7" creationId="{CB674C98-70D7-3A40-4427-BCA8DC1075CE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8" creationId="{DAA4C074-F9C8-62AF-E496-5FE73B322F2C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9" creationId="{507F9353-2333-10FC-BE5B-15B701BBCF18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0" creationId="{7499EC63-FC82-AA51-9B6C-BDF0FAE1573C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1" creationId="{62E797DD-A8AA-84E5-E346-AEF966DCF7E0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2" creationId="{6962D955-00DF-FC61-3D36-923F0C1BFDCF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3" creationId="{9E036EF9-115E-4D53-BC89-246F0C60F23A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4" creationId="{D566B586-4EC5-FC6F-A8F6-90024293366E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6" creationId="{5BBE69DA-32BE-4881-D6CF-39DFCBC1A12D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7" creationId="{22F0EA9A-8881-F674-2C16-285268AAD9FC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8" creationId="{3E710995-80AC-E793-C2C9-D528581A2D4E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9" creationId="{E1B6610D-BA35-D658-124F-13271A14806C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40" creationId="{835AE75E-0CCE-DE5D-F909-E7228F518467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41" creationId="{28895BD6-E78F-7BCD-F37A-3611DDAD09AC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42" creationId="{1DC04618-161E-A578-AFBF-647E89BD6023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43" creationId="{02ABE43C-4943-F78B-0570-EA6028B03593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44" creationId="{E4B81A07-8D58-9459-8662-B735E9D182FD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45" creationId="{1C62C14D-1801-2840-BCAA-B6296B46D90C}"/>
          </ac:spMkLst>
        </pc:spChg>
        <pc:grpChg chg="add mod">
          <ac:chgData name="u3557005@connect.hku.hk" userId="87957631-06b5-4f25-86f8-7bffd6903a85" providerId="ADAL" clId="{89A6D359-81DC-4B05-94F9-64880CE546D3}" dt="2024-01-08T00:43:28.634" v="954" actId="1076"/>
          <ac:grpSpMkLst>
            <pc:docMk/>
            <pc:sldMk cId="1085309400" sldId="339"/>
            <ac:grpSpMk id="4" creationId="{81FCB7F2-DFF4-C9D7-AD0A-3DA7E521A7F2}"/>
          </ac:grpSpMkLst>
        </pc:grpChg>
        <pc:grpChg chg="add mod">
          <ac:chgData name="u3557005@connect.hku.hk" userId="87957631-06b5-4f25-86f8-7bffd6903a85" providerId="ADAL" clId="{89A6D359-81DC-4B05-94F9-64880CE546D3}" dt="2024-01-08T01:28:55.603" v="1507" actId="1076"/>
          <ac:grpSpMkLst>
            <pc:docMk/>
            <pc:sldMk cId="1085309400" sldId="339"/>
            <ac:grpSpMk id="10" creationId="{7674DF64-BA2D-608B-0266-8A667C16AEC1}"/>
          </ac:grpSpMkLst>
        </pc:grpChg>
        <pc:grpChg chg="add mod">
          <ac:chgData name="u3557005@connect.hku.hk" userId="87957631-06b5-4f25-86f8-7bffd6903a85" providerId="ADAL" clId="{89A6D359-81DC-4B05-94F9-64880CE546D3}" dt="2024-01-08T01:28:47.150" v="1505" actId="1076"/>
          <ac:grpSpMkLst>
            <pc:docMk/>
            <pc:sldMk cId="1085309400" sldId="339"/>
            <ac:grpSpMk id="18" creationId="{7C127CAF-1BF4-5213-ED31-F2FD9B1BC84E}"/>
          </ac:grpSpMkLst>
        </pc:grpChg>
        <pc:grpChg chg="add mod">
          <ac:chgData name="u3557005@connect.hku.hk" userId="87957631-06b5-4f25-86f8-7bffd6903a85" providerId="ADAL" clId="{89A6D359-81DC-4B05-94F9-64880CE546D3}" dt="2024-01-08T01:31:27.990" v="1587" actId="1076"/>
          <ac:grpSpMkLst>
            <pc:docMk/>
            <pc:sldMk cId="1085309400" sldId="339"/>
            <ac:grpSpMk id="35" creationId="{4748A175-5881-2A71-A9BE-85A3271D131B}"/>
          </ac:grpSpMkLst>
        </pc:grpChg>
        <pc:cxnChg chg="add mod">
          <ac:chgData name="u3557005@connect.hku.hk" userId="87957631-06b5-4f25-86f8-7bffd6903a85" providerId="ADAL" clId="{89A6D359-81DC-4B05-94F9-64880CE546D3}" dt="2024-01-08T01:29:16.153" v="1514" actId="14100"/>
          <ac:cxnSpMkLst>
            <pc:docMk/>
            <pc:sldMk cId="1085309400" sldId="339"/>
            <ac:cxnSpMk id="11" creationId="{36E40DBD-6E84-C7BA-7A41-4E76EB599137}"/>
          </ac:cxnSpMkLst>
        </pc:cxnChg>
        <pc:cxnChg chg="add mod">
          <ac:chgData name="u3557005@connect.hku.hk" userId="87957631-06b5-4f25-86f8-7bffd6903a85" providerId="ADAL" clId="{89A6D359-81DC-4B05-94F9-64880CE546D3}" dt="2024-01-08T01:30:38.151" v="1538" actId="14100"/>
          <ac:cxnSpMkLst>
            <pc:docMk/>
            <pc:sldMk cId="1085309400" sldId="339"/>
            <ac:cxnSpMk id="49" creationId="{27302285-F299-C0E3-AC10-2E1FC8B1CEE1}"/>
          </ac:cxnSpMkLst>
        </pc:cxnChg>
        <pc:cxnChg chg="add mod">
          <ac:chgData name="u3557005@connect.hku.hk" userId="87957631-06b5-4f25-86f8-7bffd6903a85" providerId="ADAL" clId="{89A6D359-81DC-4B05-94F9-64880CE546D3}" dt="2024-01-08T01:30:09.553" v="1530" actId="14100"/>
          <ac:cxnSpMkLst>
            <pc:docMk/>
            <pc:sldMk cId="1085309400" sldId="339"/>
            <ac:cxnSpMk id="59" creationId="{CA29960C-29E2-20E9-2263-7FDB63A489C3}"/>
          </ac:cxnSpMkLst>
        </pc:cxnChg>
      </pc:sldChg>
      <pc:sldChg chg="addSp modSp add mod ord modTransition modAnim">
        <pc:chgData name="u3557005@connect.hku.hk" userId="87957631-06b5-4f25-86f8-7bffd6903a85" providerId="ADAL" clId="{89A6D359-81DC-4B05-94F9-64880CE546D3}" dt="2024-01-09T13:26:46.421" v="4705"/>
        <pc:sldMkLst>
          <pc:docMk/>
          <pc:sldMk cId="4241224741" sldId="340"/>
        </pc:sldMkLst>
        <pc:spChg chg="mod">
          <ac:chgData name="u3557005@connect.hku.hk" userId="87957631-06b5-4f25-86f8-7bffd6903a85" providerId="ADAL" clId="{89A6D359-81DC-4B05-94F9-64880CE546D3}" dt="2024-01-07T13:51:29.088" v="474" actId="20577"/>
          <ac:spMkLst>
            <pc:docMk/>
            <pc:sldMk cId="4241224741" sldId="340"/>
            <ac:spMk id="2" creationId="{5C3DA2C1-CDF0-7491-E09B-0B30E70D4CDF}"/>
          </ac:spMkLst>
        </pc:spChg>
        <pc:spChg chg="mod">
          <ac:chgData name="u3557005@connect.hku.hk" userId="87957631-06b5-4f25-86f8-7bffd6903a85" providerId="ADAL" clId="{89A6D359-81DC-4B05-94F9-64880CE546D3}" dt="2024-01-07T13:50:56.984" v="451" actId="20577"/>
          <ac:spMkLst>
            <pc:docMk/>
            <pc:sldMk cId="4241224741" sldId="340"/>
            <ac:spMk id="19" creationId="{95B51CDD-7FD0-3E62-2F4C-E7194614F990}"/>
          </ac:spMkLst>
        </pc:spChg>
        <pc:picChg chg="add mod">
          <ac:chgData name="u3557005@connect.hku.hk" userId="87957631-06b5-4f25-86f8-7bffd6903a85" providerId="ADAL" clId="{89A6D359-81DC-4B05-94F9-64880CE546D3}" dt="2024-01-09T13:26:32.888" v="4704" actId="14100"/>
          <ac:picMkLst>
            <pc:docMk/>
            <pc:sldMk cId="4241224741" sldId="340"/>
            <ac:picMk id="4" creationId="{479B45D4-A799-95FB-AF60-0CE955CE6D47}"/>
          </ac:picMkLst>
        </pc:picChg>
      </pc:sldChg>
      <pc:sldChg chg="addSp delSp modSp add mod ord modTransition modAnim">
        <pc:chgData name="u3557005@connect.hku.hk" userId="87957631-06b5-4f25-86f8-7bffd6903a85" providerId="ADAL" clId="{89A6D359-81DC-4B05-94F9-64880CE546D3}" dt="2024-01-09T13:47:43.566" v="4817"/>
        <pc:sldMkLst>
          <pc:docMk/>
          <pc:sldMk cId="2934033265" sldId="341"/>
        </pc:sldMkLst>
        <pc:spChg chg="mod">
          <ac:chgData name="u3557005@connect.hku.hk" userId="87957631-06b5-4f25-86f8-7bffd6903a85" providerId="ADAL" clId="{89A6D359-81DC-4B05-94F9-64880CE546D3}" dt="2024-01-07T13:52:26.723" v="493" actId="20577"/>
          <ac:spMkLst>
            <pc:docMk/>
            <pc:sldMk cId="2934033265" sldId="341"/>
            <ac:spMk id="2" creationId="{5C3DA2C1-CDF0-7491-E09B-0B30E70D4CDF}"/>
          </ac:spMkLst>
        </pc:spChg>
        <pc:spChg chg="add mod">
          <ac:chgData name="u3557005@connect.hku.hk" userId="87957631-06b5-4f25-86f8-7bffd6903a85" providerId="ADAL" clId="{89A6D359-81DC-4B05-94F9-64880CE546D3}" dt="2024-01-09T13:44:21.048" v="4797" actId="164"/>
          <ac:spMkLst>
            <pc:docMk/>
            <pc:sldMk cId="2934033265" sldId="341"/>
            <ac:spMk id="4" creationId="{AED53E71-710C-6E31-1E23-3F2EA33F6DF0}"/>
          </ac:spMkLst>
        </pc:spChg>
        <pc:spChg chg="add mod topLvl">
          <ac:chgData name="u3557005@connect.hku.hk" userId="87957631-06b5-4f25-86f8-7bffd6903a85" providerId="ADAL" clId="{89A6D359-81DC-4B05-94F9-64880CE546D3}" dt="2024-01-09T13:47:27.478" v="4815" actId="164"/>
          <ac:spMkLst>
            <pc:docMk/>
            <pc:sldMk cId="2934033265" sldId="341"/>
            <ac:spMk id="5" creationId="{FCFFA3CB-1D2C-9E77-EFD5-4407BC02AABD}"/>
          </ac:spMkLst>
        </pc:spChg>
        <pc:spChg chg="add mod topLvl">
          <ac:chgData name="u3557005@connect.hku.hk" userId="87957631-06b5-4f25-86f8-7bffd6903a85" providerId="ADAL" clId="{89A6D359-81DC-4B05-94F9-64880CE546D3}" dt="2024-01-09T13:47:27.478" v="4815" actId="164"/>
          <ac:spMkLst>
            <pc:docMk/>
            <pc:sldMk cId="2934033265" sldId="341"/>
            <ac:spMk id="6" creationId="{7BFED963-3CA3-0553-C93B-348127527A11}"/>
          </ac:spMkLst>
        </pc:spChg>
        <pc:spChg chg="add mod topLvl">
          <ac:chgData name="u3557005@connect.hku.hk" userId="87957631-06b5-4f25-86f8-7bffd6903a85" providerId="ADAL" clId="{89A6D359-81DC-4B05-94F9-64880CE546D3}" dt="2024-01-09T13:45:52.989" v="4806" actId="164"/>
          <ac:spMkLst>
            <pc:docMk/>
            <pc:sldMk cId="2934033265" sldId="341"/>
            <ac:spMk id="7" creationId="{910E0136-EDA3-A0CF-0939-4CDBC8EECA86}"/>
          </ac:spMkLst>
        </pc:spChg>
        <pc:spChg chg="add mod">
          <ac:chgData name="u3557005@connect.hku.hk" userId="87957631-06b5-4f25-86f8-7bffd6903a85" providerId="ADAL" clId="{89A6D359-81DC-4B05-94F9-64880CE546D3}" dt="2024-01-09T13:44:21.048" v="4797" actId="164"/>
          <ac:spMkLst>
            <pc:docMk/>
            <pc:sldMk cId="2934033265" sldId="341"/>
            <ac:spMk id="8" creationId="{12F6611E-0585-EADE-771E-06B3CE5B8144}"/>
          </ac:spMkLst>
        </pc:spChg>
        <pc:spChg chg="add mod topLvl">
          <ac:chgData name="u3557005@connect.hku.hk" userId="87957631-06b5-4f25-86f8-7bffd6903a85" providerId="ADAL" clId="{89A6D359-81DC-4B05-94F9-64880CE546D3}" dt="2024-01-09T13:45:52.989" v="4806" actId="164"/>
          <ac:spMkLst>
            <pc:docMk/>
            <pc:sldMk cId="2934033265" sldId="341"/>
            <ac:spMk id="9" creationId="{E40562FF-138B-1601-C8CA-3292D299D7D4}"/>
          </ac:spMkLst>
        </pc:spChg>
        <pc:spChg chg="add mod topLvl">
          <ac:chgData name="u3557005@connect.hku.hk" userId="87957631-06b5-4f25-86f8-7bffd6903a85" providerId="ADAL" clId="{89A6D359-81DC-4B05-94F9-64880CE546D3}" dt="2024-01-09T13:47:27.478" v="4815" actId="164"/>
          <ac:spMkLst>
            <pc:docMk/>
            <pc:sldMk cId="2934033265" sldId="341"/>
            <ac:spMk id="27" creationId="{E622B7E0-59F9-4A9C-554D-F53461048BA4}"/>
          </ac:spMkLst>
        </pc:spChg>
        <pc:spChg chg="add mod">
          <ac:chgData name="u3557005@connect.hku.hk" userId="87957631-06b5-4f25-86f8-7bffd6903a85" providerId="ADAL" clId="{89A6D359-81DC-4B05-94F9-64880CE546D3}" dt="2024-01-09T13:45:16.811" v="4800" actId="164"/>
          <ac:spMkLst>
            <pc:docMk/>
            <pc:sldMk cId="2934033265" sldId="341"/>
            <ac:spMk id="34" creationId="{89111DFD-4962-F14D-4B38-00AAAE9A54C1}"/>
          </ac:spMkLst>
        </pc:spChg>
        <pc:spChg chg="add mod ord">
          <ac:chgData name="u3557005@connect.hku.hk" userId="87957631-06b5-4f25-86f8-7bffd6903a85" providerId="ADAL" clId="{89A6D359-81DC-4B05-94F9-64880CE546D3}" dt="2024-01-09T13:44:21.048" v="4797" actId="164"/>
          <ac:spMkLst>
            <pc:docMk/>
            <pc:sldMk cId="2934033265" sldId="341"/>
            <ac:spMk id="38" creationId="{6314DF21-9B2A-850D-CFE4-66E73A9E3D5A}"/>
          </ac:spMkLst>
        </pc:spChg>
        <pc:spChg chg="add mod">
          <ac:chgData name="u3557005@connect.hku.hk" userId="87957631-06b5-4f25-86f8-7bffd6903a85" providerId="ADAL" clId="{89A6D359-81DC-4B05-94F9-64880CE546D3}" dt="2024-01-09T13:44:21.048" v="4797" actId="164"/>
          <ac:spMkLst>
            <pc:docMk/>
            <pc:sldMk cId="2934033265" sldId="341"/>
            <ac:spMk id="41" creationId="{8D75EAD9-F37F-F10A-766B-C3311CA6867E}"/>
          </ac:spMkLst>
        </pc:spChg>
        <pc:spChg chg="add mod ord topLvl">
          <ac:chgData name="u3557005@connect.hku.hk" userId="87957631-06b5-4f25-86f8-7bffd6903a85" providerId="ADAL" clId="{89A6D359-81DC-4B05-94F9-64880CE546D3}" dt="2024-01-09T13:47:27.478" v="4815" actId="164"/>
          <ac:spMkLst>
            <pc:docMk/>
            <pc:sldMk cId="2934033265" sldId="341"/>
            <ac:spMk id="42" creationId="{EC5FBEBC-AAD2-EBC4-90C4-E211CBE21983}"/>
          </ac:spMkLst>
        </pc:spChg>
        <pc:spChg chg="add mod topLvl">
          <ac:chgData name="u3557005@connect.hku.hk" userId="87957631-06b5-4f25-86f8-7bffd6903a85" providerId="ADAL" clId="{89A6D359-81DC-4B05-94F9-64880CE546D3}" dt="2024-01-09T13:47:27.478" v="4815" actId="164"/>
          <ac:spMkLst>
            <pc:docMk/>
            <pc:sldMk cId="2934033265" sldId="341"/>
            <ac:spMk id="43" creationId="{FF96E24F-72EE-33AB-2081-28D374C49B12}"/>
          </ac:spMkLst>
        </pc:spChg>
        <pc:spChg chg="add mod ord topLvl">
          <ac:chgData name="u3557005@connect.hku.hk" userId="87957631-06b5-4f25-86f8-7bffd6903a85" providerId="ADAL" clId="{89A6D359-81DC-4B05-94F9-64880CE546D3}" dt="2024-01-09T13:45:52.989" v="4806" actId="164"/>
          <ac:spMkLst>
            <pc:docMk/>
            <pc:sldMk cId="2934033265" sldId="341"/>
            <ac:spMk id="44" creationId="{EAD9CE69-2418-59CE-2DC8-403CEFE4B16B}"/>
          </ac:spMkLst>
        </pc:spChg>
        <pc:spChg chg="add mod">
          <ac:chgData name="u3557005@connect.hku.hk" userId="87957631-06b5-4f25-86f8-7bffd6903a85" providerId="ADAL" clId="{89A6D359-81DC-4B05-94F9-64880CE546D3}" dt="2024-01-09T13:45:52.989" v="4806" actId="164"/>
          <ac:spMkLst>
            <pc:docMk/>
            <pc:sldMk cId="2934033265" sldId="341"/>
            <ac:spMk id="45" creationId="{EA522550-6ADD-96BB-3415-21724ABB9438}"/>
          </ac:spMkLst>
        </pc:spChg>
        <pc:grpChg chg="add mod">
          <ac:chgData name="u3557005@connect.hku.hk" userId="87957631-06b5-4f25-86f8-7bffd6903a85" providerId="ADAL" clId="{89A6D359-81DC-4B05-94F9-64880CE546D3}" dt="2024-01-09T13:44:21.048" v="4797" actId="164"/>
          <ac:grpSpMkLst>
            <pc:docMk/>
            <pc:sldMk cId="2934033265" sldId="341"/>
            <ac:grpSpMk id="10" creationId="{BADE595D-6D4B-538B-9543-2CA66EE2E221}"/>
          </ac:grpSpMkLst>
        </pc:grpChg>
        <pc:grpChg chg="add del mod">
          <ac:chgData name="u3557005@connect.hku.hk" userId="87957631-06b5-4f25-86f8-7bffd6903a85" providerId="ADAL" clId="{89A6D359-81DC-4B05-94F9-64880CE546D3}" dt="2024-01-09T13:47:20.450" v="4814" actId="165"/>
          <ac:grpSpMkLst>
            <pc:docMk/>
            <pc:sldMk cId="2934033265" sldId="341"/>
            <ac:grpSpMk id="12" creationId="{0EEF92D5-0F02-6B9C-DD40-D39BDF89B174}"/>
          </ac:grpSpMkLst>
        </pc:grpChg>
        <pc:grpChg chg="add del mod">
          <ac:chgData name="u3557005@connect.hku.hk" userId="87957631-06b5-4f25-86f8-7bffd6903a85" providerId="ADAL" clId="{89A6D359-81DC-4B05-94F9-64880CE546D3}" dt="2024-01-09T13:45:49.424" v="4805" actId="165"/>
          <ac:grpSpMkLst>
            <pc:docMk/>
            <pc:sldMk cId="2934033265" sldId="341"/>
            <ac:grpSpMk id="15" creationId="{95E336B3-D08C-2F8C-62B6-37AAA9816E4A}"/>
          </ac:grpSpMkLst>
        </pc:grpChg>
        <pc:grpChg chg="add mod">
          <ac:chgData name="u3557005@connect.hku.hk" userId="87957631-06b5-4f25-86f8-7bffd6903a85" providerId="ADAL" clId="{89A6D359-81DC-4B05-94F9-64880CE546D3}" dt="2024-01-09T13:45:16.811" v="4800" actId="164"/>
          <ac:grpSpMkLst>
            <pc:docMk/>
            <pc:sldMk cId="2934033265" sldId="341"/>
            <ac:grpSpMk id="16" creationId="{49124D76-947A-8DDB-572F-9A1733E90A15}"/>
          </ac:grpSpMkLst>
        </pc:grpChg>
        <pc:grpChg chg="add mod">
          <ac:chgData name="u3557005@connect.hku.hk" userId="87957631-06b5-4f25-86f8-7bffd6903a85" providerId="ADAL" clId="{89A6D359-81DC-4B05-94F9-64880CE546D3}" dt="2024-01-09T13:45:52.989" v="4806" actId="164"/>
          <ac:grpSpMkLst>
            <pc:docMk/>
            <pc:sldMk cId="2934033265" sldId="341"/>
            <ac:grpSpMk id="18" creationId="{2A5981E4-6660-A87F-3809-78E21A9532EC}"/>
          </ac:grpSpMkLst>
        </pc:grpChg>
        <pc:grpChg chg="add mod">
          <ac:chgData name="u3557005@connect.hku.hk" userId="87957631-06b5-4f25-86f8-7bffd6903a85" providerId="ADAL" clId="{89A6D359-81DC-4B05-94F9-64880CE546D3}" dt="2024-01-09T13:47:15.968" v="4813" actId="164"/>
          <ac:grpSpMkLst>
            <pc:docMk/>
            <pc:sldMk cId="2934033265" sldId="341"/>
            <ac:grpSpMk id="20" creationId="{2160604B-8E80-10A7-8247-302371C98048}"/>
          </ac:grpSpMkLst>
        </pc:grpChg>
        <pc:grpChg chg="add mod">
          <ac:chgData name="u3557005@connect.hku.hk" userId="87957631-06b5-4f25-86f8-7bffd6903a85" providerId="ADAL" clId="{89A6D359-81DC-4B05-94F9-64880CE546D3}" dt="2024-01-09T13:47:27.478" v="4815" actId="164"/>
          <ac:grpSpMkLst>
            <pc:docMk/>
            <pc:sldMk cId="2934033265" sldId="341"/>
            <ac:grpSpMk id="21" creationId="{1C934CEA-DD5E-1119-7E61-2BF4C322130A}"/>
          </ac:grpSpMkLst>
        </pc:grpChg>
        <pc:cxnChg chg="add mod">
          <ac:chgData name="u3557005@connect.hku.hk" userId="87957631-06b5-4f25-86f8-7bffd6903a85" providerId="ADAL" clId="{89A6D359-81DC-4B05-94F9-64880CE546D3}" dt="2024-01-09T13:44:21.048" v="4797" actId="164"/>
          <ac:cxnSpMkLst>
            <pc:docMk/>
            <pc:sldMk cId="2934033265" sldId="341"/>
            <ac:cxnSpMk id="11" creationId="{2ED660B7-9666-F0A8-75E2-F9BB5EE73BAA}"/>
          </ac:cxnSpMkLst>
        </pc:cxnChg>
        <pc:cxnChg chg="add mod topLvl">
          <ac:chgData name="u3557005@connect.hku.hk" userId="87957631-06b5-4f25-86f8-7bffd6903a85" providerId="ADAL" clId="{89A6D359-81DC-4B05-94F9-64880CE546D3}" dt="2024-01-09T13:47:27.478" v="4815" actId="164"/>
          <ac:cxnSpMkLst>
            <pc:docMk/>
            <pc:sldMk cId="2934033265" sldId="341"/>
            <ac:cxnSpMk id="13" creationId="{914662A2-487B-88E9-8CAB-EBE2CADFCBC3}"/>
          </ac:cxnSpMkLst>
        </pc:cxnChg>
        <pc:cxnChg chg="add mod topLvl">
          <ac:chgData name="u3557005@connect.hku.hk" userId="87957631-06b5-4f25-86f8-7bffd6903a85" providerId="ADAL" clId="{89A6D359-81DC-4B05-94F9-64880CE546D3}" dt="2024-01-09T13:47:27.478" v="4815" actId="164"/>
          <ac:cxnSpMkLst>
            <pc:docMk/>
            <pc:sldMk cId="2934033265" sldId="341"/>
            <ac:cxnSpMk id="14" creationId="{9FB49964-CDC1-0E5C-DE21-9B74ECDEDA63}"/>
          </ac:cxnSpMkLst>
        </pc:cxnChg>
        <pc:cxnChg chg="add mod topLvl">
          <ac:chgData name="u3557005@connect.hku.hk" userId="87957631-06b5-4f25-86f8-7bffd6903a85" providerId="ADAL" clId="{89A6D359-81DC-4B05-94F9-64880CE546D3}" dt="2024-01-09T13:45:52.989" v="4806" actId="164"/>
          <ac:cxnSpMkLst>
            <pc:docMk/>
            <pc:sldMk cId="2934033265" sldId="341"/>
            <ac:cxnSpMk id="17" creationId="{E03D3132-C139-9A67-256C-BF08552A4E58}"/>
          </ac:cxnSpMkLst>
        </pc:cxnChg>
        <pc:cxnChg chg="add del mod">
          <ac:chgData name="u3557005@connect.hku.hk" userId="87957631-06b5-4f25-86f8-7bffd6903a85" providerId="ADAL" clId="{89A6D359-81DC-4B05-94F9-64880CE546D3}" dt="2024-01-08T03:28:16.485" v="2133"/>
          <ac:cxnSpMkLst>
            <pc:docMk/>
            <pc:sldMk cId="2934033265" sldId="341"/>
            <ac:cxnSpMk id="21" creationId="{52F002D0-7573-4474-3087-4EA9424F578D}"/>
          </ac:cxnSpMkLst>
        </pc:cxnChg>
        <pc:cxnChg chg="add mod topLvl">
          <ac:chgData name="u3557005@connect.hku.hk" userId="87957631-06b5-4f25-86f8-7bffd6903a85" providerId="ADAL" clId="{89A6D359-81DC-4B05-94F9-64880CE546D3}" dt="2024-01-09T13:45:52.989" v="4806" actId="164"/>
          <ac:cxnSpMkLst>
            <pc:docMk/>
            <pc:sldMk cId="2934033265" sldId="341"/>
            <ac:cxnSpMk id="22" creationId="{63297A91-471C-69B1-C36A-25A748F49A7E}"/>
          </ac:cxnSpMkLst>
        </pc:cxnChg>
        <pc:cxnChg chg="add mod">
          <ac:chgData name="u3557005@connect.hku.hk" userId="87957631-06b5-4f25-86f8-7bffd6903a85" providerId="ADAL" clId="{89A6D359-81DC-4B05-94F9-64880CE546D3}" dt="2024-01-09T13:47:27.478" v="4815" actId="164"/>
          <ac:cxnSpMkLst>
            <pc:docMk/>
            <pc:sldMk cId="2934033265" sldId="341"/>
            <ac:cxnSpMk id="26" creationId="{52F34204-5593-640C-F8E1-5DC74E41FEB9}"/>
          </ac:cxnSpMkLst>
        </pc:cxnChg>
        <pc:cxnChg chg="add mod">
          <ac:chgData name="u3557005@connect.hku.hk" userId="87957631-06b5-4f25-86f8-7bffd6903a85" providerId="ADAL" clId="{89A6D359-81DC-4B05-94F9-64880CE546D3}" dt="2024-01-09T13:45:16.811" v="4800" actId="164"/>
          <ac:cxnSpMkLst>
            <pc:docMk/>
            <pc:sldMk cId="2934033265" sldId="341"/>
            <ac:cxnSpMk id="28" creationId="{8C1ACA4E-268A-1964-98EE-6F71DEE8C7C4}"/>
          </ac:cxnSpMkLst>
        </pc:cxnChg>
      </pc:sldChg>
      <pc:sldChg chg="addSp modSp add mod modTransition modAnim">
        <pc:chgData name="u3557005@connect.hku.hk" userId="87957631-06b5-4f25-86f8-7bffd6903a85" providerId="ADAL" clId="{89A6D359-81DC-4B05-94F9-64880CE546D3}" dt="2024-01-09T14:02:30.520" v="4912"/>
        <pc:sldMkLst>
          <pc:docMk/>
          <pc:sldMk cId="4291573082" sldId="342"/>
        </pc:sldMkLst>
        <pc:spChg chg="mod">
          <ac:chgData name="u3557005@connect.hku.hk" userId="87957631-06b5-4f25-86f8-7bffd6903a85" providerId="ADAL" clId="{89A6D359-81DC-4B05-94F9-64880CE546D3}" dt="2024-01-07T13:58:59.738" v="509" actId="20577"/>
          <ac:spMkLst>
            <pc:docMk/>
            <pc:sldMk cId="4291573082" sldId="342"/>
            <ac:spMk id="2" creationId="{5C3DA2C1-CDF0-7491-E09B-0B30E70D4CDF}"/>
          </ac:spMkLst>
        </pc:spChg>
        <pc:spChg chg="add mod">
          <ac:chgData name="u3557005@connect.hku.hk" userId="87957631-06b5-4f25-86f8-7bffd6903a85" providerId="ADAL" clId="{89A6D359-81DC-4B05-94F9-64880CE546D3}" dt="2024-01-09T03:27:36.774" v="2905" actId="14100"/>
          <ac:spMkLst>
            <pc:docMk/>
            <pc:sldMk cId="4291573082" sldId="342"/>
            <ac:spMk id="4" creationId="{75978179-F011-5D16-6588-2598D0C01C29}"/>
          </ac:spMkLst>
        </pc:spChg>
        <pc:picChg chg="add mod">
          <ac:chgData name="u3557005@connect.hku.hk" userId="87957631-06b5-4f25-86f8-7bffd6903a85" providerId="ADAL" clId="{89A6D359-81DC-4B05-94F9-64880CE546D3}" dt="2024-01-09T03:27:09.466" v="2897" actId="1076"/>
          <ac:picMkLst>
            <pc:docMk/>
            <pc:sldMk cId="4291573082" sldId="342"/>
            <ac:picMk id="5" creationId="{7625865F-AF1B-DB9C-DE4A-EDE31BA7790B}"/>
          </ac:picMkLst>
        </pc:picChg>
        <pc:picChg chg="add mod">
          <ac:chgData name="u3557005@connect.hku.hk" userId="87957631-06b5-4f25-86f8-7bffd6903a85" providerId="ADAL" clId="{89A6D359-81DC-4B05-94F9-64880CE546D3}" dt="2024-01-09T03:27:13.155" v="2899" actId="14100"/>
          <ac:picMkLst>
            <pc:docMk/>
            <pc:sldMk cId="4291573082" sldId="342"/>
            <ac:picMk id="7" creationId="{A0CCF26F-5B36-4B48-03F0-5863C3E508B3}"/>
          </ac:picMkLst>
        </pc:picChg>
        <pc:picChg chg="add mod">
          <ac:chgData name="u3557005@connect.hku.hk" userId="87957631-06b5-4f25-86f8-7bffd6903a85" providerId="ADAL" clId="{89A6D359-81DC-4B05-94F9-64880CE546D3}" dt="2024-01-09T03:27:07.802" v="2896" actId="1076"/>
          <ac:picMkLst>
            <pc:docMk/>
            <pc:sldMk cId="4291573082" sldId="342"/>
            <ac:picMk id="9" creationId="{57FFFE55-ED99-3D9E-D903-17C16DE3BBB4}"/>
          </ac:picMkLst>
        </pc:picChg>
      </pc:sldChg>
      <pc:sldChg chg="modSp add del mod modNotes">
        <pc:chgData name="u3557005@connect.hku.hk" userId="87957631-06b5-4f25-86f8-7bffd6903a85" providerId="ADAL" clId="{89A6D359-81DC-4B05-94F9-64880CE546D3}" dt="2024-01-08T15:52:50.509" v="2505" actId="47"/>
        <pc:sldMkLst>
          <pc:docMk/>
          <pc:sldMk cId="4052129119" sldId="343"/>
        </pc:sldMkLst>
        <pc:spChg chg="mod">
          <ac:chgData name="u3557005@connect.hku.hk" userId="87957631-06b5-4f25-86f8-7bffd6903a85" providerId="ADAL" clId="{89A6D359-81DC-4B05-94F9-64880CE546D3}" dt="2024-01-08T03:56:38.810" v="2400" actId="408"/>
          <ac:spMkLst>
            <pc:docMk/>
            <pc:sldMk cId="4052129119" sldId="343"/>
            <ac:spMk id="14" creationId="{94E0F9AE-FF7B-F232-FE9D-7D530A0D517A}"/>
          </ac:spMkLst>
        </pc:spChg>
        <pc:spChg chg="mod">
          <ac:chgData name="u3557005@connect.hku.hk" userId="87957631-06b5-4f25-86f8-7bffd6903a85" providerId="ADAL" clId="{89A6D359-81DC-4B05-94F9-64880CE546D3}" dt="2024-01-08T15:51:59.952" v="2493" actId="1076"/>
          <ac:spMkLst>
            <pc:docMk/>
            <pc:sldMk cId="4052129119" sldId="343"/>
            <ac:spMk id="15" creationId="{0E4CCCEC-DB36-42AF-BBEA-0DACC102E091}"/>
          </ac:spMkLst>
        </pc:spChg>
        <pc:spChg chg="mod">
          <ac:chgData name="u3557005@connect.hku.hk" userId="87957631-06b5-4f25-86f8-7bffd6903a85" providerId="ADAL" clId="{89A6D359-81DC-4B05-94F9-64880CE546D3}" dt="2024-01-08T15:51:55.854" v="2492" actId="1076"/>
          <ac:spMkLst>
            <pc:docMk/>
            <pc:sldMk cId="4052129119" sldId="343"/>
            <ac:spMk id="16" creationId="{9E1E19B9-30D0-AC1F-293A-493E81D8FCAC}"/>
          </ac:spMkLst>
        </pc:spChg>
        <pc:spChg chg="mod">
          <ac:chgData name="u3557005@connect.hku.hk" userId="87957631-06b5-4f25-86f8-7bffd6903a85" providerId="ADAL" clId="{89A6D359-81DC-4B05-94F9-64880CE546D3}" dt="2024-01-08T15:51:59.952" v="2493" actId="1076"/>
          <ac:spMkLst>
            <pc:docMk/>
            <pc:sldMk cId="4052129119" sldId="343"/>
            <ac:spMk id="17" creationId="{A40F15B6-6E5F-E843-54A2-82BD7DC441CB}"/>
          </ac:spMkLst>
        </pc:spChg>
        <pc:grpChg chg="mod">
          <ac:chgData name="u3557005@connect.hku.hk" userId="87957631-06b5-4f25-86f8-7bffd6903a85" providerId="ADAL" clId="{89A6D359-81DC-4B05-94F9-64880CE546D3}" dt="2024-01-08T15:51:55.854" v="2492" actId="1076"/>
          <ac:grpSpMkLst>
            <pc:docMk/>
            <pc:sldMk cId="4052129119" sldId="343"/>
            <ac:grpSpMk id="4" creationId="{F9F67767-683A-9B0D-075F-BF80FB112E3F}"/>
          </ac:grpSpMkLst>
        </pc:grpChg>
      </pc:sldChg>
      <pc:sldChg chg="addSp delSp modSp add mod ord modTransition modNotesTx">
        <pc:chgData name="u3557005@connect.hku.hk" userId="87957631-06b5-4f25-86f8-7bffd6903a85" providerId="ADAL" clId="{89A6D359-81DC-4B05-94F9-64880CE546D3}" dt="2024-01-09T11:11:41.136" v="4688"/>
        <pc:sldMkLst>
          <pc:docMk/>
          <pc:sldMk cId="3282018354" sldId="344"/>
        </pc:sldMkLst>
        <pc:spChg chg="mod">
          <ac:chgData name="u3557005@connect.hku.hk" userId="87957631-06b5-4f25-86f8-7bffd6903a85" providerId="ADAL" clId="{89A6D359-81DC-4B05-94F9-64880CE546D3}" dt="2024-01-08T01:03:51.331" v="1249" actId="20577"/>
          <ac:spMkLst>
            <pc:docMk/>
            <pc:sldMk cId="3282018354" sldId="344"/>
            <ac:spMk id="2" creationId="{5C3DA2C1-CDF0-7491-E09B-0B30E70D4CDF}"/>
          </ac:spMkLst>
        </pc:spChg>
        <pc:spChg chg="add del mod">
          <ac:chgData name="u3557005@connect.hku.hk" userId="87957631-06b5-4f25-86f8-7bffd6903a85" providerId="ADAL" clId="{89A6D359-81DC-4B05-94F9-64880CE546D3}" dt="2024-01-08T01:09:51.443" v="1251" actId="478"/>
          <ac:spMkLst>
            <pc:docMk/>
            <pc:sldMk cId="3282018354" sldId="344"/>
            <ac:spMk id="4" creationId="{50463D86-84A4-8D58-EDA3-6DF213F2D3FE}"/>
          </ac:spMkLst>
        </pc:spChg>
        <pc:spChg chg="mod">
          <ac:chgData name="u3557005@connect.hku.hk" userId="87957631-06b5-4f25-86f8-7bffd6903a85" providerId="ADAL" clId="{89A6D359-81DC-4B05-94F9-64880CE546D3}" dt="2024-01-09T04:20:07.902" v="2936" actId="207"/>
          <ac:spMkLst>
            <pc:docMk/>
            <pc:sldMk cId="3282018354" sldId="344"/>
            <ac:spMk id="5" creationId="{9D04ACCC-E8DD-E6F5-0F4C-A2AFF63D887D}"/>
          </ac:spMkLst>
        </pc:spChg>
        <pc:spChg chg="add del mod">
          <ac:chgData name="u3557005@connect.hku.hk" userId="87957631-06b5-4f25-86f8-7bffd6903a85" providerId="ADAL" clId="{89A6D359-81DC-4B05-94F9-64880CE546D3}" dt="2024-01-08T01:09:50.838" v="1250" actId="478"/>
          <ac:spMkLst>
            <pc:docMk/>
            <pc:sldMk cId="3282018354" sldId="344"/>
            <ac:spMk id="5" creationId="{AACAE74E-C5E1-3B16-2C7E-1EC971EB49F4}"/>
          </ac:spMkLst>
        </pc:spChg>
        <pc:spChg chg="mod">
          <ac:chgData name="u3557005@connect.hku.hk" userId="87957631-06b5-4f25-86f8-7bffd6903a85" providerId="ADAL" clId="{89A6D359-81DC-4B05-94F9-64880CE546D3}" dt="2024-01-08T01:12:08.594" v="1292" actId="1582"/>
          <ac:spMkLst>
            <pc:docMk/>
            <pc:sldMk cId="3282018354" sldId="344"/>
            <ac:spMk id="7" creationId="{3CAD4DA1-83CE-9001-66AB-A3867EFCA14F}"/>
          </ac:spMkLst>
        </pc:spChg>
        <pc:spChg chg="mod">
          <ac:chgData name="u3557005@connect.hku.hk" userId="87957631-06b5-4f25-86f8-7bffd6903a85" providerId="ADAL" clId="{89A6D359-81DC-4B05-94F9-64880CE546D3}" dt="2024-01-08T01:12:08.594" v="1292" actId="1582"/>
          <ac:spMkLst>
            <pc:docMk/>
            <pc:sldMk cId="3282018354" sldId="344"/>
            <ac:spMk id="8" creationId="{D851906B-73D6-620D-6997-ED7931622210}"/>
          </ac:spMkLst>
        </pc:spChg>
        <pc:spChg chg="mod">
          <ac:chgData name="u3557005@connect.hku.hk" userId="87957631-06b5-4f25-86f8-7bffd6903a85" providerId="ADAL" clId="{89A6D359-81DC-4B05-94F9-64880CE546D3}" dt="2024-01-08T01:12:08.594" v="1292" actId="1582"/>
          <ac:spMkLst>
            <pc:docMk/>
            <pc:sldMk cId="3282018354" sldId="344"/>
            <ac:spMk id="9" creationId="{88FB0BE4-7053-C54C-06D2-D33F1CA02A45}"/>
          </ac:spMkLst>
        </pc:spChg>
        <pc:spChg chg="mod">
          <ac:chgData name="u3557005@connect.hku.hk" userId="87957631-06b5-4f25-86f8-7bffd6903a85" providerId="ADAL" clId="{89A6D359-81DC-4B05-94F9-64880CE546D3}" dt="2024-01-08T01:12:08.594" v="1292" actId="1582"/>
          <ac:spMkLst>
            <pc:docMk/>
            <pc:sldMk cId="3282018354" sldId="344"/>
            <ac:spMk id="10" creationId="{2823A750-12E3-E59E-4550-9AA83153882B}"/>
          </ac:spMkLst>
        </pc:spChg>
        <pc:spChg chg="mod">
          <ac:chgData name="u3557005@connect.hku.hk" userId="87957631-06b5-4f25-86f8-7bffd6903a85" providerId="ADAL" clId="{89A6D359-81DC-4B05-94F9-64880CE546D3}" dt="2024-01-08T01:12:08.594" v="1292" actId="1582"/>
          <ac:spMkLst>
            <pc:docMk/>
            <pc:sldMk cId="3282018354" sldId="344"/>
            <ac:spMk id="11" creationId="{0223BA5B-DDCC-D136-F1A8-832D3C895986}"/>
          </ac:spMkLst>
        </pc:spChg>
        <pc:spChg chg="mod">
          <ac:chgData name="u3557005@connect.hku.hk" userId="87957631-06b5-4f25-86f8-7bffd6903a85" providerId="ADAL" clId="{89A6D359-81DC-4B05-94F9-64880CE546D3}" dt="2024-01-08T01:12:08.594" v="1292" actId="1582"/>
          <ac:spMkLst>
            <pc:docMk/>
            <pc:sldMk cId="3282018354" sldId="344"/>
            <ac:spMk id="12" creationId="{CBD1CA77-AA61-A888-44AF-0E657E16FEED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14" creationId="{39EB9C6F-606E-9C81-7B70-8664E43E4207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15" creationId="{45738BAA-D75F-16D5-342D-65668B509316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16" creationId="{7CEED91A-F5D1-7032-F3EF-8CFB91B112AC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17" creationId="{DE7F6136-CA75-AE07-A7A8-0343CC5CAFC6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18" creationId="{C005DD83-87BC-01A2-51DE-ACC120852AAF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20" creationId="{7E9C9279-B7BA-6B26-580C-7C25B38C07CD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21" creationId="{0A5C2ACD-FAF6-00FB-9E42-B5C37DD0DF8C}"/>
          </ac:spMkLst>
        </pc:spChg>
        <pc:spChg chg="add mod">
          <ac:chgData name="u3557005@connect.hku.hk" userId="87957631-06b5-4f25-86f8-7bffd6903a85" providerId="ADAL" clId="{89A6D359-81DC-4B05-94F9-64880CE546D3}" dt="2024-01-08T01:13:02.918" v="1311" actId="14100"/>
          <ac:spMkLst>
            <pc:docMk/>
            <pc:sldMk cId="3282018354" sldId="344"/>
            <ac:spMk id="22" creationId="{64DA9FCC-C653-5BC6-0618-C2AD5DFAEFC8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24" creationId="{4558C990-6B4E-C3EC-9F92-06CD3ECF3F37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25" creationId="{FC171DDE-DFA7-F18C-76DC-8CBBCB551EEB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26" creationId="{4AD080B3-E737-67CF-3F90-AD81D36430D3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27" creationId="{E7381395-DF6F-E5DE-FB07-C9F3DE3477A2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28" creationId="{5D6FE1CB-2700-2186-903E-BA56A84D962B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29" creationId="{C55CC285-EDE2-2B34-7F6B-E6111DCBB8F4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30" creationId="{3193B9E1-229B-8962-AC6A-618BB7D4DA96}"/>
          </ac:spMkLst>
        </pc:spChg>
        <pc:spChg chg="add mod">
          <ac:chgData name="u3557005@connect.hku.hk" userId="87957631-06b5-4f25-86f8-7bffd6903a85" providerId="ADAL" clId="{89A6D359-81DC-4B05-94F9-64880CE546D3}" dt="2024-01-09T04:22:04.489" v="2969" actId="1035"/>
          <ac:spMkLst>
            <pc:docMk/>
            <pc:sldMk cId="3282018354" sldId="344"/>
            <ac:spMk id="31" creationId="{BA51353A-1834-5680-39A0-3F17AA8D4A06}"/>
          </ac:spMkLst>
        </pc:spChg>
        <pc:spChg chg="add del mod">
          <ac:chgData name="u3557005@connect.hku.hk" userId="87957631-06b5-4f25-86f8-7bffd6903a85" providerId="ADAL" clId="{89A6D359-81DC-4B05-94F9-64880CE546D3}" dt="2024-01-09T04:30:51.922" v="3004" actId="478"/>
          <ac:spMkLst>
            <pc:docMk/>
            <pc:sldMk cId="3282018354" sldId="344"/>
            <ac:spMk id="33" creationId="{2DF40386-FD2B-2808-F98B-A89B22A2600A}"/>
          </ac:spMkLst>
        </pc:spChg>
        <pc:spChg chg="mod">
          <ac:chgData name="u3557005@connect.hku.hk" userId="87957631-06b5-4f25-86f8-7bffd6903a85" providerId="ADAL" clId="{89A6D359-81DC-4B05-94F9-64880CE546D3}" dt="2024-01-08T01:13:30.730" v="1321"/>
          <ac:spMkLst>
            <pc:docMk/>
            <pc:sldMk cId="3282018354" sldId="344"/>
            <ac:spMk id="34" creationId="{44B5C6BA-D3DA-EBC4-5888-D20C6FE16E9C}"/>
          </ac:spMkLst>
        </pc:spChg>
        <pc:spChg chg="mod">
          <ac:chgData name="u3557005@connect.hku.hk" userId="87957631-06b5-4f25-86f8-7bffd6903a85" providerId="ADAL" clId="{89A6D359-81DC-4B05-94F9-64880CE546D3}" dt="2024-01-08T01:13:30.730" v="1321"/>
          <ac:spMkLst>
            <pc:docMk/>
            <pc:sldMk cId="3282018354" sldId="344"/>
            <ac:spMk id="35" creationId="{C525D640-B3DF-6530-DEAC-5E2ED47694AD}"/>
          </ac:spMkLst>
        </pc:spChg>
        <pc:spChg chg="mod">
          <ac:chgData name="u3557005@connect.hku.hk" userId="87957631-06b5-4f25-86f8-7bffd6903a85" providerId="ADAL" clId="{89A6D359-81DC-4B05-94F9-64880CE546D3}" dt="2024-01-08T01:13:30.730" v="1321"/>
          <ac:spMkLst>
            <pc:docMk/>
            <pc:sldMk cId="3282018354" sldId="344"/>
            <ac:spMk id="36" creationId="{489AB05C-F817-B1A5-2720-02D55F8A81C1}"/>
          </ac:spMkLst>
        </pc:spChg>
        <pc:spChg chg="mod">
          <ac:chgData name="u3557005@connect.hku.hk" userId="87957631-06b5-4f25-86f8-7bffd6903a85" providerId="ADAL" clId="{89A6D359-81DC-4B05-94F9-64880CE546D3}" dt="2024-01-08T01:13:30.730" v="1321"/>
          <ac:spMkLst>
            <pc:docMk/>
            <pc:sldMk cId="3282018354" sldId="344"/>
            <ac:spMk id="37" creationId="{144A230A-679D-49A3-02AE-4AA9F03521DF}"/>
          </ac:spMkLst>
        </pc:spChg>
        <pc:spChg chg="mod">
          <ac:chgData name="u3557005@connect.hku.hk" userId="87957631-06b5-4f25-86f8-7bffd6903a85" providerId="ADAL" clId="{89A6D359-81DC-4B05-94F9-64880CE546D3}" dt="2024-01-08T01:13:30.730" v="1321"/>
          <ac:spMkLst>
            <pc:docMk/>
            <pc:sldMk cId="3282018354" sldId="344"/>
            <ac:spMk id="38" creationId="{9C9A4671-F612-01B1-934D-6C3AA7A95559}"/>
          </ac:spMkLst>
        </pc:spChg>
        <pc:spChg chg="mod">
          <ac:chgData name="u3557005@connect.hku.hk" userId="87957631-06b5-4f25-86f8-7bffd6903a85" providerId="ADAL" clId="{89A6D359-81DC-4B05-94F9-64880CE546D3}" dt="2024-01-08T01:13:30.730" v="1321"/>
          <ac:spMkLst>
            <pc:docMk/>
            <pc:sldMk cId="3282018354" sldId="344"/>
            <ac:spMk id="39" creationId="{4111B192-E01B-9750-D6C1-28D2A9A906E0}"/>
          </ac:spMkLst>
        </pc:spChg>
        <pc:spChg chg="add mod">
          <ac:chgData name="u3557005@connect.hku.hk" userId="87957631-06b5-4f25-86f8-7bffd6903a85" providerId="ADAL" clId="{89A6D359-81DC-4B05-94F9-64880CE546D3}" dt="2024-01-08T01:14:02.348" v="1344" actId="1076"/>
          <ac:spMkLst>
            <pc:docMk/>
            <pc:sldMk cId="3282018354" sldId="344"/>
            <ac:spMk id="40" creationId="{3577A46D-16AA-C81E-C732-70ECD1D4F1E8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2" creationId="{26B294F4-4961-0AF5-50E1-723354BF1543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3" creationId="{37260122-0621-75A8-DB89-58BD375C4951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4" creationId="{C954C9ED-E0CC-8EAC-9F38-8AE7315DC2BA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5" creationId="{0455F2C6-A3DA-FBC3-4F71-FD0B56F0556E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6" creationId="{A4EB5E97-750B-6A54-7ACD-C4F0AD66E660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7" creationId="{B38666E1-8FBB-857A-AA46-D051E7BC61F2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8" creationId="{2732605C-0C46-2FC4-D917-5CD10C91A50F}"/>
          </ac:spMkLst>
        </pc:spChg>
        <pc:spChg chg="add mod">
          <ac:chgData name="u3557005@connect.hku.hk" userId="87957631-06b5-4f25-86f8-7bffd6903a85" providerId="ADAL" clId="{89A6D359-81DC-4B05-94F9-64880CE546D3}" dt="2024-01-09T04:11:50.050" v="2933" actId="1076"/>
          <ac:spMkLst>
            <pc:docMk/>
            <pc:sldMk cId="3282018354" sldId="344"/>
            <ac:spMk id="49" creationId="{FD47EE14-3BA6-9C50-C7A5-38A3530F9D77}"/>
          </ac:spMkLst>
        </pc:spChg>
        <pc:spChg chg="mod">
          <ac:chgData name="u3557005@connect.hku.hk" userId="87957631-06b5-4f25-86f8-7bffd6903a85" providerId="ADAL" clId="{89A6D359-81DC-4B05-94F9-64880CE546D3}" dt="2024-01-08T01:14:20.471" v="1358"/>
          <ac:spMkLst>
            <pc:docMk/>
            <pc:sldMk cId="3282018354" sldId="344"/>
            <ac:spMk id="51" creationId="{D4068250-C152-8C3E-BC51-841E550825F4}"/>
          </ac:spMkLst>
        </pc:spChg>
        <pc:spChg chg="mod">
          <ac:chgData name="u3557005@connect.hku.hk" userId="87957631-06b5-4f25-86f8-7bffd6903a85" providerId="ADAL" clId="{89A6D359-81DC-4B05-94F9-64880CE546D3}" dt="2024-01-08T01:14:20.471" v="1358"/>
          <ac:spMkLst>
            <pc:docMk/>
            <pc:sldMk cId="3282018354" sldId="344"/>
            <ac:spMk id="52" creationId="{3B4E3B29-0FD3-9C44-36C5-4DAAF5CDCE10}"/>
          </ac:spMkLst>
        </pc:spChg>
        <pc:spChg chg="del mod">
          <ac:chgData name="u3557005@connect.hku.hk" userId="87957631-06b5-4f25-86f8-7bffd6903a85" providerId="ADAL" clId="{89A6D359-81DC-4B05-94F9-64880CE546D3}" dt="2024-01-09T04:32:53.497" v="3009" actId="478"/>
          <ac:spMkLst>
            <pc:docMk/>
            <pc:sldMk cId="3282018354" sldId="344"/>
            <ac:spMk id="53" creationId="{62E57534-01DB-ADED-5AAA-31A55F296223}"/>
          </ac:spMkLst>
        </pc:spChg>
        <pc:spChg chg="mod">
          <ac:chgData name="u3557005@connect.hku.hk" userId="87957631-06b5-4f25-86f8-7bffd6903a85" providerId="ADAL" clId="{89A6D359-81DC-4B05-94F9-64880CE546D3}" dt="2024-01-08T01:14:20.471" v="1358"/>
          <ac:spMkLst>
            <pc:docMk/>
            <pc:sldMk cId="3282018354" sldId="344"/>
            <ac:spMk id="54" creationId="{BC3BE3FE-01BC-C654-5F24-3F13714F82CE}"/>
          </ac:spMkLst>
        </pc:spChg>
        <pc:spChg chg="mod">
          <ac:chgData name="u3557005@connect.hku.hk" userId="87957631-06b5-4f25-86f8-7bffd6903a85" providerId="ADAL" clId="{89A6D359-81DC-4B05-94F9-64880CE546D3}" dt="2024-01-08T01:14:20.471" v="1358"/>
          <ac:spMkLst>
            <pc:docMk/>
            <pc:sldMk cId="3282018354" sldId="344"/>
            <ac:spMk id="55" creationId="{2CDADB54-C609-0BAD-AA8F-41AFD1DC529C}"/>
          </ac:spMkLst>
        </pc:spChg>
        <pc:spChg chg="mod">
          <ac:chgData name="u3557005@connect.hku.hk" userId="87957631-06b5-4f25-86f8-7bffd6903a85" providerId="ADAL" clId="{89A6D359-81DC-4B05-94F9-64880CE546D3}" dt="2024-01-08T01:14:20.471" v="1358"/>
          <ac:spMkLst>
            <pc:docMk/>
            <pc:sldMk cId="3282018354" sldId="344"/>
            <ac:spMk id="56" creationId="{097A3515-5FA6-79FD-DB2F-7A1B8E80D0EB}"/>
          </ac:spMkLst>
        </pc:spChg>
        <pc:spChg chg="mod">
          <ac:chgData name="u3557005@connect.hku.hk" userId="87957631-06b5-4f25-86f8-7bffd6903a85" providerId="ADAL" clId="{89A6D359-81DC-4B05-94F9-64880CE546D3}" dt="2024-01-08T01:14:20.471" v="1358"/>
          <ac:spMkLst>
            <pc:docMk/>
            <pc:sldMk cId="3282018354" sldId="344"/>
            <ac:spMk id="57" creationId="{0898024F-CB73-ED2A-E926-DB8D6C791E3C}"/>
          </ac:spMkLst>
        </pc:spChg>
        <pc:spChg chg="add mod">
          <ac:chgData name="u3557005@connect.hku.hk" userId="87957631-06b5-4f25-86f8-7bffd6903a85" providerId="ADAL" clId="{89A6D359-81DC-4B05-94F9-64880CE546D3}" dt="2024-01-08T01:14:44.005" v="1369" actId="20577"/>
          <ac:spMkLst>
            <pc:docMk/>
            <pc:sldMk cId="3282018354" sldId="344"/>
            <ac:spMk id="58" creationId="{DED853E1-26E7-7E8C-A8F9-A89674471F5B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0" creationId="{DAC16656-3D79-6D49-F4A5-661178A8E132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1" creationId="{2BFF1CA6-550E-4EF3-DB48-647CC36D87DE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2" creationId="{EA4FAB55-8DB8-C515-DB33-0A3546FE080D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3" creationId="{9932519F-8C19-260E-3BB1-5ED7E04D3C2A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4" creationId="{C4B45C18-09E2-5560-098E-5453104FC05C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5" creationId="{D220B4A0-A385-DF0E-BDAB-7A71D8467180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6" creationId="{347DCEC0-0184-B06D-9D31-7F8817B5E85F}"/>
          </ac:spMkLst>
        </pc:spChg>
        <pc:spChg chg="add mod">
          <ac:chgData name="u3557005@connect.hku.hk" userId="87957631-06b5-4f25-86f8-7bffd6903a85" providerId="ADAL" clId="{89A6D359-81DC-4B05-94F9-64880CE546D3}" dt="2024-01-08T01:15:11.888" v="1377" actId="20577"/>
          <ac:spMkLst>
            <pc:docMk/>
            <pc:sldMk cId="3282018354" sldId="344"/>
            <ac:spMk id="67" creationId="{5036FBB4-5D03-6F92-EF5F-2FE9462B5C33}"/>
          </ac:spMkLst>
        </pc:spChg>
        <pc:spChg chg="mod">
          <ac:chgData name="u3557005@connect.hku.hk" userId="87957631-06b5-4f25-86f8-7bffd6903a85" providerId="ADAL" clId="{89A6D359-81DC-4B05-94F9-64880CE546D3}" dt="2024-01-09T04:20:07.902" v="2936" actId="207"/>
          <ac:spMkLst>
            <pc:docMk/>
            <pc:sldMk cId="3282018354" sldId="344"/>
            <ac:spMk id="68" creationId="{29CA69EE-EDA5-1767-F66A-9BCD6B227FA9}"/>
          </ac:spMkLst>
        </pc:spChg>
        <pc:spChg chg="mod">
          <ac:chgData name="u3557005@connect.hku.hk" userId="87957631-06b5-4f25-86f8-7bffd6903a85" providerId="ADAL" clId="{89A6D359-81DC-4B05-94F9-64880CE546D3}" dt="2024-01-09T04:20:07.902" v="2936" actId="207"/>
          <ac:spMkLst>
            <pc:docMk/>
            <pc:sldMk cId="3282018354" sldId="344"/>
            <ac:spMk id="69" creationId="{98666215-6939-59F2-058D-CCAFBF9EDCE6}"/>
          </ac:spMkLst>
        </pc:spChg>
        <pc:spChg chg="mod">
          <ac:chgData name="u3557005@connect.hku.hk" userId="87957631-06b5-4f25-86f8-7bffd6903a85" providerId="ADAL" clId="{89A6D359-81DC-4B05-94F9-64880CE546D3}" dt="2024-01-09T04:21:50.206" v="2947" actId="207"/>
          <ac:spMkLst>
            <pc:docMk/>
            <pc:sldMk cId="3282018354" sldId="344"/>
            <ac:spMk id="71" creationId="{03D232FD-6942-42EA-57AC-700869940C83}"/>
          </ac:spMkLst>
        </pc:spChg>
        <pc:spChg chg="mod">
          <ac:chgData name="u3557005@connect.hku.hk" userId="87957631-06b5-4f25-86f8-7bffd6903a85" providerId="ADAL" clId="{89A6D359-81DC-4B05-94F9-64880CE546D3}" dt="2024-01-09T04:21:50.206" v="2947" actId="207"/>
          <ac:spMkLst>
            <pc:docMk/>
            <pc:sldMk cId="3282018354" sldId="344"/>
            <ac:spMk id="72" creationId="{2EDC69A1-6CE4-96D9-E310-E0925EB301BD}"/>
          </ac:spMkLst>
        </pc:spChg>
        <pc:spChg chg="mod">
          <ac:chgData name="u3557005@connect.hku.hk" userId="87957631-06b5-4f25-86f8-7bffd6903a85" providerId="ADAL" clId="{89A6D359-81DC-4B05-94F9-64880CE546D3}" dt="2024-01-09T04:21:50.206" v="2947" actId="207"/>
          <ac:spMkLst>
            <pc:docMk/>
            <pc:sldMk cId="3282018354" sldId="344"/>
            <ac:spMk id="73" creationId="{6F8BE632-D871-7100-5509-EF16507C64E1}"/>
          </ac:spMkLst>
        </pc:spChg>
        <pc:spChg chg="mod">
          <ac:chgData name="u3557005@connect.hku.hk" userId="87957631-06b5-4f25-86f8-7bffd6903a85" providerId="ADAL" clId="{89A6D359-81DC-4B05-94F9-64880CE546D3}" dt="2024-01-09T04:22:45.016" v="2999" actId="207"/>
          <ac:spMkLst>
            <pc:docMk/>
            <pc:sldMk cId="3282018354" sldId="344"/>
            <ac:spMk id="75" creationId="{C3725D5A-F82F-1389-E319-55D793F4A2B5}"/>
          </ac:spMkLst>
        </pc:spChg>
        <pc:spChg chg="mod">
          <ac:chgData name="u3557005@connect.hku.hk" userId="87957631-06b5-4f25-86f8-7bffd6903a85" providerId="ADAL" clId="{89A6D359-81DC-4B05-94F9-64880CE546D3}" dt="2024-01-09T04:22:45.016" v="2999" actId="207"/>
          <ac:spMkLst>
            <pc:docMk/>
            <pc:sldMk cId="3282018354" sldId="344"/>
            <ac:spMk id="76" creationId="{AFF0355F-B90B-6ACC-FE33-9DB32E30C7A7}"/>
          </ac:spMkLst>
        </pc:spChg>
        <pc:spChg chg="mod">
          <ac:chgData name="u3557005@connect.hku.hk" userId="87957631-06b5-4f25-86f8-7bffd6903a85" providerId="ADAL" clId="{89A6D359-81DC-4B05-94F9-64880CE546D3}" dt="2024-01-09T04:22:45.016" v="2999" actId="207"/>
          <ac:spMkLst>
            <pc:docMk/>
            <pc:sldMk cId="3282018354" sldId="344"/>
            <ac:spMk id="77" creationId="{4432261D-7022-03C6-28D3-5D07AD4D1A24}"/>
          </ac:spMkLst>
        </pc:spChg>
        <pc:spChg chg="mod">
          <ac:chgData name="u3557005@connect.hku.hk" userId="87957631-06b5-4f25-86f8-7bffd6903a85" providerId="ADAL" clId="{89A6D359-81DC-4B05-94F9-64880CE546D3}" dt="2024-01-09T04:22:45.016" v="2999" actId="207"/>
          <ac:spMkLst>
            <pc:docMk/>
            <pc:sldMk cId="3282018354" sldId="344"/>
            <ac:spMk id="78" creationId="{68925D84-C2A9-934D-38EB-5AA2161EBDCD}"/>
          </ac:spMkLst>
        </pc:spChg>
        <pc:spChg chg="mod">
          <ac:chgData name="u3557005@connect.hku.hk" userId="87957631-06b5-4f25-86f8-7bffd6903a85" providerId="ADAL" clId="{89A6D359-81DC-4B05-94F9-64880CE546D3}" dt="2024-01-09T04:22:45.016" v="2999" actId="207"/>
          <ac:spMkLst>
            <pc:docMk/>
            <pc:sldMk cId="3282018354" sldId="344"/>
            <ac:spMk id="79" creationId="{BA9D5CCC-80BA-A525-80C4-D90345402BD4}"/>
          </ac:spMkLst>
        </pc:spChg>
        <pc:spChg chg="mod">
          <ac:chgData name="u3557005@connect.hku.hk" userId="87957631-06b5-4f25-86f8-7bffd6903a85" providerId="ADAL" clId="{89A6D359-81DC-4B05-94F9-64880CE546D3}" dt="2024-01-09T04:30:50.523" v="3002"/>
          <ac:spMkLst>
            <pc:docMk/>
            <pc:sldMk cId="3282018354" sldId="344"/>
            <ac:spMk id="81" creationId="{CFFA66C8-C32F-F3C7-E99B-FE6F2180BEE6}"/>
          </ac:spMkLst>
        </pc:spChg>
        <pc:spChg chg="mod">
          <ac:chgData name="u3557005@connect.hku.hk" userId="87957631-06b5-4f25-86f8-7bffd6903a85" providerId="ADAL" clId="{89A6D359-81DC-4B05-94F9-64880CE546D3}" dt="2024-01-09T04:30:50.523" v="3002"/>
          <ac:spMkLst>
            <pc:docMk/>
            <pc:sldMk cId="3282018354" sldId="344"/>
            <ac:spMk id="82" creationId="{5290EA62-1CB7-F4A6-3A62-09A1D537B016}"/>
          </ac:spMkLst>
        </pc:spChg>
        <pc:spChg chg="mod">
          <ac:chgData name="u3557005@connect.hku.hk" userId="87957631-06b5-4f25-86f8-7bffd6903a85" providerId="ADAL" clId="{89A6D359-81DC-4B05-94F9-64880CE546D3}" dt="2024-01-09T04:31:00.459" v="3007" actId="207"/>
          <ac:spMkLst>
            <pc:docMk/>
            <pc:sldMk cId="3282018354" sldId="344"/>
            <ac:spMk id="84" creationId="{D0380EFD-2F6E-4095-FD02-1912E3AA9842}"/>
          </ac:spMkLst>
        </pc:spChg>
        <pc:spChg chg="mod">
          <ac:chgData name="u3557005@connect.hku.hk" userId="87957631-06b5-4f25-86f8-7bffd6903a85" providerId="ADAL" clId="{89A6D359-81DC-4B05-94F9-64880CE546D3}" dt="2024-01-09T04:31:00.459" v="3007" actId="207"/>
          <ac:spMkLst>
            <pc:docMk/>
            <pc:sldMk cId="3282018354" sldId="344"/>
            <ac:spMk id="85" creationId="{DF33B82F-1777-030E-C94C-0C839363CFEC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87" creationId="{68AC3277-7963-5945-43CB-B068EA9ED817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88" creationId="{8C2F4260-9AC9-E656-9996-74814D6D5EA0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89" creationId="{BC15D5D2-17FB-F8CE-12CB-8EB155C84456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0" creationId="{B2DDFAB2-1BD2-89A6-0F64-2A5559457B30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1" creationId="{84BF2326-AA6C-243D-A59E-4373FBD15BEC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2" creationId="{B2B417B6-9634-3099-1B6B-8351E3470B60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3" creationId="{A6115D91-27B1-1B8B-92EA-CD79DEF25401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4" creationId="{6A58BE07-71AB-DBB8-734A-337F9F898021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5" creationId="{5B26C23C-5E45-3576-6A2F-507EF9E6DA5F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6" creationId="{D2DAC833-5135-3651-E570-9A512AF5D6D9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7" creationId="{310D2464-0BC3-C416-B4ED-5DE08675F170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8" creationId="{7E2E5021-6EE6-4B25-BCF3-4463154EAAD5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9" creationId="{D58BBFD7-7DCB-AC6E-6CE4-A71A5CD3CDF2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100" creationId="{6E79F6F9-6FAB-A904-A570-9EAA170DA670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101" creationId="{9CBDED5F-DF5A-8665-5CDA-AE149DBD5E40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102" creationId="{BEAC5788-FE0A-7EB4-1077-463668ABDD3E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103" creationId="{25C914BC-C32A-5D9D-3089-FD92D432D32D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104" creationId="{0FC3DDDF-A25D-707F-E971-3B7CB9CF61F3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06" creationId="{696E1C1E-295C-2224-1A80-D87A0C57C3DB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07" creationId="{D4E65153-13B1-B89D-F3C8-A1E4D8774B36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08" creationId="{2E18F1A7-9534-B39A-1884-341AE51D6D23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09" creationId="{2E2741D8-6745-9161-FE12-6ECFBD408DA5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0" creationId="{78908D5A-89E0-0AFF-F972-659B1FE3FC67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1" creationId="{35B703CA-7B63-EAAD-E9D2-FE65CEC3B373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2" creationId="{5B10382A-8747-53CE-CB07-FC833679278C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3" creationId="{78B73A6C-7B44-2252-EA4C-764846E93C12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4" creationId="{B34591B4-A3BA-4D84-36A1-5C0D212801F3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5" creationId="{F8D8FFF5-F72C-40A8-C79E-243CEC692738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6" creationId="{8E43E66E-7277-F1EC-B1C8-5F980319254B}"/>
          </ac:spMkLst>
        </pc:spChg>
        <pc:grpChg chg="add mod">
          <ac:chgData name="u3557005@connect.hku.hk" userId="87957631-06b5-4f25-86f8-7bffd6903a85" providerId="ADAL" clId="{89A6D359-81DC-4B05-94F9-64880CE546D3}" dt="2024-01-09T04:21:58.328" v="2955" actId="14100"/>
          <ac:grpSpMkLst>
            <pc:docMk/>
            <pc:sldMk cId="3282018354" sldId="344"/>
            <ac:grpSpMk id="4" creationId="{B9314F90-E91C-6D87-B126-6D1FCD2ADC75}"/>
          </ac:grpSpMkLst>
        </pc:grpChg>
        <pc:grpChg chg="add mod">
          <ac:chgData name="u3557005@connect.hku.hk" userId="87957631-06b5-4f25-86f8-7bffd6903a85" providerId="ADAL" clId="{89A6D359-81DC-4B05-94F9-64880CE546D3}" dt="2024-01-08T01:12:16.208" v="1293" actId="14100"/>
          <ac:grpSpMkLst>
            <pc:docMk/>
            <pc:sldMk cId="3282018354" sldId="344"/>
            <ac:grpSpMk id="6" creationId="{6EC8AD20-9B4E-FCF7-4744-F4E7BFC7A6BE}"/>
          </ac:grpSpMkLst>
        </pc:grpChg>
        <pc:grpChg chg="add del mod">
          <ac:chgData name="u3557005@connect.hku.hk" userId="87957631-06b5-4f25-86f8-7bffd6903a85" providerId="ADAL" clId="{89A6D359-81DC-4B05-94F9-64880CE546D3}" dt="2024-01-09T04:22:33.892" v="2995" actId="478"/>
          <ac:grpSpMkLst>
            <pc:docMk/>
            <pc:sldMk cId="3282018354" sldId="344"/>
            <ac:grpSpMk id="13" creationId="{609AF13F-855B-71BF-B019-C8FA1C2E65AF}"/>
          </ac:grpSpMkLst>
        </pc:grpChg>
        <pc:grpChg chg="add del mod">
          <ac:chgData name="u3557005@connect.hku.hk" userId="87957631-06b5-4f25-86f8-7bffd6903a85" providerId="ADAL" clId="{89A6D359-81DC-4B05-94F9-64880CE546D3}" dt="2024-01-09T04:20:21.465" v="2940" actId="478"/>
          <ac:grpSpMkLst>
            <pc:docMk/>
            <pc:sldMk cId="3282018354" sldId="344"/>
            <ac:grpSpMk id="23" creationId="{114E8B32-B9E1-1DEC-BCD3-608698239598}"/>
          </ac:grpSpMkLst>
        </pc:grpChg>
        <pc:grpChg chg="add del mod">
          <ac:chgData name="u3557005@connect.hku.hk" userId="87957631-06b5-4f25-86f8-7bffd6903a85" providerId="ADAL" clId="{89A6D359-81DC-4B05-94F9-64880CE546D3}" dt="2024-01-09T04:30:56.488" v="3005" actId="478"/>
          <ac:grpSpMkLst>
            <pc:docMk/>
            <pc:sldMk cId="3282018354" sldId="344"/>
            <ac:grpSpMk id="32" creationId="{85AA5A5F-C9AF-C95D-1E04-54446F5400D2}"/>
          </ac:grpSpMkLst>
        </pc:grpChg>
        <pc:grpChg chg="add del mod">
          <ac:chgData name="u3557005@connect.hku.hk" userId="87957631-06b5-4f25-86f8-7bffd6903a85" providerId="ADAL" clId="{89A6D359-81DC-4B05-94F9-64880CE546D3}" dt="2024-01-09T04:11:32.079" v="2931" actId="478"/>
          <ac:grpSpMkLst>
            <pc:docMk/>
            <pc:sldMk cId="3282018354" sldId="344"/>
            <ac:grpSpMk id="41" creationId="{1B9206F8-A716-022F-7C8C-2F9A1314F3B3}"/>
          </ac:grpSpMkLst>
        </pc:grpChg>
        <pc:grpChg chg="add del mod">
          <ac:chgData name="u3557005@connect.hku.hk" userId="87957631-06b5-4f25-86f8-7bffd6903a85" providerId="ADAL" clId="{89A6D359-81DC-4B05-94F9-64880CE546D3}" dt="2024-01-09T04:32:55.178" v="3010" actId="478"/>
          <ac:grpSpMkLst>
            <pc:docMk/>
            <pc:sldMk cId="3282018354" sldId="344"/>
            <ac:grpSpMk id="50" creationId="{8301E1D2-5C76-190E-71FC-C781A9C7DFFD}"/>
          </ac:grpSpMkLst>
        </pc:grpChg>
        <pc:grpChg chg="add del mod">
          <ac:chgData name="u3557005@connect.hku.hk" userId="87957631-06b5-4f25-86f8-7bffd6903a85" providerId="ADAL" clId="{89A6D359-81DC-4B05-94F9-64880CE546D3}" dt="2024-01-09T04:33:43.376" v="3014" actId="478"/>
          <ac:grpSpMkLst>
            <pc:docMk/>
            <pc:sldMk cId="3282018354" sldId="344"/>
            <ac:grpSpMk id="59" creationId="{70A0BF2A-AA3E-673C-3BDA-D38B89DA1215}"/>
          </ac:grpSpMkLst>
        </pc:grpChg>
        <pc:grpChg chg="add mod">
          <ac:chgData name="u3557005@connect.hku.hk" userId="87957631-06b5-4f25-86f8-7bffd6903a85" providerId="ADAL" clId="{89A6D359-81DC-4B05-94F9-64880CE546D3}" dt="2024-01-09T04:22:15.867" v="2994" actId="1035"/>
          <ac:grpSpMkLst>
            <pc:docMk/>
            <pc:sldMk cId="3282018354" sldId="344"/>
            <ac:grpSpMk id="70" creationId="{725CCBF0-DBC2-D4D8-FD3C-87E41FFEA79F}"/>
          </ac:grpSpMkLst>
        </pc:grpChg>
        <pc:grpChg chg="add mod">
          <ac:chgData name="u3557005@connect.hku.hk" userId="87957631-06b5-4f25-86f8-7bffd6903a85" providerId="ADAL" clId="{89A6D359-81DC-4B05-94F9-64880CE546D3}" dt="2024-01-09T04:22:49.149" v="3000" actId="1076"/>
          <ac:grpSpMkLst>
            <pc:docMk/>
            <pc:sldMk cId="3282018354" sldId="344"/>
            <ac:grpSpMk id="74" creationId="{B09E4142-7DED-A204-5AEB-819999505A17}"/>
          </ac:grpSpMkLst>
        </pc:grpChg>
        <pc:grpChg chg="add del mod">
          <ac:chgData name="u3557005@connect.hku.hk" userId="87957631-06b5-4f25-86f8-7bffd6903a85" providerId="ADAL" clId="{89A6D359-81DC-4B05-94F9-64880CE546D3}" dt="2024-01-09T04:30:51.138" v="3003"/>
          <ac:grpSpMkLst>
            <pc:docMk/>
            <pc:sldMk cId="3282018354" sldId="344"/>
            <ac:grpSpMk id="80" creationId="{C39E6066-796A-1C50-05EE-A223CD95D873}"/>
          </ac:grpSpMkLst>
        </pc:grpChg>
        <pc:grpChg chg="add mod">
          <ac:chgData name="u3557005@connect.hku.hk" userId="87957631-06b5-4f25-86f8-7bffd6903a85" providerId="ADAL" clId="{89A6D359-81DC-4B05-94F9-64880CE546D3}" dt="2024-01-09T04:31:04.173" v="3008" actId="1076"/>
          <ac:grpSpMkLst>
            <pc:docMk/>
            <pc:sldMk cId="3282018354" sldId="344"/>
            <ac:grpSpMk id="83" creationId="{3C462946-23CE-CE63-6D23-C00A7618E030}"/>
          </ac:grpSpMkLst>
        </pc:grpChg>
        <pc:grpChg chg="add mod">
          <ac:chgData name="u3557005@connect.hku.hk" userId="87957631-06b5-4f25-86f8-7bffd6903a85" providerId="ADAL" clId="{89A6D359-81DC-4B05-94F9-64880CE546D3}" dt="2024-01-09T04:33:41.512" v="3013" actId="207"/>
          <ac:grpSpMkLst>
            <pc:docMk/>
            <pc:sldMk cId="3282018354" sldId="344"/>
            <ac:grpSpMk id="86" creationId="{AC4CBDE7-2033-EDEB-7F7C-1CA49F7E7D5E}"/>
          </ac:grpSpMkLst>
        </pc:grpChg>
        <pc:grpChg chg="add mod">
          <ac:chgData name="u3557005@connect.hku.hk" userId="87957631-06b5-4f25-86f8-7bffd6903a85" providerId="ADAL" clId="{89A6D359-81DC-4B05-94F9-64880CE546D3}" dt="2024-01-09T04:36:36.251" v="3018" actId="1076"/>
          <ac:grpSpMkLst>
            <pc:docMk/>
            <pc:sldMk cId="3282018354" sldId="344"/>
            <ac:grpSpMk id="105" creationId="{4B970B3E-6063-6682-0AD8-11B4DE988DCC}"/>
          </ac:grpSpMkLst>
        </pc:grpChg>
      </pc:sldChg>
      <pc:sldChg chg="addSp delSp modSp add mod ord 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1607177487" sldId="345"/>
        </pc:sldMkLst>
        <pc:spChg chg="mod">
          <ac:chgData name="u3557005@connect.hku.hk" userId="87957631-06b5-4f25-86f8-7bffd6903a85" providerId="ADAL" clId="{89A6D359-81DC-4B05-94F9-64880CE546D3}" dt="2024-01-08T01:15:52.509" v="1384" actId="20577"/>
          <ac:spMkLst>
            <pc:docMk/>
            <pc:sldMk cId="1607177487" sldId="345"/>
            <ac:spMk id="2" creationId="{5C3DA2C1-CDF0-7491-E09B-0B30E70D4CDF}"/>
          </ac:spMkLst>
        </pc:spChg>
        <pc:spChg chg="add mod">
          <ac:chgData name="u3557005@connect.hku.hk" userId="87957631-06b5-4f25-86f8-7bffd6903a85" providerId="ADAL" clId="{89A6D359-81DC-4B05-94F9-64880CE546D3}" dt="2024-01-08T01:20:42.569" v="1434" actId="1076"/>
          <ac:spMkLst>
            <pc:docMk/>
            <pc:sldMk cId="1607177487" sldId="345"/>
            <ac:spMk id="4" creationId="{A247D3CB-CB2F-CA62-95D5-5CAF757215D8}"/>
          </ac:spMkLst>
        </pc:spChg>
        <pc:spChg chg="add mod">
          <ac:chgData name="u3557005@connect.hku.hk" userId="87957631-06b5-4f25-86f8-7bffd6903a85" providerId="ADAL" clId="{89A6D359-81DC-4B05-94F9-64880CE546D3}" dt="2024-01-08T01:20:42.569" v="1434" actId="1076"/>
          <ac:spMkLst>
            <pc:docMk/>
            <pc:sldMk cId="1607177487" sldId="345"/>
            <ac:spMk id="5" creationId="{03C024AC-A478-9627-C4A6-6043353AAA7E}"/>
          </ac:spMkLst>
        </pc:spChg>
        <pc:spChg chg="del">
          <ac:chgData name="u3557005@connect.hku.hk" userId="87957631-06b5-4f25-86f8-7bffd6903a85" providerId="ADAL" clId="{89A6D359-81DC-4B05-94F9-64880CE546D3}" dt="2024-01-08T01:16:39.715" v="1386" actId="478"/>
          <ac:spMkLst>
            <pc:docMk/>
            <pc:sldMk cId="1607177487" sldId="345"/>
            <ac:spMk id="22" creationId="{64DA9FCC-C653-5BC6-0618-C2AD5DFAEFC8}"/>
          </ac:spMkLst>
        </pc:spChg>
        <pc:spChg chg="del">
          <ac:chgData name="u3557005@connect.hku.hk" userId="87957631-06b5-4f25-86f8-7bffd6903a85" providerId="ADAL" clId="{89A6D359-81DC-4B05-94F9-64880CE546D3}" dt="2024-01-08T01:16:39.715" v="1386" actId="478"/>
          <ac:spMkLst>
            <pc:docMk/>
            <pc:sldMk cId="1607177487" sldId="345"/>
            <ac:spMk id="31" creationId="{BA51353A-1834-5680-39A0-3F17AA8D4A06}"/>
          </ac:spMkLst>
        </pc:spChg>
        <pc:spChg chg="del">
          <ac:chgData name="u3557005@connect.hku.hk" userId="87957631-06b5-4f25-86f8-7bffd6903a85" providerId="ADAL" clId="{89A6D359-81DC-4B05-94F9-64880CE546D3}" dt="2024-01-08T01:16:39.715" v="1386" actId="478"/>
          <ac:spMkLst>
            <pc:docMk/>
            <pc:sldMk cId="1607177487" sldId="345"/>
            <ac:spMk id="40" creationId="{3577A46D-16AA-C81E-C732-70ECD1D4F1E8}"/>
          </ac:spMkLst>
        </pc:spChg>
        <pc:spChg chg="del">
          <ac:chgData name="u3557005@connect.hku.hk" userId="87957631-06b5-4f25-86f8-7bffd6903a85" providerId="ADAL" clId="{89A6D359-81DC-4B05-94F9-64880CE546D3}" dt="2024-01-08T01:16:39.715" v="1386" actId="478"/>
          <ac:spMkLst>
            <pc:docMk/>
            <pc:sldMk cId="1607177487" sldId="345"/>
            <ac:spMk id="49" creationId="{FD47EE14-3BA6-9C50-C7A5-38A3530F9D77}"/>
          </ac:spMkLst>
        </pc:spChg>
        <pc:spChg chg="del">
          <ac:chgData name="u3557005@connect.hku.hk" userId="87957631-06b5-4f25-86f8-7bffd6903a85" providerId="ADAL" clId="{89A6D359-81DC-4B05-94F9-64880CE546D3}" dt="2024-01-08T01:16:39.715" v="1386" actId="478"/>
          <ac:spMkLst>
            <pc:docMk/>
            <pc:sldMk cId="1607177487" sldId="345"/>
            <ac:spMk id="58" creationId="{DED853E1-26E7-7E8C-A8F9-A89674471F5B}"/>
          </ac:spMkLst>
        </pc:spChg>
        <pc:spChg chg="del">
          <ac:chgData name="u3557005@connect.hku.hk" userId="87957631-06b5-4f25-86f8-7bffd6903a85" providerId="ADAL" clId="{89A6D359-81DC-4B05-94F9-64880CE546D3}" dt="2024-01-08T01:16:39.715" v="1386" actId="478"/>
          <ac:spMkLst>
            <pc:docMk/>
            <pc:sldMk cId="1607177487" sldId="345"/>
            <ac:spMk id="67" creationId="{5036FBB4-5D03-6F92-EF5F-2FE9462B5C33}"/>
          </ac:spMkLst>
        </pc:spChg>
        <pc:spChg chg="add mod">
          <ac:chgData name="u3557005@connect.hku.hk" userId="87957631-06b5-4f25-86f8-7bffd6903a85" providerId="ADAL" clId="{89A6D359-81DC-4B05-94F9-64880CE546D3}" dt="2024-01-08T01:21:54.944" v="1450" actId="1076"/>
          <ac:spMkLst>
            <pc:docMk/>
            <pc:sldMk cId="1607177487" sldId="345"/>
            <ac:spMk id="68" creationId="{8912A49F-215F-A35B-3F5A-877CF54AC936}"/>
          </ac:spMkLst>
        </pc:spChg>
        <pc:spChg chg="add mod">
          <ac:chgData name="u3557005@connect.hku.hk" userId="87957631-06b5-4f25-86f8-7bffd6903a85" providerId="ADAL" clId="{89A6D359-81DC-4B05-94F9-64880CE546D3}" dt="2024-01-08T01:22:24.634" v="1473" actId="20577"/>
          <ac:spMkLst>
            <pc:docMk/>
            <pc:sldMk cId="1607177487" sldId="345"/>
            <ac:spMk id="71" creationId="{B9176295-8857-27FD-00F4-EDE44A719845}"/>
          </ac:spMkLst>
        </pc:spChg>
        <pc:spChg chg="add mod">
          <ac:chgData name="u3557005@connect.hku.hk" userId="87957631-06b5-4f25-86f8-7bffd6903a85" providerId="ADAL" clId="{89A6D359-81DC-4B05-94F9-64880CE546D3}" dt="2024-01-08T01:22:53.615" v="1489" actId="313"/>
          <ac:spMkLst>
            <pc:docMk/>
            <pc:sldMk cId="1607177487" sldId="345"/>
            <ac:spMk id="79" creationId="{15D3BADC-DBA4-15F1-5BC2-8D7726FD7A52}"/>
          </ac:spMkLst>
        </pc:spChg>
        <pc:grpChg chg="del">
          <ac:chgData name="u3557005@connect.hku.hk" userId="87957631-06b5-4f25-86f8-7bffd6903a85" providerId="ADAL" clId="{89A6D359-81DC-4B05-94F9-64880CE546D3}" dt="2024-01-08T01:16:37.183" v="1385" actId="478"/>
          <ac:grpSpMkLst>
            <pc:docMk/>
            <pc:sldMk cId="1607177487" sldId="345"/>
            <ac:grpSpMk id="6" creationId="{6EC8AD20-9B4E-FCF7-4744-F4E7BFC7A6BE}"/>
          </ac:grpSpMkLst>
        </pc:grpChg>
        <pc:grpChg chg="del">
          <ac:chgData name="u3557005@connect.hku.hk" userId="87957631-06b5-4f25-86f8-7bffd6903a85" providerId="ADAL" clId="{89A6D359-81DC-4B05-94F9-64880CE546D3}" dt="2024-01-08T01:16:39.715" v="1386" actId="478"/>
          <ac:grpSpMkLst>
            <pc:docMk/>
            <pc:sldMk cId="1607177487" sldId="345"/>
            <ac:grpSpMk id="13" creationId="{609AF13F-855B-71BF-B019-C8FA1C2E65AF}"/>
          </ac:grpSpMkLst>
        </pc:grpChg>
        <pc:grpChg chg="del">
          <ac:chgData name="u3557005@connect.hku.hk" userId="87957631-06b5-4f25-86f8-7bffd6903a85" providerId="ADAL" clId="{89A6D359-81DC-4B05-94F9-64880CE546D3}" dt="2024-01-08T01:16:39.715" v="1386" actId="478"/>
          <ac:grpSpMkLst>
            <pc:docMk/>
            <pc:sldMk cId="1607177487" sldId="345"/>
            <ac:grpSpMk id="23" creationId="{114E8B32-B9E1-1DEC-BCD3-608698239598}"/>
          </ac:grpSpMkLst>
        </pc:grpChg>
        <pc:grpChg chg="del">
          <ac:chgData name="u3557005@connect.hku.hk" userId="87957631-06b5-4f25-86f8-7bffd6903a85" providerId="ADAL" clId="{89A6D359-81DC-4B05-94F9-64880CE546D3}" dt="2024-01-08T01:16:39.715" v="1386" actId="478"/>
          <ac:grpSpMkLst>
            <pc:docMk/>
            <pc:sldMk cId="1607177487" sldId="345"/>
            <ac:grpSpMk id="32" creationId="{85AA5A5F-C9AF-C95D-1E04-54446F5400D2}"/>
          </ac:grpSpMkLst>
        </pc:grpChg>
        <pc:grpChg chg="del">
          <ac:chgData name="u3557005@connect.hku.hk" userId="87957631-06b5-4f25-86f8-7bffd6903a85" providerId="ADAL" clId="{89A6D359-81DC-4B05-94F9-64880CE546D3}" dt="2024-01-08T01:16:39.715" v="1386" actId="478"/>
          <ac:grpSpMkLst>
            <pc:docMk/>
            <pc:sldMk cId="1607177487" sldId="345"/>
            <ac:grpSpMk id="41" creationId="{1B9206F8-A716-022F-7C8C-2F9A1314F3B3}"/>
          </ac:grpSpMkLst>
        </pc:grpChg>
        <pc:grpChg chg="del">
          <ac:chgData name="u3557005@connect.hku.hk" userId="87957631-06b5-4f25-86f8-7bffd6903a85" providerId="ADAL" clId="{89A6D359-81DC-4B05-94F9-64880CE546D3}" dt="2024-01-08T01:16:39.715" v="1386" actId="478"/>
          <ac:grpSpMkLst>
            <pc:docMk/>
            <pc:sldMk cId="1607177487" sldId="345"/>
            <ac:grpSpMk id="50" creationId="{8301E1D2-5C76-190E-71FC-C781A9C7DFFD}"/>
          </ac:grpSpMkLst>
        </pc:grpChg>
        <pc:grpChg chg="del">
          <ac:chgData name="u3557005@connect.hku.hk" userId="87957631-06b5-4f25-86f8-7bffd6903a85" providerId="ADAL" clId="{89A6D359-81DC-4B05-94F9-64880CE546D3}" dt="2024-01-08T01:16:39.715" v="1386" actId="478"/>
          <ac:grpSpMkLst>
            <pc:docMk/>
            <pc:sldMk cId="1607177487" sldId="345"/>
            <ac:grpSpMk id="59" creationId="{70A0BF2A-AA3E-673C-3BDA-D38B89DA1215}"/>
          </ac:grpSpMkLst>
        </pc:grpChg>
        <pc:cxnChg chg="add mod">
          <ac:chgData name="u3557005@connect.hku.hk" userId="87957631-06b5-4f25-86f8-7bffd6903a85" providerId="ADAL" clId="{89A6D359-81DC-4B05-94F9-64880CE546D3}" dt="2024-01-08T01:22:09.914" v="1456" actId="1076"/>
          <ac:cxnSpMkLst>
            <pc:docMk/>
            <pc:sldMk cId="1607177487" sldId="345"/>
            <ac:cxnSpMk id="69" creationId="{4C31991C-6C9B-A326-A033-B805D8A9A3E8}"/>
          </ac:cxnSpMkLst>
        </pc:cxnChg>
        <pc:cxnChg chg="add mod">
          <ac:chgData name="u3557005@connect.hku.hk" userId="87957631-06b5-4f25-86f8-7bffd6903a85" providerId="ADAL" clId="{89A6D359-81DC-4B05-94F9-64880CE546D3}" dt="2024-01-08T01:22:21.929" v="1462" actId="14100"/>
          <ac:cxnSpMkLst>
            <pc:docMk/>
            <pc:sldMk cId="1607177487" sldId="345"/>
            <ac:cxnSpMk id="75" creationId="{B40F5111-C724-3847-CA61-850CFDBCD4E6}"/>
          </ac:cxnSpMkLst>
        </pc:cxnChg>
        <pc:cxnChg chg="add mod">
          <ac:chgData name="u3557005@connect.hku.hk" userId="87957631-06b5-4f25-86f8-7bffd6903a85" providerId="ADAL" clId="{89A6D359-81DC-4B05-94F9-64880CE546D3}" dt="2024-01-08T01:22:40.626" v="1477" actId="14100"/>
          <ac:cxnSpMkLst>
            <pc:docMk/>
            <pc:sldMk cId="1607177487" sldId="345"/>
            <ac:cxnSpMk id="80" creationId="{57A625C6-D4F5-2B32-0169-C9663F5D5B75}"/>
          </ac:cxnSpMkLst>
        </pc:cxnChg>
      </pc:sldChg>
      <pc:sldChg chg="addSp delSp modSp add mod modTransition modAnim">
        <pc:chgData name="u3557005@connect.hku.hk" userId="87957631-06b5-4f25-86f8-7bffd6903a85" providerId="ADAL" clId="{89A6D359-81DC-4B05-94F9-64880CE546D3}" dt="2024-01-09T13:59:58.720" v="4903"/>
        <pc:sldMkLst>
          <pc:docMk/>
          <pc:sldMk cId="1160394303" sldId="346"/>
        </pc:sldMkLst>
        <pc:spChg chg="mod">
          <ac:chgData name="u3557005@connect.hku.hk" userId="87957631-06b5-4f25-86f8-7bffd6903a85" providerId="ADAL" clId="{89A6D359-81DC-4B05-94F9-64880CE546D3}" dt="2024-01-08T01:52:48.680" v="1759" actId="20577"/>
          <ac:spMkLst>
            <pc:docMk/>
            <pc:sldMk cId="1160394303" sldId="346"/>
            <ac:spMk id="2" creationId="{5C3DA2C1-CDF0-7491-E09B-0B30E70D4CDF}"/>
          </ac:spMkLst>
        </pc:spChg>
        <pc:spChg chg="del">
          <ac:chgData name="u3557005@connect.hku.hk" userId="87957631-06b5-4f25-86f8-7bffd6903a85" providerId="ADAL" clId="{89A6D359-81DC-4B05-94F9-64880CE546D3}" dt="2024-01-08T01:52:41.291" v="1751" actId="478"/>
          <ac:spMkLst>
            <pc:docMk/>
            <pc:sldMk cId="1160394303" sldId="346"/>
            <ac:spMk id="10" creationId="{78271D44-FEA4-2909-4092-A36237125994}"/>
          </ac:spMkLst>
        </pc:spChg>
        <pc:spChg chg="add mod">
          <ac:chgData name="u3557005@connect.hku.hk" userId="87957631-06b5-4f25-86f8-7bffd6903a85" providerId="ADAL" clId="{89A6D359-81DC-4B05-94F9-64880CE546D3}" dt="2024-01-08T01:56:25.279" v="1767" actId="1076"/>
          <ac:spMkLst>
            <pc:docMk/>
            <pc:sldMk cId="1160394303" sldId="346"/>
            <ac:spMk id="11" creationId="{F3C7472C-4708-C6B2-03B7-7E70D27FA0C8}"/>
          </ac:spMkLst>
        </pc:spChg>
        <pc:spChg chg="del">
          <ac:chgData name="u3557005@connect.hku.hk" userId="87957631-06b5-4f25-86f8-7bffd6903a85" providerId="ADAL" clId="{89A6D359-81DC-4B05-94F9-64880CE546D3}" dt="2024-01-08T01:52:41.291" v="1751" actId="478"/>
          <ac:spMkLst>
            <pc:docMk/>
            <pc:sldMk cId="1160394303" sldId="346"/>
            <ac:spMk id="13" creationId="{E8BF25D1-AB9E-F89C-CF9F-936A60A482BE}"/>
          </ac:spMkLst>
        </pc:spChg>
        <pc:spChg chg="del">
          <ac:chgData name="u3557005@connect.hku.hk" userId="87957631-06b5-4f25-86f8-7bffd6903a85" providerId="ADAL" clId="{89A6D359-81DC-4B05-94F9-64880CE546D3}" dt="2024-01-08T01:52:41.291" v="1751" actId="478"/>
          <ac:spMkLst>
            <pc:docMk/>
            <pc:sldMk cId="1160394303" sldId="346"/>
            <ac:spMk id="14" creationId="{A573E9F4-BF1E-E665-DD17-F37C33397B08}"/>
          </ac:spMkLst>
        </pc:spChg>
        <pc:spChg chg="del">
          <ac:chgData name="u3557005@connect.hku.hk" userId="87957631-06b5-4f25-86f8-7bffd6903a85" providerId="ADAL" clId="{89A6D359-81DC-4B05-94F9-64880CE546D3}" dt="2024-01-08T01:52:41.291" v="1751" actId="478"/>
          <ac:spMkLst>
            <pc:docMk/>
            <pc:sldMk cId="1160394303" sldId="346"/>
            <ac:spMk id="15" creationId="{A6527478-EBE3-AF55-3E97-D03B2DBF5C5E}"/>
          </ac:spMkLst>
        </pc:spChg>
        <pc:spChg chg="mod">
          <ac:chgData name="u3557005@connect.hku.hk" userId="87957631-06b5-4f25-86f8-7bffd6903a85" providerId="ADAL" clId="{89A6D359-81DC-4B05-94F9-64880CE546D3}" dt="2024-01-08T01:57:52.186" v="1772" actId="207"/>
          <ac:spMkLst>
            <pc:docMk/>
            <pc:sldMk cId="1160394303" sldId="346"/>
            <ac:spMk id="16" creationId="{6C856B84-7A48-C297-BE90-4ABC1A7BC662}"/>
          </ac:spMkLst>
        </pc:spChg>
        <pc:spChg chg="del">
          <ac:chgData name="u3557005@connect.hku.hk" userId="87957631-06b5-4f25-86f8-7bffd6903a85" providerId="ADAL" clId="{89A6D359-81DC-4B05-94F9-64880CE546D3}" dt="2024-01-08T01:52:41.291" v="1751" actId="478"/>
          <ac:spMkLst>
            <pc:docMk/>
            <pc:sldMk cId="1160394303" sldId="346"/>
            <ac:spMk id="17" creationId="{B41D0ED0-1765-88CD-D017-150BDCC9D62E}"/>
          </ac:spMkLst>
        </pc:spChg>
        <pc:spChg chg="mod">
          <ac:chgData name="u3557005@connect.hku.hk" userId="87957631-06b5-4f25-86f8-7bffd6903a85" providerId="ADAL" clId="{89A6D359-81DC-4B05-94F9-64880CE546D3}" dt="2024-01-08T01:57:52.186" v="1772" actId="207"/>
          <ac:spMkLst>
            <pc:docMk/>
            <pc:sldMk cId="1160394303" sldId="346"/>
            <ac:spMk id="18" creationId="{1933AD55-EC3C-4C0E-A8D9-B4B2BB73764D}"/>
          </ac:spMkLst>
        </pc:spChg>
        <pc:spChg chg="del">
          <ac:chgData name="u3557005@connect.hku.hk" userId="87957631-06b5-4f25-86f8-7bffd6903a85" providerId="ADAL" clId="{89A6D359-81DC-4B05-94F9-64880CE546D3}" dt="2024-01-08T01:52:41.291" v="1751" actId="478"/>
          <ac:spMkLst>
            <pc:docMk/>
            <pc:sldMk cId="1160394303" sldId="346"/>
            <ac:spMk id="21" creationId="{96A94322-D6AF-A8E7-BEFB-E64791B4A452}"/>
          </ac:spMkLst>
        </pc:spChg>
        <pc:spChg chg="mod">
          <ac:chgData name="u3557005@connect.hku.hk" userId="87957631-06b5-4f25-86f8-7bffd6903a85" providerId="ADAL" clId="{89A6D359-81DC-4B05-94F9-64880CE546D3}" dt="2024-01-08T01:57:52.186" v="1772" actId="207"/>
          <ac:spMkLst>
            <pc:docMk/>
            <pc:sldMk cId="1160394303" sldId="346"/>
            <ac:spMk id="22" creationId="{69E22787-001B-D820-B242-A9790601CFE7}"/>
          </ac:spMkLst>
        </pc:spChg>
        <pc:spChg chg="add mod">
          <ac:chgData name="u3557005@connect.hku.hk" userId="87957631-06b5-4f25-86f8-7bffd6903a85" providerId="ADAL" clId="{89A6D359-81DC-4B05-94F9-64880CE546D3}" dt="2024-01-09T13:59:34.635" v="4895" actId="164"/>
          <ac:spMkLst>
            <pc:docMk/>
            <pc:sldMk cId="1160394303" sldId="346"/>
            <ac:spMk id="23" creationId="{BB6EA473-21AB-93AD-5CD4-8D61A2BCA9D6}"/>
          </ac:spMkLst>
        </pc:spChg>
        <pc:spChg chg="mod">
          <ac:chgData name="u3557005@connect.hku.hk" userId="87957631-06b5-4f25-86f8-7bffd6903a85" providerId="ADAL" clId="{89A6D359-81DC-4B05-94F9-64880CE546D3}" dt="2024-01-08T02:00:01.943" v="1828"/>
          <ac:spMkLst>
            <pc:docMk/>
            <pc:sldMk cId="1160394303" sldId="346"/>
            <ac:spMk id="25" creationId="{F52E06AA-37AA-2202-6974-4475C3964D32}"/>
          </ac:spMkLst>
        </pc:spChg>
        <pc:spChg chg="mod">
          <ac:chgData name="u3557005@connect.hku.hk" userId="87957631-06b5-4f25-86f8-7bffd6903a85" providerId="ADAL" clId="{89A6D359-81DC-4B05-94F9-64880CE546D3}" dt="2024-01-08T02:00:01.943" v="1828"/>
          <ac:spMkLst>
            <pc:docMk/>
            <pc:sldMk cId="1160394303" sldId="346"/>
            <ac:spMk id="26" creationId="{C58B3949-0385-A04D-7795-F25312B1CDFF}"/>
          </ac:spMkLst>
        </pc:spChg>
        <pc:spChg chg="mod">
          <ac:chgData name="u3557005@connect.hku.hk" userId="87957631-06b5-4f25-86f8-7bffd6903a85" providerId="ADAL" clId="{89A6D359-81DC-4B05-94F9-64880CE546D3}" dt="2024-01-08T02:00:01.943" v="1828"/>
          <ac:spMkLst>
            <pc:docMk/>
            <pc:sldMk cId="1160394303" sldId="346"/>
            <ac:spMk id="27" creationId="{4C0CF9FA-2999-C950-A192-5029E104E193}"/>
          </ac:spMkLst>
        </pc:spChg>
        <pc:spChg chg="add mod">
          <ac:chgData name="u3557005@connect.hku.hk" userId="87957631-06b5-4f25-86f8-7bffd6903a85" providerId="ADAL" clId="{89A6D359-81DC-4B05-94F9-64880CE546D3}" dt="2024-01-09T13:59:36.536" v="4896" actId="164"/>
          <ac:spMkLst>
            <pc:docMk/>
            <pc:sldMk cId="1160394303" sldId="346"/>
            <ac:spMk id="28" creationId="{1C1CFE08-2E19-9D15-9EE4-ECF824D0D47C}"/>
          </ac:spMkLst>
        </pc:spChg>
        <pc:spChg chg="mod">
          <ac:chgData name="u3557005@connect.hku.hk" userId="87957631-06b5-4f25-86f8-7bffd6903a85" providerId="ADAL" clId="{89A6D359-81DC-4B05-94F9-64880CE546D3}" dt="2024-01-08T02:00:34.837" v="1830"/>
          <ac:spMkLst>
            <pc:docMk/>
            <pc:sldMk cId="1160394303" sldId="346"/>
            <ac:spMk id="30" creationId="{F4C4138D-2A25-2293-2046-6F0867C414CB}"/>
          </ac:spMkLst>
        </pc:spChg>
        <pc:spChg chg="mod">
          <ac:chgData name="u3557005@connect.hku.hk" userId="87957631-06b5-4f25-86f8-7bffd6903a85" providerId="ADAL" clId="{89A6D359-81DC-4B05-94F9-64880CE546D3}" dt="2024-01-08T02:00:34.837" v="1830"/>
          <ac:spMkLst>
            <pc:docMk/>
            <pc:sldMk cId="1160394303" sldId="346"/>
            <ac:spMk id="31" creationId="{183BEE8F-856C-1BAD-B9C7-69742292A1D5}"/>
          </ac:spMkLst>
        </pc:spChg>
        <pc:spChg chg="mod">
          <ac:chgData name="u3557005@connect.hku.hk" userId="87957631-06b5-4f25-86f8-7bffd6903a85" providerId="ADAL" clId="{89A6D359-81DC-4B05-94F9-64880CE546D3}" dt="2024-01-08T02:00:34.837" v="1830"/>
          <ac:spMkLst>
            <pc:docMk/>
            <pc:sldMk cId="1160394303" sldId="346"/>
            <ac:spMk id="32" creationId="{1D96474A-B3DF-7AFF-6CF8-E6D4194EDA3A}"/>
          </ac:spMkLst>
        </pc:spChg>
        <pc:spChg chg="add mod">
          <ac:chgData name="u3557005@connect.hku.hk" userId="87957631-06b5-4f25-86f8-7bffd6903a85" providerId="ADAL" clId="{89A6D359-81DC-4B05-94F9-64880CE546D3}" dt="2024-01-09T13:59:37.845" v="4897" actId="164"/>
          <ac:spMkLst>
            <pc:docMk/>
            <pc:sldMk cId="1160394303" sldId="346"/>
            <ac:spMk id="33" creationId="{E51EBC1D-0721-5EB7-DC08-B990F9810FC2}"/>
          </ac:spMkLst>
        </pc:spChg>
        <pc:grpChg chg="add mod">
          <ac:chgData name="u3557005@connect.hku.hk" userId="87957631-06b5-4f25-86f8-7bffd6903a85" providerId="ADAL" clId="{89A6D359-81DC-4B05-94F9-64880CE546D3}" dt="2024-01-09T13:59:34.635" v="4895" actId="164"/>
          <ac:grpSpMkLst>
            <pc:docMk/>
            <pc:sldMk cId="1160394303" sldId="346"/>
            <ac:grpSpMk id="4" creationId="{4468B8EA-1B63-3684-90D7-BC200E080A33}"/>
          </ac:grpSpMkLst>
        </pc:grpChg>
        <pc:grpChg chg="del">
          <ac:chgData name="u3557005@connect.hku.hk" userId="87957631-06b5-4f25-86f8-7bffd6903a85" providerId="ADAL" clId="{89A6D359-81DC-4B05-94F9-64880CE546D3}" dt="2024-01-08T01:52:41.291" v="1751" actId="478"/>
          <ac:grpSpMkLst>
            <pc:docMk/>
            <pc:sldMk cId="1160394303" sldId="346"/>
            <ac:grpSpMk id="4" creationId="{E33C01DD-D885-31D8-6DC5-AA8A1B35CB64}"/>
          </ac:grpSpMkLst>
        </pc:grpChg>
        <pc:grpChg chg="add mod">
          <ac:chgData name="u3557005@connect.hku.hk" userId="87957631-06b5-4f25-86f8-7bffd6903a85" providerId="ADAL" clId="{89A6D359-81DC-4B05-94F9-64880CE546D3}" dt="2024-01-09T13:59:36.536" v="4896" actId="164"/>
          <ac:grpSpMkLst>
            <pc:docMk/>
            <pc:sldMk cId="1160394303" sldId="346"/>
            <ac:grpSpMk id="5" creationId="{5F556B7A-8DA2-1203-443B-C277D94480E4}"/>
          </ac:grpSpMkLst>
        </pc:grpChg>
        <pc:grpChg chg="add mod">
          <ac:chgData name="u3557005@connect.hku.hk" userId="87957631-06b5-4f25-86f8-7bffd6903a85" providerId="ADAL" clId="{89A6D359-81DC-4B05-94F9-64880CE546D3}" dt="2024-01-09T13:59:37.845" v="4897" actId="164"/>
          <ac:grpSpMkLst>
            <pc:docMk/>
            <pc:sldMk cId="1160394303" sldId="346"/>
            <ac:grpSpMk id="6" creationId="{CBCD6888-4D5D-DA62-9D11-1398FE4B5F9E}"/>
          </ac:grpSpMkLst>
        </pc:grpChg>
        <pc:grpChg chg="add mod">
          <ac:chgData name="u3557005@connect.hku.hk" userId="87957631-06b5-4f25-86f8-7bffd6903a85" providerId="ADAL" clId="{89A6D359-81DC-4B05-94F9-64880CE546D3}" dt="2024-01-09T13:59:34.635" v="4895" actId="164"/>
          <ac:grpSpMkLst>
            <pc:docMk/>
            <pc:sldMk cId="1160394303" sldId="346"/>
            <ac:grpSpMk id="12" creationId="{CE645940-917D-75A3-F7B2-B273829A8CF9}"/>
          </ac:grpSpMkLst>
        </pc:grpChg>
        <pc:grpChg chg="add mod">
          <ac:chgData name="u3557005@connect.hku.hk" userId="87957631-06b5-4f25-86f8-7bffd6903a85" providerId="ADAL" clId="{89A6D359-81DC-4B05-94F9-64880CE546D3}" dt="2024-01-09T13:59:36.536" v="4896" actId="164"/>
          <ac:grpSpMkLst>
            <pc:docMk/>
            <pc:sldMk cId="1160394303" sldId="346"/>
            <ac:grpSpMk id="24" creationId="{73A2AA68-00F4-610B-900D-3D1545FC467B}"/>
          </ac:grpSpMkLst>
        </pc:grpChg>
        <pc:grpChg chg="add mod">
          <ac:chgData name="u3557005@connect.hku.hk" userId="87957631-06b5-4f25-86f8-7bffd6903a85" providerId="ADAL" clId="{89A6D359-81DC-4B05-94F9-64880CE546D3}" dt="2024-01-09T13:59:37.845" v="4897" actId="164"/>
          <ac:grpSpMkLst>
            <pc:docMk/>
            <pc:sldMk cId="1160394303" sldId="346"/>
            <ac:grpSpMk id="29" creationId="{B9A5EC9D-21B4-0240-B426-BB91CB4BAE2F}"/>
          </ac:grpSpMkLst>
        </pc:grpChg>
        <pc:picChg chg="del">
          <ac:chgData name="u3557005@connect.hku.hk" userId="87957631-06b5-4f25-86f8-7bffd6903a85" providerId="ADAL" clId="{89A6D359-81DC-4B05-94F9-64880CE546D3}" dt="2024-01-08T01:52:41.291" v="1751" actId="478"/>
          <ac:picMkLst>
            <pc:docMk/>
            <pc:sldMk cId="1160394303" sldId="346"/>
            <ac:picMk id="8" creationId="{FD1ECC96-9CA2-E3C5-01D4-A07407AD4F10}"/>
          </ac:picMkLst>
        </pc:picChg>
        <pc:picChg chg="add mod">
          <ac:chgData name="u3557005@connect.hku.hk" userId="87957631-06b5-4f25-86f8-7bffd6903a85" providerId="ADAL" clId="{89A6D359-81DC-4B05-94F9-64880CE546D3}" dt="2024-01-08T02:11:35.947" v="1921" actId="1076"/>
          <ac:picMkLst>
            <pc:docMk/>
            <pc:sldMk cId="1160394303" sldId="346"/>
            <ac:picMk id="9" creationId="{0458420F-A1F3-9C79-B6C5-069441EA1BEB}"/>
          </ac:picMkLst>
        </pc:picChg>
        <pc:picChg chg="del">
          <ac:chgData name="u3557005@connect.hku.hk" userId="87957631-06b5-4f25-86f8-7bffd6903a85" providerId="ADAL" clId="{89A6D359-81DC-4B05-94F9-64880CE546D3}" dt="2024-01-08T01:52:41.291" v="1751" actId="478"/>
          <ac:picMkLst>
            <pc:docMk/>
            <pc:sldMk cId="1160394303" sldId="346"/>
            <ac:picMk id="20" creationId="{9407E46C-6636-4816-7AE3-B62812B74A68}"/>
          </ac:picMkLst>
        </pc:picChg>
      </pc:sldChg>
      <pc:sldChg chg="modSp add mod ord 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3643248433" sldId="347"/>
        </pc:sldMkLst>
        <pc:spChg chg="mod">
          <ac:chgData name="u3557005@connect.hku.hk" userId="87957631-06b5-4f25-86f8-7bffd6903a85" providerId="ADAL" clId="{89A6D359-81DC-4B05-94F9-64880CE546D3}" dt="2024-01-09T04:41:09.147" v="3101" actId="20577"/>
          <ac:spMkLst>
            <pc:docMk/>
            <pc:sldMk cId="3643248433" sldId="347"/>
            <ac:spMk id="2" creationId="{D305E678-6149-27A6-439F-A77B6B8A9768}"/>
          </ac:spMkLst>
        </pc:spChg>
      </pc:sldChg>
      <pc:sldChg chg="addSp delSp modSp add mod modTransition modAnim modNotesTx">
        <pc:chgData name="u3557005@connect.hku.hk" userId="87957631-06b5-4f25-86f8-7bffd6903a85" providerId="ADAL" clId="{89A6D359-81DC-4B05-94F9-64880CE546D3}" dt="2024-01-09T14:17:46.300" v="5229" actId="1076"/>
        <pc:sldMkLst>
          <pc:docMk/>
          <pc:sldMk cId="1220906074" sldId="348"/>
        </pc:sldMkLst>
        <pc:spChg chg="mod">
          <ac:chgData name="u3557005@connect.hku.hk" userId="87957631-06b5-4f25-86f8-7bffd6903a85" providerId="ADAL" clId="{89A6D359-81DC-4B05-94F9-64880CE546D3}" dt="2024-01-09T04:39:05.228" v="3071" actId="20577"/>
          <ac:spMkLst>
            <pc:docMk/>
            <pc:sldMk cId="1220906074" sldId="348"/>
            <ac:spMk id="2" creationId="{D305E678-6149-27A6-439F-A77B6B8A9768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9" creationId="{50137788-FF4A-0C00-3049-F1227E3CFCD6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0" creationId="{39A663F4-D7E2-8758-2493-10470B0B3CB2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1" creationId="{CD24B8C5-410A-FB3C-8AB4-6B40DB7476B0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2" creationId="{FF502D8B-4F37-EAF3-E504-E5E5C77FAF22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3" creationId="{30DB0607-8289-79A4-059A-606B98CE5DA7}"/>
          </ac:spMkLst>
        </pc:spChg>
        <pc:spChg chg="del">
          <ac:chgData name="u3557005@connect.hku.hk" userId="87957631-06b5-4f25-86f8-7bffd6903a85" providerId="ADAL" clId="{89A6D359-81DC-4B05-94F9-64880CE546D3}" dt="2024-01-08T15:54:40.676" v="2546" actId="478"/>
          <ac:spMkLst>
            <pc:docMk/>
            <pc:sldMk cId="1220906074" sldId="348"/>
            <ac:spMk id="14" creationId="{94E0F9AE-FF7B-F232-FE9D-7D530A0D517A}"/>
          </ac:spMkLst>
        </pc:spChg>
        <pc:spChg chg="del">
          <ac:chgData name="u3557005@connect.hku.hk" userId="87957631-06b5-4f25-86f8-7bffd6903a85" providerId="ADAL" clId="{89A6D359-81DC-4B05-94F9-64880CE546D3}" dt="2024-01-08T15:54:40.676" v="2546" actId="478"/>
          <ac:spMkLst>
            <pc:docMk/>
            <pc:sldMk cId="1220906074" sldId="348"/>
            <ac:spMk id="15" creationId="{0E4CCCEC-DB36-42AF-BBEA-0DACC102E091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5" creationId="{22E87854-F652-F0E0-1124-29EA5D95F2B9}"/>
          </ac:spMkLst>
        </pc:spChg>
        <pc:spChg chg="del">
          <ac:chgData name="u3557005@connect.hku.hk" userId="87957631-06b5-4f25-86f8-7bffd6903a85" providerId="ADAL" clId="{89A6D359-81DC-4B05-94F9-64880CE546D3}" dt="2024-01-08T15:54:40.676" v="2546" actId="478"/>
          <ac:spMkLst>
            <pc:docMk/>
            <pc:sldMk cId="1220906074" sldId="348"/>
            <ac:spMk id="16" creationId="{9E1E19B9-30D0-AC1F-293A-493E81D8FCAC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6" creationId="{B1492E95-64D7-F10F-ABE6-C02F2C0EEA9E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7" creationId="{7F3DAA32-582D-DFB4-EB89-052B3BEB2CE2}"/>
          </ac:spMkLst>
        </pc:spChg>
        <pc:spChg chg="del">
          <ac:chgData name="u3557005@connect.hku.hk" userId="87957631-06b5-4f25-86f8-7bffd6903a85" providerId="ADAL" clId="{89A6D359-81DC-4B05-94F9-64880CE546D3}" dt="2024-01-08T15:54:40.676" v="2546" actId="478"/>
          <ac:spMkLst>
            <pc:docMk/>
            <pc:sldMk cId="1220906074" sldId="348"/>
            <ac:spMk id="17" creationId="{A40F15B6-6E5F-E843-54A2-82BD7DC441CB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9" creationId="{17612A0C-4AE8-5CB4-6BAE-976060E59E7E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20" creationId="{727E586F-1766-EE72-5FC4-FCD24A2C08B2}"/>
          </ac:spMkLst>
        </pc:spChg>
        <pc:spChg chg="mod">
          <ac:chgData name="u3557005@connect.hku.hk" userId="87957631-06b5-4f25-86f8-7bffd6903a85" providerId="ADAL" clId="{89A6D359-81DC-4B05-94F9-64880CE546D3}" dt="2024-01-09T04:38:04.249" v="3047" actId="165"/>
          <ac:spMkLst>
            <pc:docMk/>
            <pc:sldMk cId="1220906074" sldId="348"/>
            <ac:spMk id="22" creationId="{C296D6A3-C597-5BCE-45B2-2407809AF2B4}"/>
          </ac:spMkLst>
        </pc:spChg>
        <pc:spChg chg="mod">
          <ac:chgData name="u3557005@connect.hku.hk" userId="87957631-06b5-4f25-86f8-7bffd6903a85" providerId="ADAL" clId="{89A6D359-81DC-4B05-94F9-64880CE546D3}" dt="2024-01-09T04:38:04.249" v="3047" actId="165"/>
          <ac:spMkLst>
            <pc:docMk/>
            <pc:sldMk cId="1220906074" sldId="348"/>
            <ac:spMk id="23" creationId="{5BCF0C1C-3732-79F9-5BF5-A94914A4E15D}"/>
          </ac:spMkLst>
        </pc:spChg>
        <pc:spChg chg="mod">
          <ac:chgData name="u3557005@connect.hku.hk" userId="87957631-06b5-4f25-86f8-7bffd6903a85" providerId="ADAL" clId="{89A6D359-81DC-4B05-94F9-64880CE546D3}" dt="2024-01-09T04:38:04.249" v="3047" actId="165"/>
          <ac:spMkLst>
            <pc:docMk/>
            <pc:sldMk cId="1220906074" sldId="348"/>
            <ac:spMk id="25" creationId="{DCBD89C5-7AB7-AFFC-C4A0-676BFECF68A7}"/>
          </ac:spMkLst>
        </pc:spChg>
        <pc:spChg chg="mod">
          <ac:chgData name="u3557005@connect.hku.hk" userId="87957631-06b5-4f25-86f8-7bffd6903a85" providerId="ADAL" clId="{89A6D359-81DC-4B05-94F9-64880CE546D3}" dt="2024-01-09T04:38:04.249" v="3047" actId="165"/>
          <ac:spMkLst>
            <pc:docMk/>
            <pc:sldMk cId="1220906074" sldId="348"/>
            <ac:spMk id="26" creationId="{319BA9DF-6780-DC2E-4C10-A4B2E7B8CC9B}"/>
          </ac:spMkLst>
        </pc:spChg>
        <pc:spChg chg="add mod">
          <ac:chgData name="u3557005@connect.hku.hk" userId="87957631-06b5-4f25-86f8-7bffd6903a85" providerId="ADAL" clId="{89A6D359-81DC-4B05-94F9-64880CE546D3}" dt="2024-01-09T14:11:29.486" v="5143" actId="14100"/>
          <ac:spMkLst>
            <pc:docMk/>
            <pc:sldMk cId="1220906074" sldId="348"/>
            <ac:spMk id="28" creationId="{CD46CE73-DFB4-16DF-E101-AF46DF4742BA}"/>
          </ac:spMkLst>
        </pc:spChg>
        <pc:spChg chg="mod">
          <ac:chgData name="u3557005@connect.hku.hk" userId="87957631-06b5-4f25-86f8-7bffd6903a85" providerId="ADAL" clId="{89A6D359-81DC-4B05-94F9-64880CE546D3}" dt="2024-01-09T07:34:56.933" v="3508" actId="207"/>
          <ac:spMkLst>
            <pc:docMk/>
            <pc:sldMk cId="1220906074" sldId="348"/>
            <ac:spMk id="33" creationId="{BFDB62F3-07EF-615E-5F92-9D1268A43EDB}"/>
          </ac:spMkLst>
        </pc:spChg>
        <pc:spChg chg="mod">
          <ac:chgData name="u3557005@connect.hku.hk" userId="87957631-06b5-4f25-86f8-7bffd6903a85" providerId="ADAL" clId="{89A6D359-81DC-4B05-94F9-64880CE546D3}" dt="2024-01-09T07:34:56.933" v="3508" actId="207"/>
          <ac:spMkLst>
            <pc:docMk/>
            <pc:sldMk cId="1220906074" sldId="348"/>
            <ac:spMk id="34" creationId="{C2FFE8E4-F7A3-ACDB-130D-4AC998F2D22C}"/>
          </ac:spMkLst>
        </pc:spChg>
        <pc:spChg chg="mod">
          <ac:chgData name="u3557005@connect.hku.hk" userId="87957631-06b5-4f25-86f8-7bffd6903a85" providerId="ADAL" clId="{89A6D359-81DC-4B05-94F9-64880CE546D3}" dt="2024-01-09T07:34:56.933" v="3508" actId="207"/>
          <ac:spMkLst>
            <pc:docMk/>
            <pc:sldMk cId="1220906074" sldId="348"/>
            <ac:spMk id="35" creationId="{BF8F70E8-E24B-25EE-CC25-488311D06940}"/>
          </ac:spMkLst>
        </pc:spChg>
        <pc:spChg chg="mod">
          <ac:chgData name="u3557005@connect.hku.hk" userId="87957631-06b5-4f25-86f8-7bffd6903a85" providerId="ADAL" clId="{89A6D359-81DC-4B05-94F9-64880CE546D3}" dt="2024-01-09T07:34:56.933" v="3508" actId="207"/>
          <ac:spMkLst>
            <pc:docMk/>
            <pc:sldMk cId="1220906074" sldId="348"/>
            <ac:spMk id="36" creationId="{4C5249C7-CD67-83D8-9293-5F583B211F9B}"/>
          </ac:spMkLst>
        </pc:spChg>
        <pc:spChg chg="mod">
          <ac:chgData name="u3557005@connect.hku.hk" userId="87957631-06b5-4f25-86f8-7bffd6903a85" providerId="ADAL" clId="{89A6D359-81DC-4B05-94F9-64880CE546D3}" dt="2024-01-09T07:34:56.933" v="3508" actId="207"/>
          <ac:spMkLst>
            <pc:docMk/>
            <pc:sldMk cId="1220906074" sldId="348"/>
            <ac:spMk id="37" creationId="{D8E01AAB-75E9-1901-A594-A2EC2BC50651}"/>
          </ac:spMkLst>
        </pc:spChg>
        <pc:spChg chg="add mod">
          <ac:chgData name="u3557005@connect.hku.hk" userId="87957631-06b5-4f25-86f8-7bffd6903a85" providerId="ADAL" clId="{89A6D359-81DC-4B05-94F9-64880CE546D3}" dt="2024-01-09T14:11:00.021" v="5138" actId="20577"/>
          <ac:spMkLst>
            <pc:docMk/>
            <pc:sldMk cId="1220906074" sldId="348"/>
            <ac:spMk id="38" creationId="{062010BD-45D3-D33E-B4E6-30C7D76CA0DD}"/>
          </ac:spMkLst>
        </pc:spChg>
        <pc:spChg chg="add mod">
          <ac:chgData name="u3557005@connect.hku.hk" userId="87957631-06b5-4f25-86f8-7bffd6903a85" providerId="ADAL" clId="{89A6D359-81DC-4B05-94F9-64880CE546D3}" dt="2024-01-09T11:08:23.834" v="4680" actId="1076"/>
          <ac:spMkLst>
            <pc:docMk/>
            <pc:sldMk cId="1220906074" sldId="348"/>
            <ac:spMk id="40" creationId="{1C6431C6-E822-0256-6FE2-56F0669F6B1B}"/>
          </ac:spMkLst>
        </pc:spChg>
        <pc:spChg chg="mod">
          <ac:chgData name="u3557005@connect.hku.hk" userId="87957631-06b5-4f25-86f8-7bffd6903a85" providerId="ADAL" clId="{89A6D359-81DC-4B05-94F9-64880CE546D3}" dt="2024-01-09T08:08:46.816" v="3813" actId="207"/>
          <ac:spMkLst>
            <pc:docMk/>
            <pc:sldMk cId="1220906074" sldId="348"/>
            <ac:spMk id="42" creationId="{09024C6E-80D9-B38A-CA93-FE00BDEFE817}"/>
          </ac:spMkLst>
        </pc:spChg>
        <pc:spChg chg="mod">
          <ac:chgData name="u3557005@connect.hku.hk" userId="87957631-06b5-4f25-86f8-7bffd6903a85" providerId="ADAL" clId="{89A6D359-81DC-4B05-94F9-64880CE546D3}" dt="2024-01-09T08:08:46.816" v="3813" actId="207"/>
          <ac:spMkLst>
            <pc:docMk/>
            <pc:sldMk cId="1220906074" sldId="348"/>
            <ac:spMk id="43" creationId="{E4162C85-6A36-AB57-DBB1-A7F0C9E75423}"/>
          </ac:spMkLst>
        </pc:spChg>
        <pc:spChg chg="mod">
          <ac:chgData name="u3557005@connect.hku.hk" userId="87957631-06b5-4f25-86f8-7bffd6903a85" providerId="ADAL" clId="{89A6D359-81DC-4B05-94F9-64880CE546D3}" dt="2024-01-09T08:08:46.816" v="3813" actId="207"/>
          <ac:spMkLst>
            <pc:docMk/>
            <pc:sldMk cId="1220906074" sldId="348"/>
            <ac:spMk id="44" creationId="{E7CD54A3-5114-E00E-D23C-19B0A1DCA12B}"/>
          </ac:spMkLst>
        </pc:spChg>
        <pc:spChg chg="mod">
          <ac:chgData name="u3557005@connect.hku.hk" userId="87957631-06b5-4f25-86f8-7bffd6903a85" providerId="ADAL" clId="{89A6D359-81DC-4B05-94F9-64880CE546D3}" dt="2024-01-09T08:08:46.816" v="3813" actId="207"/>
          <ac:spMkLst>
            <pc:docMk/>
            <pc:sldMk cId="1220906074" sldId="348"/>
            <ac:spMk id="45" creationId="{294E9548-4AB3-8C80-CB3A-B06A65A3C3FB}"/>
          </ac:spMkLst>
        </pc:spChg>
        <pc:spChg chg="mod">
          <ac:chgData name="u3557005@connect.hku.hk" userId="87957631-06b5-4f25-86f8-7bffd6903a85" providerId="ADAL" clId="{89A6D359-81DC-4B05-94F9-64880CE546D3}" dt="2024-01-09T08:08:46.816" v="3813" actId="207"/>
          <ac:spMkLst>
            <pc:docMk/>
            <pc:sldMk cId="1220906074" sldId="348"/>
            <ac:spMk id="46" creationId="{0A9D0798-9ED1-C052-6206-0DB05109D187}"/>
          </ac:spMkLst>
        </pc:spChg>
        <pc:spChg chg="add mod">
          <ac:chgData name="u3557005@connect.hku.hk" userId="87957631-06b5-4f25-86f8-7bffd6903a85" providerId="ADAL" clId="{89A6D359-81DC-4B05-94F9-64880CE546D3}" dt="2024-01-09T14:12:15.144" v="5147" actId="20577"/>
          <ac:spMkLst>
            <pc:docMk/>
            <pc:sldMk cId="1220906074" sldId="348"/>
            <ac:spMk id="47" creationId="{60E09C34-A051-5BCD-26F7-151C9D521F5C}"/>
          </ac:spMkLst>
        </pc:spChg>
        <pc:spChg chg="add mod">
          <ac:chgData name="u3557005@connect.hku.hk" userId="87957631-06b5-4f25-86f8-7bffd6903a85" providerId="ADAL" clId="{89A6D359-81DC-4B05-94F9-64880CE546D3}" dt="2024-01-09T14:17:46.300" v="5229" actId="1076"/>
          <ac:spMkLst>
            <pc:docMk/>
            <pc:sldMk cId="1220906074" sldId="348"/>
            <ac:spMk id="51" creationId="{F71039FB-B5D6-A598-3C0E-EB14618D7FCE}"/>
          </ac:spMkLst>
        </pc:spChg>
        <pc:grpChg chg="del">
          <ac:chgData name="u3557005@connect.hku.hk" userId="87957631-06b5-4f25-86f8-7bffd6903a85" providerId="ADAL" clId="{89A6D359-81DC-4B05-94F9-64880CE546D3}" dt="2024-01-08T15:54:40.676" v="2546" actId="478"/>
          <ac:grpSpMkLst>
            <pc:docMk/>
            <pc:sldMk cId="1220906074" sldId="348"/>
            <ac:grpSpMk id="4" creationId="{F9F67767-683A-9B0D-075F-BF80FB112E3F}"/>
          </ac:grpSpMkLst>
        </pc:grpChg>
        <pc:grpChg chg="add del mod">
          <ac:chgData name="u3557005@connect.hku.hk" userId="87957631-06b5-4f25-86f8-7bffd6903a85" providerId="ADAL" clId="{89A6D359-81DC-4B05-94F9-64880CE546D3}" dt="2024-01-09T04:37:14.874" v="3021" actId="478"/>
          <ac:grpSpMkLst>
            <pc:docMk/>
            <pc:sldMk cId="1220906074" sldId="348"/>
            <ac:grpSpMk id="8" creationId="{6A0FEB30-475E-5064-2924-232129FE85A7}"/>
          </ac:grpSpMkLst>
        </pc:grpChg>
        <pc:grpChg chg="add del mod">
          <ac:chgData name="u3557005@connect.hku.hk" userId="87957631-06b5-4f25-86f8-7bffd6903a85" providerId="ADAL" clId="{89A6D359-81DC-4B05-94F9-64880CE546D3}" dt="2024-01-09T04:37:14.874" v="3021" actId="478"/>
          <ac:grpSpMkLst>
            <pc:docMk/>
            <pc:sldMk cId="1220906074" sldId="348"/>
            <ac:grpSpMk id="14" creationId="{99DFCECB-A5E6-589D-E830-9CE6AFEB70AD}"/>
          </ac:grpSpMkLst>
        </pc:grpChg>
        <pc:grpChg chg="add mod topLvl">
          <ac:chgData name="u3557005@connect.hku.hk" userId="87957631-06b5-4f25-86f8-7bffd6903a85" providerId="ADAL" clId="{89A6D359-81DC-4B05-94F9-64880CE546D3}" dt="2024-01-09T04:38:15.698" v="3067" actId="1035"/>
          <ac:grpSpMkLst>
            <pc:docMk/>
            <pc:sldMk cId="1220906074" sldId="348"/>
            <ac:grpSpMk id="21" creationId="{288EBDC9-2981-7BFD-7CD2-ED9D9DA4A185}"/>
          </ac:grpSpMkLst>
        </pc:grpChg>
        <pc:grpChg chg="add mod topLvl">
          <ac:chgData name="u3557005@connect.hku.hk" userId="87957631-06b5-4f25-86f8-7bffd6903a85" providerId="ADAL" clId="{89A6D359-81DC-4B05-94F9-64880CE546D3}" dt="2024-01-09T04:38:15.698" v="3067" actId="1035"/>
          <ac:grpSpMkLst>
            <pc:docMk/>
            <pc:sldMk cId="1220906074" sldId="348"/>
            <ac:grpSpMk id="24" creationId="{B971904A-9E2A-5C26-AF0F-201AED62BBD5}"/>
          </ac:grpSpMkLst>
        </pc:grpChg>
        <pc:grpChg chg="add del mod">
          <ac:chgData name="u3557005@connect.hku.hk" userId="87957631-06b5-4f25-86f8-7bffd6903a85" providerId="ADAL" clId="{89A6D359-81DC-4B05-94F9-64880CE546D3}" dt="2024-01-09T04:38:04.249" v="3047" actId="165"/>
          <ac:grpSpMkLst>
            <pc:docMk/>
            <pc:sldMk cId="1220906074" sldId="348"/>
            <ac:grpSpMk id="27" creationId="{841271DB-7C2B-C89D-CDB6-AEFE23DAB5C7}"/>
          </ac:grpSpMkLst>
        </pc:grpChg>
        <pc:grpChg chg="add mod">
          <ac:chgData name="u3557005@connect.hku.hk" userId="87957631-06b5-4f25-86f8-7bffd6903a85" providerId="ADAL" clId="{89A6D359-81DC-4B05-94F9-64880CE546D3}" dt="2024-01-09T13:38:42.181" v="4758" actId="164"/>
          <ac:grpSpMkLst>
            <pc:docMk/>
            <pc:sldMk cId="1220906074" sldId="348"/>
            <ac:grpSpMk id="32" creationId="{E240D723-51A2-CFAB-7D59-1B9CBDF9A356}"/>
          </ac:grpSpMkLst>
        </pc:grpChg>
        <pc:grpChg chg="add mod">
          <ac:chgData name="u3557005@connect.hku.hk" userId="87957631-06b5-4f25-86f8-7bffd6903a85" providerId="ADAL" clId="{89A6D359-81DC-4B05-94F9-64880CE546D3}" dt="2024-01-09T13:40:09.729" v="4772" actId="164"/>
          <ac:grpSpMkLst>
            <pc:docMk/>
            <pc:sldMk cId="1220906074" sldId="348"/>
            <ac:grpSpMk id="41" creationId="{125B6C9C-42F2-E376-90A6-3CD1F1A7D638}"/>
          </ac:grpSpMkLst>
        </pc:grpChg>
        <pc:grpChg chg="add mod">
          <ac:chgData name="u3557005@connect.hku.hk" userId="87957631-06b5-4f25-86f8-7bffd6903a85" providerId="ADAL" clId="{89A6D359-81DC-4B05-94F9-64880CE546D3}" dt="2024-01-09T13:38:42.181" v="4758" actId="164"/>
          <ac:grpSpMkLst>
            <pc:docMk/>
            <pc:sldMk cId="1220906074" sldId="348"/>
            <ac:grpSpMk id="48" creationId="{981993E6-A4C1-D76C-7F5D-212578CBA809}"/>
          </ac:grpSpMkLst>
        </pc:grpChg>
        <pc:grpChg chg="add mod">
          <ac:chgData name="u3557005@connect.hku.hk" userId="87957631-06b5-4f25-86f8-7bffd6903a85" providerId="ADAL" clId="{89A6D359-81DC-4B05-94F9-64880CE546D3}" dt="2024-01-09T14:11:19.040" v="5141" actId="20577"/>
          <ac:grpSpMkLst>
            <pc:docMk/>
            <pc:sldMk cId="1220906074" sldId="348"/>
            <ac:grpSpMk id="49" creationId="{355064B7-811B-7B69-496A-3D4ABA042489}"/>
          </ac:grpSpMkLst>
        </pc:grpChg>
        <pc:grpChg chg="add mod">
          <ac:chgData name="u3557005@connect.hku.hk" userId="87957631-06b5-4f25-86f8-7bffd6903a85" providerId="ADAL" clId="{89A6D359-81DC-4B05-94F9-64880CE546D3}" dt="2024-01-09T13:40:09.729" v="4772" actId="164"/>
          <ac:grpSpMkLst>
            <pc:docMk/>
            <pc:sldMk cId="1220906074" sldId="348"/>
            <ac:grpSpMk id="50" creationId="{58E52453-58FB-FF6D-2022-159CE5260ABD}"/>
          </ac:grpSpMkLst>
        </pc:grpChg>
        <pc:graphicFrameChg chg="add mod">
          <ac:chgData name="u3557005@connect.hku.hk" userId="87957631-06b5-4f25-86f8-7bffd6903a85" providerId="ADAL" clId="{89A6D359-81DC-4B05-94F9-64880CE546D3}" dt="2024-01-09T14:11:19.040" v="5141" actId="20577"/>
          <ac:graphicFrameMkLst>
            <pc:docMk/>
            <pc:sldMk cId="1220906074" sldId="348"/>
            <ac:graphicFrameMk id="31" creationId="{F1762DB8-D934-C361-98E3-23A6FA37B379}"/>
          </ac:graphicFrameMkLst>
        </pc:graphicFrameChg>
        <pc:graphicFrameChg chg="add mod">
          <ac:chgData name="u3557005@connect.hku.hk" userId="87957631-06b5-4f25-86f8-7bffd6903a85" providerId="ADAL" clId="{89A6D359-81DC-4B05-94F9-64880CE546D3}" dt="2024-01-09T11:08:23.834" v="4680" actId="1076"/>
          <ac:graphicFrameMkLst>
            <pc:docMk/>
            <pc:sldMk cId="1220906074" sldId="348"/>
            <ac:graphicFrameMk id="39" creationId="{7EC77A88-5C4F-DC28-C7A2-30A923574637}"/>
          </ac:graphicFrameMkLst>
        </pc:graphicFrameChg>
        <pc:cxnChg chg="add mod">
          <ac:chgData name="u3557005@connect.hku.hk" userId="87957631-06b5-4f25-86f8-7bffd6903a85" providerId="ADAL" clId="{89A6D359-81DC-4B05-94F9-64880CE546D3}" dt="2024-01-09T03:15:31.720" v="2785" actId="14100"/>
          <ac:cxnSpMkLst>
            <pc:docMk/>
            <pc:sldMk cId="1220906074" sldId="348"/>
            <ac:cxnSpMk id="5" creationId="{1CFDC163-464A-4BAE-62D1-C4DBB64E4826}"/>
          </ac:cxnSpMkLst>
        </pc:cxnChg>
      </pc:sldChg>
      <pc:sldChg chg="addSp modSp add mod ord modTransition modAnim modNotesTx">
        <pc:chgData name="u3557005@connect.hku.hk" userId="87957631-06b5-4f25-86f8-7bffd6903a85" providerId="ADAL" clId="{89A6D359-81DC-4B05-94F9-64880CE546D3}" dt="2024-01-09T14:54:45.970" v="5235"/>
        <pc:sldMkLst>
          <pc:docMk/>
          <pc:sldMk cId="3418381478" sldId="349"/>
        </pc:sldMkLst>
        <pc:spChg chg="mod">
          <ac:chgData name="u3557005@connect.hku.hk" userId="87957631-06b5-4f25-86f8-7bffd6903a85" providerId="ADAL" clId="{89A6D359-81DC-4B05-94F9-64880CE546D3}" dt="2024-01-09T01:16:48.460" v="2632" actId="20577"/>
          <ac:spMkLst>
            <pc:docMk/>
            <pc:sldMk cId="3418381478" sldId="349"/>
            <ac:spMk id="2" creationId="{D305E678-6149-27A6-439F-A77B6B8A9768}"/>
          </ac:spMkLst>
        </pc:spChg>
        <pc:spChg chg="add mod">
          <ac:chgData name="u3557005@connect.hku.hk" userId="87957631-06b5-4f25-86f8-7bffd6903a85" providerId="ADAL" clId="{89A6D359-81DC-4B05-94F9-64880CE546D3}" dt="2024-01-09T14:54:17.459" v="5231" actId="14100"/>
          <ac:spMkLst>
            <pc:docMk/>
            <pc:sldMk cId="3418381478" sldId="349"/>
            <ac:spMk id="6" creationId="{6A85D48E-F295-0054-8D04-110FBCAD5F4C}"/>
          </ac:spMkLst>
        </pc:spChg>
        <pc:spChg chg="mod">
          <ac:chgData name="u3557005@connect.hku.hk" userId="87957631-06b5-4f25-86f8-7bffd6903a85" providerId="ADAL" clId="{89A6D359-81DC-4B05-94F9-64880CE546D3}" dt="2024-01-09T14:05:21.481" v="4923" actId="20577"/>
          <ac:spMkLst>
            <pc:docMk/>
            <pc:sldMk cId="3418381478" sldId="349"/>
            <ac:spMk id="8" creationId="{518E1FF6-31B2-F7D4-EB50-BFCC57A1FCA6}"/>
          </ac:spMkLst>
        </pc:spChg>
        <pc:spChg chg="mod">
          <ac:chgData name="u3557005@connect.hku.hk" userId="87957631-06b5-4f25-86f8-7bffd6903a85" providerId="ADAL" clId="{89A6D359-81DC-4B05-94F9-64880CE546D3}" dt="2024-01-09T14:05:21.481" v="4923" actId="20577"/>
          <ac:spMkLst>
            <pc:docMk/>
            <pc:sldMk cId="3418381478" sldId="349"/>
            <ac:spMk id="9" creationId="{35CCE108-A363-B2AD-0F3F-038F248B4074}"/>
          </ac:spMkLst>
        </pc:spChg>
        <pc:spChg chg="mod">
          <ac:chgData name="u3557005@connect.hku.hk" userId="87957631-06b5-4f25-86f8-7bffd6903a85" providerId="ADAL" clId="{89A6D359-81DC-4B05-94F9-64880CE546D3}" dt="2024-01-09T14:05:21.481" v="4923" actId="20577"/>
          <ac:spMkLst>
            <pc:docMk/>
            <pc:sldMk cId="3418381478" sldId="349"/>
            <ac:spMk id="10" creationId="{73973A78-DC75-17FC-31AD-DD9F1681FA2B}"/>
          </ac:spMkLst>
        </pc:spChg>
        <pc:spChg chg="mod">
          <ac:chgData name="u3557005@connect.hku.hk" userId="87957631-06b5-4f25-86f8-7bffd6903a85" providerId="ADAL" clId="{89A6D359-81DC-4B05-94F9-64880CE546D3}" dt="2024-01-09T14:05:21.481" v="4923" actId="20577"/>
          <ac:spMkLst>
            <pc:docMk/>
            <pc:sldMk cId="3418381478" sldId="349"/>
            <ac:spMk id="11" creationId="{9D5D9C0E-1451-B6FE-2508-086BF379A641}"/>
          </ac:spMkLst>
        </pc:spChg>
        <pc:spChg chg="add mod">
          <ac:chgData name="u3557005@connect.hku.hk" userId="87957631-06b5-4f25-86f8-7bffd6903a85" providerId="ADAL" clId="{89A6D359-81DC-4B05-94F9-64880CE546D3}" dt="2024-01-09T14:05:56.085" v="4967" actId="20577"/>
          <ac:spMkLst>
            <pc:docMk/>
            <pc:sldMk cId="3418381478" sldId="349"/>
            <ac:spMk id="12" creationId="{C9D3CE43-1C76-51AA-6495-F3569F984352}"/>
          </ac:spMkLst>
        </pc:spChg>
        <pc:spChg chg="add mod">
          <ac:chgData name="u3557005@connect.hku.hk" userId="87957631-06b5-4f25-86f8-7bffd6903a85" providerId="ADAL" clId="{89A6D359-81DC-4B05-94F9-64880CE546D3}" dt="2024-01-09T14:05:21.481" v="4923" actId="20577"/>
          <ac:spMkLst>
            <pc:docMk/>
            <pc:sldMk cId="3418381478" sldId="349"/>
            <ac:spMk id="13" creationId="{FC279356-B2C4-51B5-09C3-A38966EF62F7}"/>
          </ac:spMkLst>
        </pc:spChg>
        <pc:spChg chg="add mod">
          <ac:chgData name="u3557005@connect.hku.hk" userId="87957631-06b5-4f25-86f8-7bffd6903a85" providerId="ADAL" clId="{89A6D359-81DC-4B05-94F9-64880CE546D3}" dt="2024-01-09T14:09:42.742" v="5118" actId="1076"/>
          <ac:spMkLst>
            <pc:docMk/>
            <pc:sldMk cId="3418381478" sldId="349"/>
            <ac:spMk id="15" creationId="{015E0424-8BFE-AE22-B7AC-321F8B710040}"/>
          </ac:spMkLst>
        </pc:spChg>
        <pc:grpChg chg="add mod">
          <ac:chgData name="u3557005@connect.hku.hk" userId="87957631-06b5-4f25-86f8-7bffd6903a85" providerId="ADAL" clId="{89A6D359-81DC-4B05-94F9-64880CE546D3}" dt="2024-01-09T14:05:21.481" v="4923" actId="20577"/>
          <ac:grpSpMkLst>
            <pc:docMk/>
            <pc:sldMk cId="3418381478" sldId="349"/>
            <ac:grpSpMk id="7" creationId="{EB26717B-89FE-BE5D-AC27-A6C0FFDDC28E}"/>
          </ac:grpSpMkLst>
        </pc:grpChg>
        <pc:grpChg chg="add mod">
          <ac:chgData name="u3557005@connect.hku.hk" userId="87957631-06b5-4f25-86f8-7bffd6903a85" providerId="ADAL" clId="{89A6D359-81DC-4B05-94F9-64880CE546D3}" dt="2024-01-09T14:05:21.481" v="4923" actId="20577"/>
          <ac:grpSpMkLst>
            <pc:docMk/>
            <pc:sldMk cId="3418381478" sldId="349"/>
            <ac:grpSpMk id="14" creationId="{C16A23E2-BF04-8938-E644-3F11A7AB0BE3}"/>
          </ac:grpSpMkLst>
        </pc:grpChg>
        <pc:picChg chg="add mod modCrop">
          <ac:chgData name="u3557005@connect.hku.hk" userId="87957631-06b5-4f25-86f8-7bffd6903a85" providerId="ADAL" clId="{89A6D359-81DC-4B05-94F9-64880CE546D3}" dt="2024-01-09T09:16:49.197" v="4625" actId="732"/>
          <ac:picMkLst>
            <pc:docMk/>
            <pc:sldMk cId="3418381478" sldId="349"/>
            <ac:picMk id="5" creationId="{B8380762-79BA-004D-B855-82319D75C64D}"/>
          </ac:picMkLst>
        </pc:picChg>
      </pc:sldChg>
      <pc:sldChg chg="addSp delSp modSp add mod ord modTransition modAnim">
        <pc:chgData name="u3557005@connect.hku.hk" userId="87957631-06b5-4f25-86f8-7bffd6903a85" providerId="ADAL" clId="{89A6D359-81DC-4B05-94F9-64880CE546D3}" dt="2024-01-09T13:44:03.913" v="4796"/>
        <pc:sldMkLst>
          <pc:docMk/>
          <pc:sldMk cId="3373235970" sldId="350"/>
        </pc:sldMkLst>
        <pc:spChg chg="mod">
          <ac:chgData name="u3557005@connect.hku.hk" userId="87957631-06b5-4f25-86f8-7bffd6903a85" providerId="ADAL" clId="{89A6D359-81DC-4B05-94F9-64880CE546D3}" dt="2024-01-08T16:08:26.728" v="2615" actId="20577"/>
          <ac:spMkLst>
            <pc:docMk/>
            <pc:sldMk cId="3373235970" sldId="350"/>
            <ac:spMk id="2" creationId="{5C3DA2C1-CDF0-7491-E09B-0B30E70D4CDF}"/>
          </ac:spMkLst>
        </pc:spChg>
        <pc:spChg chg="add mod">
          <ac:chgData name="u3557005@connect.hku.hk" userId="87957631-06b5-4f25-86f8-7bffd6903a85" providerId="ADAL" clId="{89A6D359-81DC-4B05-94F9-64880CE546D3}" dt="2024-01-09T13:43:36.725" v="4790" actId="164"/>
          <ac:spMkLst>
            <pc:docMk/>
            <pc:sldMk cId="3373235970" sldId="350"/>
            <ac:spMk id="4" creationId="{0866E7F5-601D-74DE-D826-510912DFAD50}"/>
          </ac:spMkLst>
        </pc:spChg>
        <pc:spChg chg="add mod">
          <ac:chgData name="u3557005@connect.hku.hk" userId="87957631-06b5-4f25-86f8-7bffd6903a85" providerId="ADAL" clId="{89A6D359-81DC-4B05-94F9-64880CE546D3}" dt="2024-01-09T13:43:39.348" v="4791" actId="164"/>
          <ac:spMkLst>
            <pc:docMk/>
            <pc:sldMk cId="3373235970" sldId="350"/>
            <ac:spMk id="5" creationId="{0D406184-C891-77BA-B2B2-61563FC30C49}"/>
          </ac:spMkLst>
        </pc:spChg>
        <pc:spChg chg="add del mod">
          <ac:chgData name="u3557005@connect.hku.hk" userId="87957631-06b5-4f25-86f8-7bffd6903a85" providerId="ADAL" clId="{89A6D359-81DC-4B05-94F9-64880CE546D3}" dt="2024-01-09T03:17:59.945" v="2853" actId="478"/>
          <ac:spMkLst>
            <pc:docMk/>
            <pc:sldMk cId="3373235970" sldId="350"/>
            <ac:spMk id="6" creationId="{02CF3145-23A5-D6D8-6D33-D1C903A6709A}"/>
          </ac:spMkLst>
        </pc:spChg>
        <pc:spChg chg="mod">
          <ac:chgData name="u3557005@connect.hku.hk" userId="87957631-06b5-4f25-86f8-7bffd6903a85" providerId="ADAL" clId="{89A6D359-81DC-4B05-94F9-64880CE546D3}" dt="2024-01-09T03:18:11.126" v="2857" actId="207"/>
          <ac:spMkLst>
            <pc:docMk/>
            <pc:sldMk cId="3373235970" sldId="350"/>
            <ac:spMk id="8" creationId="{41CF2BC9-C631-84E6-E56C-0E76EDF333D8}"/>
          </ac:spMkLst>
        </pc:spChg>
        <pc:spChg chg="mod">
          <ac:chgData name="u3557005@connect.hku.hk" userId="87957631-06b5-4f25-86f8-7bffd6903a85" providerId="ADAL" clId="{89A6D359-81DC-4B05-94F9-64880CE546D3}" dt="2024-01-09T03:18:11.126" v="2857" actId="207"/>
          <ac:spMkLst>
            <pc:docMk/>
            <pc:sldMk cId="3373235970" sldId="350"/>
            <ac:spMk id="9" creationId="{32419F7E-B9A8-DC5F-0753-2EAD15E0D282}"/>
          </ac:spMkLst>
        </pc:spChg>
        <pc:spChg chg="mod">
          <ac:chgData name="u3557005@connect.hku.hk" userId="87957631-06b5-4f25-86f8-7bffd6903a85" providerId="ADAL" clId="{89A6D359-81DC-4B05-94F9-64880CE546D3}" dt="2024-01-09T03:18:11.126" v="2857" actId="207"/>
          <ac:spMkLst>
            <pc:docMk/>
            <pc:sldMk cId="3373235970" sldId="350"/>
            <ac:spMk id="10" creationId="{1F0ABF07-E885-787E-61EE-B8E68170E3BE}"/>
          </ac:spMkLst>
        </pc:spChg>
        <pc:spChg chg="mod">
          <ac:chgData name="u3557005@connect.hku.hk" userId="87957631-06b5-4f25-86f8-7bffd6903a85" providerId="ADAL" clId="{89A6D359-81DC-4B05-94F9-64880CE546D3}" dt="2024-01-09T03:35:06.449" v="2907" actId="207"/>
          <ac:spMkLst>
            <pc:docMk/>
            <pc:sldMk cId="3373235970" sldId="350"/>
            <ac:spMk id="12" creationId="{A2BAEC72-7F2A-9893-28C6-4522BC9873B6}"/>
          </ac:spMkLst>
        </pc:spChg>
        <pc:spChg chg="mod">
          <ac:chgData name="u3557005@connect.hku.hk" userId="87957631-06b5-4f25-86f8-7bffd6903a85" providerId="ADAL" clId="{89A6D359-81DC-4B05-94F9-64880CE546D3}" dt="2024-01-09T03:35:06.449" v="2907" actId="207"/>
          <ac:spMkLst>
            <pc:docMk/>
            <pc:sldMk cId="3373235970" sldId="350"/>
            <ac:spMk id="13" creationId="{0E8371CD-B189-B543-4864-6B7BEAFD1393}"/>
          </ac:spMkLst>
        </pc:spChg>
        <pc:spChg chg="mod">
          <ac:chgData name="u3557005@connect.hku.hk" userId="87957631-06b5-4f25-86f8-7bffd6903a85" providerId="ADAL" clId="{89A6D359-81DC-4B05-94F9-64880CE546D3}" dt="2024-01-09T03:35:06.449" v="2907" actId="207"/>
          <ac:spMkLst>
            <pc:docMk/>
            <pc:sldMk cId="3373235970" sldId="350"/>
            <ac:spMk id="14" creationId="{17200AD1-962B-7FF2-D7DC-A8EFA27BE3BC}"/>
          </ac:spMkLst>
        </pc:spChg>
        <pc:spChg chg="mod">
          <ac:chgData name="u3557005@connect.hku.hk" userId="87957631-06b5-4f25-86f8-7bffd6903a85" providerId="ADAL" clId="{89A6D359-81DC-4B05-94F9-64880CE546D3}" dt="2024-01-09T03:35:06.449" v="2907" actId="207"/>
          <ac:spMkLst>
            <pc:docMk/>
            <pc:sldMk cId="3373235970" sldId="350"/>
            <ac:spMk id="15" creationId="{3E557100-66BE-479C-209A-2F33D8107D83}"/>
          </ac:spMkLst>
        </pc:spChg>
        <pc:spChg chg="mod">
          <ac:chgData name="u3557005@connect.hku.hk" userId="87957631-06b5-4f25-86f8-7bffd6903a85" providerId="ADAL" clId="{89A6D359-81DC-4B05-94F9-64880CE546D3}" dt="2024-01-09T03:35:06.449" v="2907" actId="207"/>
          <ac:spMkLst>
            <pc:docMk/>
            <pc:sldMk cId="3373235970" sldId="350"/>
            <ac:spMk id="16" creationId="{BF529282-E128-7CFE-8442-FF673FDE7C9B}"/>
          </ac:spMkLst>
        </pc:spChg>
        <pc:grpChg chg="add mod">
          <ac:chgData name="u3557005@connect.hku.hk" userId="87957631-06b5-4f25-86f8-7bffd6903a85" providerId="ADAL" clId="{89A6D359-81DC-4B05-94F9-64880CE546D3}" dt="2024-01-09T03:18:11.126" v="2857" actId="207"/>
          <ac:grpSpMkLst>
            <pc:docMk/>
            <pc:sldMk cId="3373235970" sldId="350"/>
            <ac:grpSpMk id="7" creationId="{DBAFAFD2-0442-CAD0-AA03-CF26845FC563}"/>
          </ac:grpSpMkLst>
        </pc:grpChg>
        <pc:grpChg chg="add del mod">
          <ac:chgData name="u3557005@connect.hku.hk" userId="87957631-06b5-4f25-86f8-7bffd6903a85" providerId="ADAL" clId="{89A6D359-81DC-4B05-94F9-64880CE546D3}" dt="2024-01-09T03:41:57.165" v="2915" actId="478"/>
          <ac:grpSpMkLst>
            <pc:docMk/>
            <pc:sldMk cId="3373235970" sldId="350"/>
            <ac:grpSpMk id="11" creationId="{59A22C9E-76B9-6E77-C985-F37E4807ADF9}"/>
          </ac:grpSpMkLst>
        </pc:grpChg>
        <pc:grpChg chg="del">
          <ac:chgData name="u3557005@connect.hku.hk" userId="87957631-06b5-4f25-86f8-7bffd6903a85" providerId="ADAL" clId="{89A6D359-81DC-4B05-94F9-64880CE546D3}" dt="2024-01-08T16:08:31.741" v="2616" actId="478"/>
          <ac:grpSpMkLst>
            <pc:docMk/>
            <pc:sldMk cId="3373235970" sldId="350"/>
            <ac:grpSpMk id="17" creationId="{C9997449-C55F-B53D-005B-D6C9545D2655}"/>
          </ac:grpSpMkLst>
        </pc:grpChg>
        <pc:grpChg chg="add mod">
          <ac:chgData name="u3557005@connect.hku.hk" userId="87957631-06b5-4f25-86f8-7bffd6903a85" providerId="ADAL" clId="{89A6D359-81DC-4B05-94F9-64880CE546D3}" dt="2024-01-09T13:43:36.725" v="4790" actId="164"/>
          <ac:grpSpMkLst>
            <pc:docMk/>
            <pc:sldMk cId="3373235970" sldId="350"/>
            <ac:grpSpMk id="22" creationId="{C0ABD9E7-45C9-FAE8-3287-8FC7A426335B}"/>
          </ac:grpSpMkLst>
        </pc:grpChg>
        <pc:grpChg chg="add mod">
          <ac:chgData name="u3557005@connect.hku.hk" userId="87957631-06b5-4f25-86f8-7bffd6903a85" providerId="ADAL" clId="{89A6D359-81DC-4B05-94F9-64880CE546D3}" dt="2024-01-09T13:43:39.348" v="4791" actId="164"/>
          <ac:grpSpMkLst>
            <pc:docMk/>
            <pc:sldMk cId="3373235970" sldId="350"/>
            <ac:grpSpMk id="23" creationId="{EEAF5AE1-DA97-3345-AB28-45623EE6777B}"/>
          </ac:grpSpMkLst>
        </pc:grpChg>
        <pc:picChg chg="add mod">
          <ac:chgData name="u3557005@connect.hku.hk" userId="87957631-06b5-4f25-86f8-7bffd6903a85" providerId="ADAL" clId="{89A6D359-81DC-4B05-94F9-64880CE546D3}" dt="2024-01-09T13:43:36.725" v="4790" actId="164"/>
          <ac:picMkLst>
            <pc:docMk/>
            <pc:sldMk cId="3373235970" sldId="350"/>
            <ac:picMk id="18" creationId="{A3F25777-5011-25D1-6B43-48B25AA83DD2}"/>
          </ac:picMkLst>
        </pc:picChg>
        <pc:picChg chg="add mod">
          <ac:chgData name="u3557005@connect.hku.hk" userId="87957631-06b5-4f25-86f8-7bffd6903a85" providerId="ADAL" clId="{89A6D359-81DC-4B05-94F9-64880CE546D3}" dt="2024-01-09T13:43:39.348" v="4791" actId="164"/>
          <ac:picMkLst>
            <pc:docMk/>
            <pc:sldMk cId="3373235970" sldId="350"/>
            <ac:picMk id="21" creationId="{A8F78D8D-310C-DE56-4E9E-1DB344D79348}"/>
          </ac:picMkLst>
        </pc:picChg>
      </pc:sldChg>
      <pc:sldChg chg="addSp delSp modSp add mod modTransition modAnim modNotesTx">
        <pc:chgData name="u3557005@connect.hku.hk" userId="87957631-06b5-4f25-86f8-7bffd6903a85" providerId="ADAL" clId="{89A6D359-81DC-4B05-94F9-64880CE546D3}" dt="2024-01-09T13:43:05.496" v="4789"/>
        <pc:sldMkLst>
          <pc:docMk/>
          <pc:sldMk cId="1443541030" sldId="351"/>
        </pc:sldMkLst>
        <pc:spChg chg="mod">
          <ac:chgData name="u3557005@connect.hku.hk" userId="87957631-06b5-4f25-86f8-7bffd6903a85" providerId="ADAL" clId="{89A6D359-81DC-4B05-94F9-64880CE546D3}" dt="2024-01-09T03:15:56.711" v="2810" actId="313"/>
          <ac:spMkLst>
            <pc:docMk/>
            <pc:sldMk cId="1443541030" sldId="351"/>
            <ac:spMk id="2" creationId="{D305E678-6149-27A6-439F-A77B6B8A9768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6" creationId="{FB5C1688-67BE-9A84-0BB4-B6C4410B9989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7" creationId="{14B45785-159F-5891-9C37-0028F9325DBA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8" creationId="{4890A0F2-0936-D609-45DC-639F6F44D50D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9" creationId="{E307B364-F00D-8015-5CA1-EAC4345044C1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10" creationId="{B84519C0-D075-0AF3-5D19-792907830369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11" creationId="{C6C05B8F-2156-3CA4-C06C-E6AAE6056D6E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13" creationId="{6594D7FF-D4A7-E681-BF17-B22D78362C81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14" creationId="{288196A8-10EC-1F6D-33DD-9D795BF03FBC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15" creationId="{CB0C65BD-D7F2-356D-91B3-E7641F8B1AB4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16" creationId="{5DC5488B-6DB7-6F88-79E9-9BC20A2BD146}"/>
          </ac:spMkLst>
        </pc:spChg>
        <pc:spChg chg="add mod">
          <ac:chgData name="u3557005@connect.hku.hk" userId="87957631-06b5-4f25-86f8-7bffd6903a85" providerId="ADAL" clId="{89A6D359-81DC-4B05-94F9-64880CE546D3}" dt="2024-01-09T13:41:15.402" v="4774" actId="164"/>
          <ac:spMkLst>
            <pc:docMk/>
            <pc:sldMk cId="1443541030" sldId="351"/>
            <ac:spMk id="19" creationId="{F2D675C1-4D06-58A0-5238-69175C285E47}"/>
          </ac:spMkLst>
        </pc:spChg>
        <pc:spChg chg="add mod">
          <ac:chgData name="u3557005@connect.hku.hk" userId="87957631-06b5-4f25-86f8-7bffd6903a85" providerId="ADAL" clId="{89A6D359-81DC-4B05-94F9-64880CE546D3}" dt="2024-01-09T13:41:22.597" v="4776" actId="164"/>
          <ac:spMkLst>
            <pc:docMk/>
            <pc:sldMk cId="1443541030" sldId="351"/>
            <ac:spMk id="20" creationId="{CF1BD905-2C65-BDB5-7D09-D5521C731C60}"/>
          </ac:spMkLst>
        </pc:spChg>
        <pc:spChg chg="add del mod">
          <ac:chgData name="u3557005@connect.hku.hk" userId="87957631-06b5-4f25-86f8-7bffd6903a85" providerId="ADAL" clId="{89A6D359-81DC-4B05-94F9-64880CE546D3}" dt="2024-01-09T05:33:49.937" v="3170" actId="11529"/>
          <ac:spMkLst>
            <pc:docMk/>
            <pc:sldMk cId="1443541030" sldId="351"/>
            <ac:spMk id="21" creationId="{63CCE8CF-7CBA-A72D-478F-CB6F9E50B20D}"/>
          </ac:spMkLst>
        </pc:spChg>
        <pc:spChg chg="add del">
          <ac:chgData name="u3557005@connect.hku.hk" userId="87957631-06b5-4f25-86f8-7bffd6903a85" providerId="ADAL" clId="{89A6D359-81DC-4B05-94F9-64880CE546D3}" dt="2024-01-09T05:34:02.099" v="3172" actId="11529"/>
          <ac:spMkLst>
            <pc:docMk/>
            <pc:sldMk cId="1443541030" sldId="351"/>
            <ac:spMk id="22" creationId="{1842AA08-4984-C20B-5CA5-40BE24250773}"/>
          </ac:spMkLst>
        </pc:spChg>
        <pc:spChg chg="add del">
          <ac:chgData name="u3557005@connect.hku.hk" userId="87957631-06b5-4f25-86f8-7bffd6903a85" providerId="ADAL" clId="{89A6D359-81DC-4B05-94F9-64880CE546D3}" dt="2024-01-09T05:34:10.849" v="3176" actId="11529"/>
          <ac:spMkLst>
            <pc:docMk/>
            <pc:sldMk cId="1443541030" sldId="351"/>
            <ac:spMk id="23" creationId="{574CE479-9116-F4E4-DA64-FDED8F328B75}"/>
          </ac:spMkLst>
        </pc:spChg>
        <pc:spChg chg="add mod">
          <ac:chgData name="u3557005@connect.hku.hk" userId="87957631-06b5-4f25-86f8-7bffd6903a85" providerId="ADAL" clId="{89A6D359-81DC-4B05-94F9-64880CE546D3}" dt="2024-01-09T13:41:19.558" v="4775" actId="164"/>
          <ac:spMkLst>
            <pc:docMk/>
            <pc:sldMk cId="1443541030" sldId="351"/>
            <ac:spMk id="24" creationId="{CAB8BDDA-7DED-40ED-91E3-4E31603FA3A6}"/>
          </ac:spMkLst>
        </pc:spChg>
        <pc:spChg chg="add mod">
          <ac:chgData name="u3557005@connect.hku.hk" userId="87957631-06b5-4f25-86f8-7bffd6903a85" providerId="ADAL" clId="{89A6D359-81DC-4B05-94F9-64880CE546D3}" dt="2024-01-09T13:41:19.558" v="4775" actId="164"/>
          <ac:spMkLst>
            <pc:docMk/>
            <pc:sldMk cId="1443541030" sldId="351"/>
            <ac:spMk id="25" creationId="{5C457D85-83E0-6E96-1D3C-826B036297C3}"/>
          </ac:spMkLst>
        </pc:spChg>
        <pc:spChg chg="add mod">
          <ac:chgData name="u3557005@connect.hku.hk" userId="87957631-06b5-4f25-86f8-7bffd6903a85" providerId="ADAL" clId="{89A6D359-81DC-4B05-94F9-64880CE546D3}" dt="2024-01-09T13:41:19.558" v="4775" actId="164"/>
          <ac:spMkLst>
            <pc:docMk/>
            <pc:sldMk cId="1443541030" sldId="351"/>
            <ac:spMk id="26" creationId="{932E6B24-135F-8546-6100-1A58E91D899A}"/>
          </ac:spMkLst>
        </pc:spChg>
        <pc:spChg chg="add mod">
          <ac:chgData name="u3557005@connect.hku.hk" userId="87957631-06b5-4f25-86f8-7bffd6903a85" providerId="ADAL" clId="{89A6D359-81DC-4B05-94F9-64880CE546D3}" dt="2024-01-09T13:41:19.558" v="4775" actId="164"/>
          <ac:spMkLst>
            <pc:docMk/>
            <pc:sldMk cId="1443541030" sldId="351"/>
            <ac:spMk id="27" creationId="{9FDDCEAD-79D2-6CED-93F1-849BB49F95A1}"/>
          </ac:spMkLst>
        </pc:spChg>
        <pc:spChg chg="add mod">
          <ac:chgData name="u3557005@connect.hku.hk" userId="87957631-06b5-4f25-86f8-7bffd6903a85" providerId="ADAL" clId="{89A6D359-81DC-4B05-94F9-64880CE546D3}" dt="2024-01-09T07:41:47.550" v="3668" actId="1035"/>
          <ac:spMkLst>
            <pc:docMk/>
            <pc:sldMk cId="1443541030" sldId="351"/>
            <ac:spMk id="34" creationId="{B5D7B5FC-A664-3294-8405-86D1882B4317}"/>
          </ac:spMkLst>
        </pc:spChg>
        <pc:spChg chg="add mod">
          <ac:chgData name="u3557005@connect.hku.hk" userId="87957631-06b5-4f25-86f8-7bffd6903a85" providerId="ADAL" clId="{89A6D359-81DC-4B05-94F9-64880CE546D3}" dt="2024-01-09T07:41:47.550" v="3668" actId="1035"/>
          <ac:spMkLst>
            <pc:docMk/>
            <pc:sldMk cId="1443541030" sldId="351"/>
            <ac:spMk id="35" creationId="{C8195E4D-6716-30A9-9D61-132D4234827A}"/>
          </ac:spMkLst>
        </pc:spChg>
        <pc:spChg chg="add mod">
          <ac:chgData name="u3557005@connect.hku.hk" userId="87957631-06b5-4f25-86f8-7bffd6903a85" providerId="ADAL" clId="{89A6D359-81DC-4B05-94F9-64880CE546D3}" dt="2024-01-09T07:41:47.550" v="3668" actId="1035"/>
          <ac:spMkLst>
            <pc:docMk/>
            <pc:sldMk cId="1443541030" sldId="351"/>
            <ac:spMk id="40" creationId="{97BFC77A-AEBA-3888-B1B4-46AF5B784BFC}"/>
          </ac:spMkLst>
        </pc:spChg>
        <pc:grpChg chg="add mod topLvl">
          <ac:chgData name="u3557005@connect.hku.hk" userId="87957631-06b5-4f25-86f8-7bffd6903a85" providerId="ADAL" clId="{89A6D359-81DC-4B05-94F9-64880CE546D3}" dt="2024-01-09T13:41:15.402" v="4774" actId="164"/>
          <ac:grpSpMkLst>
            <pc:docMk/>
            <pc:sldMk cId="1443541030" sldId="351"/>
            <ac:grpSpMk id="4" creationId="{134ADFD7-3625-D748-F4D1-48A729D2F460}"/>
          </ac:grpSpMkLst>
        </pc:grpChg>
        <pc:grpChg chg="add mod topLvl">
          <ac:chgData name="u3557005@connect.hku.hk" userId="87957631-06b5-4f25-86f8-7bffd6903a85" providerId="ADAL" clId="{89A6D359-81DC-4B05-94F9-64880CE546D3}" dt="2024-01-09T13:41:22.597" v="4776" actId="164"/>
          <ac:grpSpMkLst>
            <pc:docMk/>
            <pc:sldMk cId="1443541030" sldId="351"/>
            <ac:grpSpMk id="12" creationId="{4F525152-5BCB-C9C9-C1C8-6430AE938C35}"/>
          </ac:grpSpMkLst>
        </pc:grpChg>
        <pc:grpChg chg="add del mod">
          <ac:chgData name="u3557005@connect.hku.hk" userId="87957631-06b5-4f25-86f8-7bffd6903a85" providerId="ADAL" clId="{89A6D359-81DC-4B05-94F9-64880CE546D3}" dt="2024-01-09T05:31:57.122" v="3116" actId="165"/>
          <ac:grpSpMkLst>
            <pc:docMk/>
            <pc:sldMk cId="1443541030" sldId="351"/>
            <ac:grpSpMk id="17" creationId="{B711811A-626E-7E5E-B874-17D77159F304}"/>
          </ac:grpSpMkLst>
        </pc:grpChg>
        <pc:grpChg chg="add mod">
          <ac:chgData name="u3557005@connect.hku.hk" userId="87957631-06b5-4f25-86f8-7bffd6903a85" providerId="ADAL" clId="{89A6D359-81DC-4B05-94F9-64880CE546D3}" dt="2024-01-09T13:41:15.402" v="4774" actId="164"/>
          <ac:grpSpMkLst>
            <pc:docMk/>
            <pc:sldMk cId="1443541030" sldId="351"/>
            <ac:grpSpMk id="42" creationId="{2388BAC9-1BF7-011F-252F-AFD2A65F448C}"/>
          </ac:grpSpMkLst>
        </pc:grpChg>
        <pc:grpChg chg="add mod">
          <ac:chgData name="u3557005@connect.hku.hk" userId="87957631-06b5-4f25-86f8-7bffd6903a85" providerId="ADAL" clId="{89A6D359-81DC-4B05-94F9-64880CE546D3}" dt="2024-01-09T13:41:19.558" v="4775" actId="164"/>
          <ac:grpSpMkLst>
            <pc:docMk/>
            <pc:sldMk cId="1443541030" sldId="351"/>
            <ac:grpSpMk id="43" creationId="{FB4FF12A-5E7A-62A0-B6CE-F08F7209FD15}"/>
          </ac:grpSpMkLst>
        </pc:grpChg>
        <pc:grpChg chg="add mod">
          <ac:chgData name="u3557005@connect.hku.hk" userId="87957631-06b5-4f25-86f8-7bffd6903a85" providerId="ADAL" clId="{89A6D359-81DC-4B05-94F9-64880CE546D3}" dt="2024-01-09T13:41:22.597" v="4776" actId="164"/>
          <ac:grpSpMkLst>
            <pc:docMk/>
            <pc:sldMk cId="1443541030" sldId="351"/>
            <ac:grpSpMk id="44" creationId="{7D3C9F6A-3FA9-75B6-85D2-FF6F9D2A78F5}"/>
          </ac:grpSpMkLst>
        </pc:grpChg>
        <pc:cxnChg chg="del">
          <ac:chgData name="u3557005@connect.hku.hk" userId="87957631-06b5-4f25-86f8-7bffd6903a85" providerId="ADAL" clId="{89A6D359-81DC-4B05-94F9-64880CE546D3}" dt="2024-01-09T03:15:50.745" v="2787" actId="478"/>
          <ac:cxnSpMkLst>
            <pc:docMk/>
            <pc:sldMk cId="1443541030" sldId="351"/>
            <ac:cxnSpMk id="5" creationId="{1CFDC163-464A-4BAE-62D1-C4DBB64E4826}"/>
          </ac:cxnSpMkLst>
        </pc:cxnChg>
        <pc:cxnChg chg="add mod">
          <ac:chgData name="u3557005@connect.hku.hk" userId="87957631-06b5-4f25-86f8-7bffd6903a85" providerId="ADAL" clId="{89A6D359-81DC-4B05-94F9-64880CE546D3}" dt="2024-01-09T07:41:47.550" v="3668" actId="1035"/>
          <ac:cxnSpMkLst>
            <pc:docMk/>
            <pc:sldMk cId="1443541030" sldId="351"/>
            <ac:cxnSpMk id="28" creationId="{F40ACA01-A68B-E2D0-E012-9761551C33FE}"/>
          </ac:cxnSpMkLst>
        </pc:cxnChg>
        <pc:cxnChg chg="add mod">
          <ac:chgData name="u3557005@connect.hku.hk" userId="87957631-06b5-4f25-86f8-7bffd6903a85" providerId="ADAL" clId="{89A6D359-81DC-4B05-94F9-64880CE546D3}" dt="2024-01-09T07:41:47.550" v="3668" actId="1035"/>
          <ac:cxnSpMkLst>
            <pc:docMk/>
            <pc:sldMk cId="1443541030" sldId="351"/>
            <ac:cxnSpMk id="32" creationId="{8C21B987-9416-8CAF-DAD6-80089A43D137}"/>
          </ac:cxnSpMkLst>
        </pc:cxnChg>
        <pc:cxnChg chg="add mod">
          <ac:chgData name="u3557005@connect.hku.hk" userId="87957631-06b5-4f25-86f8-7bffd6903a85" providerId="ADAL" clId="{89A6D359-81DC-4B05-94F9-64880CE546D3}" dt="2024-01-09T07:41:47.550" v="3668" actId="1035"/>
          <ac:cxnSpMkLst>
            <pc:docMk/>
            <pc:sldMk cId="1443541030" sldId="351"/>
            <ac:cxnSpMk id="36" creationId="{4EC9F6E7-2351-4953-4FFD-C7819092478C}"/>
          </ac:cxnSpMkLst>
        </pc:cxnChg>
      </pc:sldChg>
      <pc:sldChg chg="new del">
        <pc:chgData name="u3557005@connect.hku.hk" userId="87957631-06b5-4f25-86f8-7bffd6903a85" providerId="ADAL" clId="{89A6D359-81DC-4B05-94F9-64880CE546D3}" dt="2024-01-09T05:34:04.271" v="3174" actId="680"/>
        <pc:sldMkLst>
          <pc:docMk/>
          <pc:sldMk cId="547124608" sldId="352"/>
        </pc:sldMkLst>
      </pc:sldChg>
      <pc:sldMasterChg chg="modTransition modSldLayout">
        <pc:chgData name="u3557005@connect.hku.hk" userId="87957631-06b5-4f25-86f8-7bffd6903a85" providerId="ADAL" clId="{89A6D359-81DC-4B05-94F9-64880CE546D3}" dt="2024-01-09T11:11:41.136" v="4688"/>
        <pc:sldMasterMkLst>
          <pc:docMk/>
          <pc:sldMasterMk cId="0" sldId="2147483678"/>
        </pc:sldMasterMkLst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48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49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50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52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58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59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62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63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73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74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7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CB8-41A5-9565-DB4055C7184F}"/>
              </c:ext>
            </c:extLst>
          </c:dPt>
          <c:dPt>
            <c:idx val="1"/>
            <c:bubble3D val="0"/>
            <c:spPr>
              <a:noFill/>
              <a:ln w="28575">
                <a:solidFill>
                  <a:schemeClr val="tx1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CB8-41A5-9565-DB4055C7184F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Actively Engage in self-care</c:v>
                </c:pt>
                <c:pt idx="1">
                  <c:v>Does not practice self-care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1819</c:v>
                </c:pt>
                <c:pt idx="1">
                  <c:v>2078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B8-41A5-9565-DB4055C718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Emotion Score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Cycle 1</c:v>
                </c:pt>
                <c:pt idx="1">
                  <c:v>Cycle 2</c:v>
                </c:pt>
                <c:pt idx="2">
                  <c:v>Cycle 3</c:v>
                </c:pt>
                <c:pt idx="3">
                  <c:v>Cycle 4</c:v>
                </c:pt>
                <c:pt idx="4">
                  <c:v>Cycle 5</c:v>
                </c:pt>
                <c:pt idx="5">
                  <c:v>Cycle 6</c:v>
                </c:pt>
                <c:pt idx="6">
                  <c:v>Cycle 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1.17</c:v>
                </c:pt>
                <c:pt idx="1">
                  <c:v>-2</c:v>
                </c:pt>
                <c:pt idx="2">
                  <c:v>-1</c:v>
                </c:pt>
                <c:pt idx="3">
                  <c:v>-1</c:v>
                </c:pt>
                <c:pt idx="4">
                  <c:v>-2</c:v>
                </c:pt>
                <c:pt idx="5">
                  <c:v>-2</c:v>
                </c:pt>
                <c:pt idx="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52-4BB4-A31A-8CFD06107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8729983"/>
        <c:axId val="568729503"/>
      </c:lineChart>
      <c:catAx>
        <c:axId val="568729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729503"/>
        <c:crosses val="autoZero"/>
        <c:auto val="1"/>
        <c:lblAlgn val="ctr"/>
        <c:lblOffset val="100"/>
        <c:noMultiLvlLbl val="0"/>
      </c:catAx>
      <c:valAx>
        <c:axId val="568729503"/>
        <c:scaling>
          <c:orientation val="minMax"/>
          <c:max val="3"/>
          <c:min val="-3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3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729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94209317585301"/>
          <c:y val="0.93295093080252378"/>
          <c:w val="0.6721156496062991"/>
          <c:h val="6.70490691974761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Sheet1!$B$1</c:f>
              <c:strCache>
                <c:ptCount val="1"/>
                <c:pt idx="0">
                  <c:v>User 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Cycle 1</c:v>
                </c:pt>
                <c:pt idx="1">
                  <c:v>Cycle 2</c:v>
                </c:pt>
                <c:pt idx="2">
                  <c:v>Cycle 3</c:v>
                </c:pt>
                <c:pt idx="3">
                  <c:v>Cycle 4</c:v>
                </c:pt>
                <c:pt idx="4">
                  <c:v>Cycle 5</c:v>
                </c:pt>
                <c:pt idx="5">
                  <c:v>Cycle 6</c:v>
                </c:pt>
                <c:pt idx="6">
                  <c:v>Cycle 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18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52-4BB4-A31A-8CFD06107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68729983"/>
        <c:axId val="568729503"/>
      </c:barChart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Emotion Score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Sheet1!$A$2:$A$8</c:f>
              <c:strCache>
                <c:ptCount val="7"/>
                <c:pt idx="0">
                  <c:v>Cycle 1</c:v>
                </c:pt>
                <c:pt idx="1">
                  <c:v>Cycle 2</c:v>
                </c:pt>
                <c:pt idx="2">
                  <c:v>Cycle 3</c:v>
                </c:pt>
                <c:pt idx="3">
                  <c:v>Cycle 4</c:v>
                </c:pt>
                <c:pt idx="4">
                  <c:v>Cycle 5</c:v>
                </c:pt>
                <c:pt idx="5">
                  <c:v>Cycle 6</c:v>
                </c:pt>
                <c:pt idx="6">
                  <c:v>Cycle 7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1.17</c:v>
                </c:pt>
                <c:pt idx="1">
                  <c:v>-2</c:v>
                </c:pt>
                <c:pt idx="2">
                  <c:v>-1</c:v>
                </c:pt>
                <c:pt idx="3">
                  <c:v>-1</c:v>
                </c:pt>
                <c:pt idx="4">
                  <c:v>-2</c:v>
                </c:pt>
                <c:pt idx="5">
                  <c:v>-2</c:v>
                </c:pt>
                <c:pt idx="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952-4BB4-A31A-8CFD06107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8729983"/>
        <c:axId val="568729503"/>
      </c:lineChart>
      <c:catAx>
        <c:axId val="568729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729503"/>
        <c:crosses val="autoZero"/>
        <c:auto val="1"/>
        <c:lblAlgn val="ctr"/>
        <c:lblOffset val="100"/>
        <c:noMultiLvlLbl val="0"/>
      </c:catAx>
      <c:valAx>
        <c:axId val="568729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3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8729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94209317585301"/>
          <c:y val="0.93295093080252378"/>
          <c:w val="0.6721156496062991"/>
          <c:h val="6.70490691974761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0.34363</cdr:x>
      <cdr:y>0.40981</cdr:y>
    </cdr:from>
    <cdr:to>
      <cdr:x>0.65637</cdr:x>
      <cdr:y>0.59019</cdr:y>
    </cdr:to>
    <cdr:sp macro="" textlink="">
      <cdr:nvSpPr>
        <cdr:cNvPr id="2" name="TextBox 43">
          <a:extLst xmlns:a="http://schemas.openxmlformats.org/drawingml/2006/main">
            <a:ext uri="{FF2B5EF4-FFF2-40B4-BE49-F238E27FC236}">
              <a16:creationId xmlns:a16="http://schemas.microsoft.com/office/drawing/2014/main" id="{AABA769B-EC1A-7931-7997-AE9C32FB523C}"/>
            </a:ext>
          </a:extLst>
        </cdr:cNvPr>
        <cdr:cNvSpPr txBox="1"/>
      </cdr:nvSpPr>
      <cdr:spPr>
        <a:xfrm xmlns:a="http://schemas.openxmlformats.org/drawingml/2006/main">
          <a:off x="1495109" y="1188718"/>
          <a:ext cx="1360766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800" b="0" dirty="0">
              <a:solidFill>
                <a:srgbClr val="F78A4B"/>
              </a:solidFill>
              <a:latin typeface="+mj-lt"/>
              <a:ea typeface="Open Sans" pitchFamily="2" charset="0"/>
              <a:cs typeface="Open Sans" pitchFamily="2" charset="0"/>
            </a:rPr>
            <a:t>46.7%</a:t>
          </a:r>
          <a:endParaRPr lang="en-HK" sz="2800" b="0" dirty="0">
            <a:solidFill>
              <a:srgbClr val="F78A4B"/>
            </a:solidFill>
            <a:latin typeface="+mj-lt"/>
            <a:ea typeface="Open Sans" pitchFamily="2" charset="0"/>
            <a:cs typeface="Open Sans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– 3m30s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Methodology – 2ms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Demonstration – 3m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 – 1m30s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 – 2m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Total: 12m (Buffer to 12m30s)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" name="Google Shape;2816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7" name="Google Shape;2817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572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not about diagnosis</a:t>
            </a:r>
          </a:p>
          <a:p>
            <a:r>
              <a:rPr lang="en-US"/>
              <a:t>Mention not about monitoring users to perform self-care</a:t>
            </a:r>
          </a:p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11373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5" name="Google Shape;270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4522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5" name="Google Shape;270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6845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5" name="Google Shape;270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253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5" name="Google Shape;270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096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5" name="Google Shape;2835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Users are expected to use the application for an extensive period of time before seeing improvement in their health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Willing to participate for such long time period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Attempt to seek alternative solutions to collect data upon further research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HK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Data illustrations by </a:t>
            </a:r>
            <a:r>
              <a:rPr lang="en-HK" err="1"/>
              <a:t>Storyset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1339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5" name="Google Shape;2835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https://www.sciencedirect.com/science/article/pii/S0165032799001561?via%3Dihub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4013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5" name="Google Shape;2835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Users are expected to use the application for an extensive period of time before seeing improvement in their health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Willing to participate for such long time period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Attempt to seek alternative solutions to collect data upon further research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HK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Data illustrations by </a:t>
            </a:r>
            <a:r>
              <a:rPr lang="en-HK" err="1"/>
              <a:t>Storyset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4345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Google Shape;3106;g280bce332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7" name="Google Shape;3107;g280bce332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conclusion, in this presentation, I explained the importance of promoting mental self-care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therefore a mobile game application will be developed in this project to achieve such goal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project has foreseen limitations, and it will try to mitigate some of them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Currently, the product…</a:t>
            </a:r>
          </a:p>
        </p:txBody>
      </p:sp>
    </p:spTree>
    <p:extLst>
      <p:ext uri="{BB962C8B-B14F-4D97-AF65-F5344CB8AC3E}">
        <p14:creationId xmlns:p14="http://schemas.microsoft.com/office/powerpoint/2010/main" val="169618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Google Shape;267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5" name="Google Shape;267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12628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" name="Google Shape;3266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7" name="Google Shape;3267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5" name="Google Shape;270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969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  <a:p>
            <a:endParaRPr lang="en-HK"/>
          </a:p>
          <a:p>
            <a:r>
              <a:rPr lang="en-HK"/>
              <a:t>https://www.ncbi.nlm.nih.gov/pmc/articles/PMC5381426/</a:t>
            </a:r>
          </a:p>
          <a:p>
            <a:r>
              <a:rPr lang="en-HK" b="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Mun, </a:t>
            </a:r>
            <a:r>
              <a:rPr lang="en-HK" b="0" i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Sujeong</a:t>
            </a:r>
            <a:r>
              <a:rPr lang="en-HK" b="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et al, “Self-care use patterns in the UK, US, Australia, and Japan: a multinational web-based survey,” Integrative medicine research vol. 5,2, 2016.</a:t>
            </a:r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55916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  <a:p>
            <a:endParaRPr lang="en-HK"/>
          </a:p>
          <a:p>
            <a:r>
              <a:rPr lang="en-HK"/>
              <a:t>https://www.ncbi.nlm.nih.gov/pmc/articles/PMC5381426/</a:t>
            </a:r>
          </a:p>
          <a:p>
            <a:r>
              <a:rPr lang="en-HK" b="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Mun, </a:t>
            </a:r>
            <a:r>
              <a:rPr lang="en-HK" b="0" i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Sujeong</a:t>
            </a:r>
            <a:r>
              <a:rPr lang="en-HK" b="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et al, “Self-care use patterns in the UK, US, Australia, and Japan: a multinational web-based survey,” Integrative medicine research vol. 5,2, 2016.</a:t>
            </a:r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94658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970 million</a:t>
            </a:r>
          </a:p>
          <a:p>
            <a:endParaRPr lang="en-HK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HK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GBD Results Tool. Global Health Data Exchange (n.d.). Seattle: Institute for Health Metrics and Evaluation [Online]. Available: https://ghdx.healthdata.org/gbd-results-tool?params=gbd-api-2019-permalink/2537ec0fb3bbbf9114a868394976128b, [Accessed: 25 March 2022].</a:t>
            </a:r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79110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HK" sz="18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World Health Organization, “World mental health report. Transforming mental health for all,” Geneva: World Health Organization, 2022.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HK" sz="1800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67425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Activities that individuals do to improve their help without interventions from professionals</a:t>
            </a:r>
          </a:p>
          <a:p>
            <a:endParaRPr lang="en-US"/>
          </a:p>
          <a:p>
            <a:r>
              <a:rPr lang="en-US" err="1"/>
              <a:t>Freepik</a:t>
            </a:r>
            <a:endParaRPr lang="en-US"/>
          </a:p>
          <a:p>
            <a:r>
              <a:rPr lang="en-HK" sz="1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Cuijpers</a:t>
            </a:r>
            <a:r>
              <a:rPr lang="en-HK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P, </a:t>
            </a:r>
            <a:r>
              <a:rPr lang="en-HK" sz="1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Donker</a:t>
            </a:r>
            <a:r>
              <a:rPr lang="en-HK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T, van </a:t>
            </a:r>
            <a:r>
              <a:rPr lang="en-HK" sz="1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Straten</a:t>
            </a:r>
            <a:r>
              <a:rPr lang="en-HK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Li J, and Andersson G, “Is guided self-help as effective as face-to-face psychotherapy for depression and anxiety disorders? A systematic review and meta-analysis of comparative outcome studies,” </a:t>
            </a:r>
            <a:r>
              <a:rPr lang="en-HK" sz="1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Psychol</a:t>
            </a:r>
            <a:r>
              <a:rPr lang="en-HK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Med. 2, 2010.</a:t>
            </a:r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69163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  <a:p>
            <a:endParaRPr lang="en-HK"/>
          </a:p>
          <a:p>
            <a:r>
              <a:rPr lang="en-HK"/>
              <a:t>https://www.ncbi.nlm.nih.gov/pmc/articles/PMC5381426/</a:t>
            </a:r>
          </a:p>
          <a:p>
            <a:r>
              <a:rPr lang="en-HK" b="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Mun, </a:t>
            </a:r>
            <a:r>
              <a:rPr lang="en-HK" b="0" i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Sujeong</a:t>
            </a:r>
            <a:r>
              <a:rPr lang="en-HK" b="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et al, “Self-care use patterns in the UK, US, Australia, and Japan: a multinational web-based survey,” Integrative medicine research vol. 5,2, 2016.</a:t>
            </a:r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0157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siness Growth through Affiliate Programs by Slidesg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1433700" y="1221325"/>
            <a:ext cx="6276600" cy="21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600" b="0">
                <a:latin typeface="Open Sans ExtraBold" pitchFamily="2" charset="0"/>
                <a:ea typeface="Open Sans ExtraBold" pitchFamily="2" charset="0"/>
                <a:cs typeface="Open Sans ExtraBold" pitchFamily="2" charset="0"/>
                <a:sym typeface="Dela Gothic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"/>
          <p:cNvSpPr txBox="1">
            <a:spLocks noGrp="1"/>
          </p:cNvSpPr>
          <p:nvPr>
            <p:ph type="subTitle" idx="1"/>
          </p:nvPr>
        </p:nvSpPr>
        <p:spPr>
          <a:xfrm>
            <a:off x="2007450" y="3446375"/>
            <a:ext cx="5129100" cy="4758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p28"/>
          <p:cNvSpPr/>
          <p:nvPr/>
        </p:nvSpPr>
        <p:spPr>
          <a:xfrm>
            <a:off x="8259663" y="4237250"/>
            <a:ext cx="733500" cy="733500"/>
          </a:xfrm>
          <a:prstGeom prst="ellipse">
            <a:avLst/>
          </a:prstGeom>
          <a:gradFill>
            <a:gsLst>
              <a:gs pos="0">
                <a:srgbClr val="FBB03B"/>
              </a:gs>
              <a:gs pos="7000">
                <a:srgbClr val="FBB03B"/>
              </a:gs>
              <a:gs pos="93000">
                <a:srgbClr val="ED1E79"/>
              </a:gs>
              <a:gs pos="100000">
                <a:srgbClr val="ED1E7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45" name="Google Shape;254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276" y="539508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6" name="Google Shape;25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435564">
            <a:off x="318603" y="4176163"/>
            <a:ext cx="789245" cy="8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F95E4D-E010-7B69-3254-D49984B135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7C7DCA-2A59-E327-5653-698FFC4166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HK"/>
              <a:t>| </a:t>
            </a:r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" name="Google Shape;264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0">
            <a:off x="8256788" y="122201"/>
            <a:ext cx="536864" cy="4617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2" name="Google Shape;2642;p29"/>
          <p:cNvGrpSpPr/>
          <p:nvPr/>
        </p:nvGrpSpPr>
        <p:grpSpPr>
          <a:xfrm>
            <a:off x="-2491579" y="2611923"/>
            <a:ext cx="12512468" cy="4129928"/>
            <a:chOff x="-2457379" y="2611923"/>
            <a:chExt cx="12512468" cy="4129928"/>
          </a:xfrm>
        </p:grpSpPr>
        <p:pic>
          <p:nvPicPr>
            <p:cNvPr id="2643" name="Google Shape;2643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583424">
              <a:off x="7036675" y="3527499"/>
              <a:ext cx="3045494" cy="2832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4" name="Google Shape;2644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7566282">
              <a:off x="-1938399" y="3260413"/>
              <a:ext cx="3045493" cy="28329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45" name="Google Shape;264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95540">
            <a:off x="-242352" y="219103"/>
            <a:ext cx="1223589" cy="13952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7DD4E2-CEE5-A9F0-1DE5-21E07919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5E79D4-1087-BE7C-C2F4-002834D783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HK"/>
              <a:t>| </a:t>
            </a:r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"/>
          <p:cNvSpPr txBox="1">
            <a:spLocks noGrp="1"/>
          </p:cNvSpPr>
          <p:nvPr>
            <p:ph type="title"/>
          </p:nvPr>
        </p:nvSpPr>
        <p:spPr>
          <a:xfrm>
            <a:off x="1291500" y="233842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+mj-l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9" name="Google Shape;199;p3"/>
          <p:cNvSpPr txBox="1">
            <a:spLocks noGrp="1"/>
          </p:cNvSpPr>
          <p:nvPr>
            <p:ph type="title" idx="2" hasCustomPrompt="1"/>
          </p:nvPr>
        </p:nvSpPr>
        <p:spPr>
          <a:xfrm>
            <a:off x="1291500" y="1012925"/>
            <a:ext cx="1652100" cy="915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0">
                <a:solidFill>
                  <a:schemeClr val="dk2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296" name="Google Shape;29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939057">
            <a:off x="-809523" y="-1232189"/>
            <a:ext cx="3045494" cy="283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000" y="191438"/>
            <a:ext cx="696125" cy="69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8574" y="4545425"/>
            <a:ext cx="536865" cy="4617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E9C0A3-E220-7E78-143B-708F09336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B30212-25F8-DE8E-F525-127409C56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HK"/>
              <a:t>| </a:t>
            </a:r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99" name="Google Shape;49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583424" flipH="1">
            <a:off x="-1074759" y="3527499"/>
            <a:ext cx="3045494" cy="283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 flipH="1">
            <a:off x="179559" y="122201"/>
            <a:ext cx="536864" cy="4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566282" flipH="1">
            <a:off x="7900316" y="3260413"/>
            <a:ext cx="3045493" cy="283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95540" flipH="1">
            <a:off x="8026173" y="219103"/>
            <a:ext cx="1223589" cy="13952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D86A95-1D05-37FF-D5EB-08BD266D36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881196" y="4767263"/>
            <a:ext cx="3086100" cy="274637"/>
          </a:xfrm>
        </p:spPr>
        <p:txBody>
          <a:bodyPr/>
          <a:lstStyle>
            <a:lvl1pPr algn="r">
              <a:defRPr b="1"/>
            </a:lvl1pPr>
          </a:lstStyle>
          <a:p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FC913-7FA9-A99A-9653-76A455A2B0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9046" y="4767263"/>
            <a:ext cx="516304" cy="274637"/>
          </a:xfrm>
        </p:spPr>
        <p:txBody>
          <a:bodyPr/>
          <a:lstStyle/>
          <a:p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solidFill>
          <a:schemeClr val="accent5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22B635-447D-D6FD-AB1B-6DCC74C95D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94F4E-A39D-82F0-281E-C0AE7EDA5E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HK"/>
              <a:t>| </a:t>
            </a:r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3"/>
          <p:cNvSpPr txBox="1">
            <a:spLocks noGrp="1"/>
          </p:cNvSpPr>
          <p:nvPr>
            <p:ph type="title" idx="2" hasCustomPrompt="1"/>
          </p:nvPr>
        </p:nvSpPr>
        <p:spPr>
          <a:xfrm>
            <a:off x="1476300" y="1332250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 b="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9" name="Google Shape;989;p13"/>
          <p:cNvSpPr txBox="1">
            <a:spLocks noGrp="1"/>
          </p:cNvSpPr>
          <p:nvPr>
            <p:ph type="title" idx="3" hasCustomPrompt="1"/>
          </p:nvPr>
        </p:nvSpPr>
        <p:spPr>
          <a:xfrm>
            <a:off x="1476300" y="3141075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 b="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0" name="Google Shape;990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571" y="1332250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 b="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1" name="Google Shape;991;p13"/>
          <p:cNvSpPr txBox="1">
            <a:spLocks noGrp="1"/>
          </p:cNvSpPr>
          <p:nvPr>
            <p:ph type="title" idx="5" hasCustomPrompt="1"/>
          </p:nvPr>
        </p:nvSpPr>
        <p:spPr>
          <a:xfrm>
            <a:off x="4175571" y="3141075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 b="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2" name="Google Shape;992;p13"/>
          <p:cNvSpPr txBox="1">
            <a:spLocks noGrp="1"/>
          </p:cNvSpPr>
          <p:nvPr>
            <p:ph type="title" idx="6" hasCustomPrompt="1"/>
          </p:nvPr>
        </p:nvSpPr>
        <p:spPr>
          <a:xfrm>
            <a:off x="6874849" y="1332250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 b="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3" name="Google Shape;993;p13"/>
          <p:cNvSpPr txBox="1">
            <a:spLocks noGrp="1"/>
          </p:cNvSpPr>
          <p:nvPr>
            <p:ph type="title" idx="7" hasCustomPrompt="1"/>
          </p:nvPr>
        </p:nvSpPr>
        <p:spPr>
          <a:xfrm>
            <a:off x="6874849" y="3141075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 b="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4" name="Google Shape;994;p13"/>
          <p:cNvSpPr txBox="1">
            <a:spLocks noGrp="1"/>
          </p:cNvSpPr>
          <p:nvPr>
            <p:ph type="subTitle" idx="1"/>
          </p:nvPr>
        </p:nvSpPr>
        <p:spPr>
          <a:xfrm>
            <a:off x="720000" y="197366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5" name="Google Shape;995;p13"/>
          <p:cNvSpPr txBox="1">
            <a:spLocks noGrp="1"/>
          </p:cNvSpPr>
          <p:nvPr>
            <p:ph type="subTitle" idx="8"/>
          </p:nvPr>
        </p:nvSpPr>
        <p:spPr>
          <a:xfrm>
            <a:off x="3419271" y="197366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6" name="Google Shape;996;p13"/>
          <p:cNvSpPr txBox="1">
            <a:spLocks noGrp="1"/>
          </p:cNvSpPr>
          <p:nvPr>
            <p:ph type="subTitle" idx="9"/>
          </p:nvPr>
        </p:nvSpPr>
        <p:spPr>
          <a:xfrm>
            <a:off x="6118549" y="197366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7" name="Google Shape;997;p13"/>
          <p:cNvSpPr txBox="1">
            <a:spLocks noGrp="1"/>
          </p:cNvSpPr>
          <p:nvPr>
            <p:ph type="subTitle" idx="13"/>
          </p:nvPr>
        </p:nvSpPr>
        <p:spPr>
          <a:xfrm>
            <a:off x="720000" y="3799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8" name="Google Shape;998;p13"/>
          <p:cNvSpPr txBox="1">
            <a:spLocks noGrp="1"/>
          </p:cNvSpPr>
          <p:nvPr>
            <p:ph type="subTitle" idx="14"/>
          </p:nvPr>
        </p:nvSpPr>
        <p:spPr>
          <a:xfrm>
            <a:off x="3419271" y="3799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9" name="Google Shape;999;p13"/>
          <p:cNvSpPr txBox="1">
            <a:spLocks noGrp="1"/>
          </p:cNvSpPr>
          <p:nvPr>
            <p:ph type="subTitle" idx="15"/>
          </p:nvPr>
        </p:nvSpPr>
        <p:spPr>
          <a:xfrm>
            <a:off x="6118549" y="3799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00" name="Google Shape;100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494937">
            <a:off x="83096" y="4298048"/>
            <a:ext cx="703102" cy="70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76" y="173508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1429" y="445025"/>
            <a:ext cx="789243" cy="8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911093">
            <a:off x="3691551" y="4702397"/>
            <a:ext cx="4118899" cy="4086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6"/>
          <p:cNvSpPr txBox="1">
            <a:spLocks noGrp="1"/>
          </p:cNvSpPr>
          <p:nvPr>
            <p:ph type="title"/>
          </p:nvPr>
        </p:nvSpPr>
        <p:spPr>
          <a:xfrm>
            <a:off x="2539225" y="3100300"/>
            <a:ext cx="53784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7" name="Google Shape;1307;p16"/>
          <p:cNvSpPr txBox="1">
            <a:spLocks noGrp="1"/>
          </p:cNvSpPr>
          <p:nvPr>
            <p:ph type="subTitle" idx="1"/>
          </p:nvPr>
        </p:nvSpPr>
        <p:spPr>
          <a:xfrm>
            <a:off x="1065325" y="1126425"/>
            <a:ext cx="68523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65620-586E-99B1-9B6C-7615D8DC7E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E063CE-B109-E957-4182-917D5FE9F3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7"/>
          <p:cNvSpPr txBox="1">
            <a:spLocks noGrp="1"/>
          </p:cNvSpPr>
          <p:nvPr>
            <p:ph type="title"/>
          </p:nvPr>
        </p:nvSpPr>
        <p:spPr>
          <a:xfrm>
            <a:off x="887425" y="1211338"/>
            <a:ext cx="3519600" cy="19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3" name="Google Shape;1403;p17"/>
          <p:cNvSpPr txBox="1">
            <a:spLocks noGrp="1"/>
          </p:cNvSpPr>
          <p:nvPr>
            <p:ph type="subTitle" idx="1"/>
          </p:nvPr>
        </p:nvSpPr>
        <p:spPr>
          <a:xfrm>
            <a:off x="887425" y="3097288"/>
            <a:ext cx="3519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04" name="Google Shape;1404;p17"/>
          <p:cNvSpPr>
            <a:spLocks noGrp="1"/>
          </p:cNvSpPr>
          <p:nvPr>
            <p:ph type="pic" idx="2"/>
          </p:nvPr>
        </p:nvSpPr>
        <p:spPr>
          <a:xfrm>
            <a:off x="4682375" y="914400"/>
            <a:ext cx="3500700" cy="3314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405" name="Google Shape;140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583424" flipH="1">
            <a:off x="-1074759" y="3527499"/>
            <a:ext cx="3045494" cy="283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 flipH="1">
            <a:off x="179559" y="122201"/>
            <a:ext cx="536864" cy="4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566282" flipH="1">
            <a:off x="7900316" y="3260413"/>
            <a:ext cx="3045493" cy="283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95540" flipH="1">
            <a:off x="8026173" y="219103"/>
            <a:ext cx="1223589" cy="13952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4267C6-78DE-BA80-3CC4-638DFC382F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22296C-D375-21DD-66FE-7D5125B29B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p27"/>
          <p:cNvSpPr txBox="1">
            <a:spLocks noGrp="1"/>
          </p:cNvSpPr>
          <p:nvPr>
            <p:ph type="title"/>
          </p:nvPr>
        </p:nvSpPr>
        <p:spPr>
          <a:xfrm>
            <a:off x="2347938" y="67752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48" name="Google Shape;2448;p27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49" name="Google Shape;2449;p27"/>
          <p:cNvSpPr txBox="1"/>
          <p:nvPr/>
        </p:nvSpPr>
        <p:spPr>
          <a:xfrm>
            <a:off x="2099100" y="4055295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This presentation template was created by </a:t>
            </a:r>
            <a:r>
              <a:rPr lang="en" sz="1000" b="1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00" b="1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ACA80737-E300-C5DE-68F3-363FDA78C218}"/>
              </a:ext>
            </a:extLst>
          </p:cNvPr>
          <p:cNvGrpSpPr/>
          <p:nvPr userDrawn="1"/>
        </p:nvGrpSpPr>
        <p:grpSpPr>
          <a:xfrm>
            <a:off x="0" y="4"/>
            <a:ext cx="9144000" cy="5143520"/>
            <a:chOff x="238125" y="846675"/>
            <a:chExt cx="7143750" cy="4018375"/>
          </a:xfrm>
        </p:grpSpPr>
        <p:sp>
          <p:nvSpPr>
            <p:cNvPr id="3" name="Google Shape;10;p2">
              <a:extLst>
                <a:ext uri="{FF2B5EF4-FFF2-40B4-BE49-F238E27FC236}">
                  <a16:creationId xmlns:a16="http://schemas.microsoft.com/office/drawing/2014/main" id="{7946BF43-A326-CA80-6D9A-3B622F0655D6}"/>
                </a:ext>
              </a:extLst>
            </p:cNvPr>
            <p:cNvSpPr/>
            <p:nvPr/>
          </p:nvSpPr>
          <p:spPr>
            <a:xfrm>
              <a:off x="238125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" name="Google Shape;11;p2">
              <a:extLst>
                <a:ext uri="{FF2B5EF4-FFF2-40B4-BE49-F238E27FC236}">
                  <a16:creationId xmlns:a16="http://schemas.microsoft.com/office/drawing/2014/main" id="{8C44DFB9-318D-ED41-809F-60D2A4578802}"/>
                </a:ext>
              </a:extLst>
            </p:cNvPr>
            <p:cNvSpPr/>
            <p:nvPr/>
          </p:nvSpPr>
          <p:spPr>
            <a:xfrm>
              <a:off x="952500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" name="Google Shape;12;p2">
              <a:extLst>
                <a:ext uri="{FF2B5EF4-FFF2-40B4-BE49-F238E27FC236}">
                  <a16:creationId xmlns:a16="http://schemas.microsoft.com/office/drawing/2014/main" id="{0D3E3A8B-693C-B4A0-47E1-62BF95DE14DF}"/>
                </a:ext>
              </a:extLst>
            </p:cNvPr>
            <p:cNvSpPr/>
            <p:nvPr/>
          </p:nvSpPr>
          <p:spPr>
            <a:xfrm>
              <a:off x="1666875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0" name="Google Shape;13;p2">
              <a:extLst>
                <a:ext uri="{FF2B5EF4-FFF2-40B4-BE49-F238E27FC236}">
                  <a16:creationId xmlns:a16="http://schemas.microsoft.com/office/drawing/2014/main" id="{97DB3E1E-1923-B7BE-374B-FE642B14D7E3}"/>
                </a:ext>
              </a:extLst>
            </p:cNvPr>
            <p:cNvSpPr/>
            <p:nvPr/>
          </p:nvSpPr>
          <p:spPr>
            <a:xfrm>
              <a:off x="2381250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1" name="Google Shape;14;p2">
              <a:extLst>
                <a:ext uri="{FF2B5EF4-FFF2-40B4-BE49-F238E27FC236}">
                  <a16:creationId xmlns:a16="http://schemas.microsoft.com/office/drawing/2014/main" id="{99455FA5-E97C-7125-7F16-E61FB62B5F84}"/>
                </a:ext>
              </a:extLst>
            </p:cNvPr>
            <p:cNvSpPr/>
            <p:nvPr/>
          </p:nvSpPr>
          <p:spPr>
            <a:xfrm>
              <a:off x="3095625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2" name="Google Shape;15;p2">
              <a:extLst>
                <a:ext uri="{FF2B5EF4-FFF2-40B4-BE49-F238E27FC236}">
                  <a16:creationId xmlns:a16="http://schemas.microsoft.com/office/drawing/2014/main" id="{65EE8EC6-FDF9-DD45-7B9C-AA6AC5741883}"/>
                </a:ext>
              </a:extLst>
            </p:cNvPr>
            <p:cNvSpPr/>
            <p:nvPr/>
          </p:nvSpPr>
          <p:spPr>
            <a:xfrm>
              <a:off x="3810000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3" name="Google Shape;16;p2">
              <a:extLst>
                <a:ext uri="{FF2B5EF4-FFF2-40B4-BE49-F238E27FC236}">
                  <a16:creationId xmlns:a16="http://schemas.microsoft.com/office/drawing/2014/main" id="{8E1C11D8-4E88-36AB-8BCD-968A260512E6}"/>
                </a:ext>
              </a:extLst>
            </p:cNvPr>
            <p:cNvSpPr/>
            <p:nvPr/>
          </p:nvSpPr>
          <p:spPr>
            <a:xfrm>
              <a:off x="4524375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4" name="Google Shape;17;p2">
              <a:extLst>
                <a:ext uri="{FF2B5EF4-FFF2-40B4-BE49-F238E27FC236}">
                  <a16:creationId xmlns:a16="http://schemas.microsoft.com/office/drawing/2014/main" id="{64F63757-5C46-0BE4-D078-DF5A99B3BC00}"/>
                </a:ext>
              </a:extLst>
            </p:cNvPr>
            <p:cNvSpPr/>
            <p:nvPr/>
          </p:nvSpPr>
          <p:spPr>
            <a:xfrm>
              <a:off x="5238750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5" name="Google Shape;18;p2">
              <a:extLst>
                <a:ext uri="{FF2B5EF4-FFF2-40B4-BE49-F238E27FC236}">
                  <a16:creationId xmlns:a16="http://schemas.microsoft.com/office/drawing/2014/main" id="{82DFB3CE-F663-5396-F420-A95190875382}"/>
                </a:ext>
              </a:extLst>
            </p:cNvPr>
            <p:cNvSpPr/>
            <p:nvPr/>
          </p:nvSpPr>
          <p:spPr>
            <a:xfrm>
              <a:off x="5953125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6" name="Google Shape;19;p2">
              <a:extLst>
                <a:ext uri="{FF2B5EF4-FFF2-40B4-BE49-F238E27FC236}">
                  <a16:creationId xmlns:a16="http://schemas.microsoft.com/office/drawing/2014/main" id="{61786D67-BFB9-B088-4EB9-A4369077783B}"/>
                </a:ext>
              </a:extLst>
            </p:cNvPr>
            <p:cNvSpPr/>
            <p:nvPr/>
          </p:nvSpPr>
          <p:spPr>
            <a:xfrm>
              <a:off x="6667500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7" name="Google Shape;20;p2">
              <a:extLst>
                <a:ext uri="{FF2B5EF4-FFF2-40B4-BE49-F238E27FC236}">
                  <a16:creationId xmlns:a16="http://schemas.microsoft.com/office/drawing/2014/main" id="{23989C0B-E230-56B2-D875-F76C98664813}"/>
                </a:ext>
              </a:extLst>
            </p:cNvPr>
            <p:cNvSpPr/>
            <p:nvPr/>
          </p:nvSpPr>
          <p:spPr>
            <a:xfrm>
              <a:off x="238125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8" name="Google Shape;21;p2">
              <a:extLst>
                <a:ext uri="{FF2B5EF4-FFF2-40B4-BE49-F238E27FC236}">
                  <a16:creationId xmlns:a16="http://schemas.microsoft.com/office/drawing/2014/main" id="{69398BC0-CD6B-EC1B-9F01-5658AD677F5F}"/>
                </a:ext>
              </a:extLst>
            </p:cNvPr>
            <p:cNvSpPr/>
            <p:nvPr/>
          </p:nvSpPr>
          <p:spPr>
            <a:xfrm>
              <a:off x="952500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9" name="Google Shape;22;p2">
              <a:extLst>
                <a:ext uri="{FF2B5EF4-FFF2-40B4-BE49-F238E27FC236}">
                  <a16:creationId xmlns:a16="http://schemas.microsoft.com/office/drawing/2014/main" id="{FC220DD2-4F92-5682-0F3B-96D6CDB9E708}"/>
                </a:ext>
              </a:extLst>
            </p:cNvPr>
            <p:cNvSpPr/>
            <p:nvPr/>
          </p:nvSpPr>
          <p:spPr>
            <a:xfrm>
              <a:off x="1666875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0" name="Google Shape;23;p2">
              <a:extLst>
                <a:ext uri="{FF2B5EF4-FFF2-40B4-BE49-F238E27FC236}">
                  <a16:creationId xmlns:a16="http://schemas.microsoft.com/office/drawing/2014/main" id="{A1737F27-29AA-A731-EB2D-54E07A7983DF}"/>
                </a:ext>
              </a:extLst>
            </p:cNvPr>
            <p:cNvSpPr/>
            <p:nvPr/>
          </p:nvSpPr>
          <p:spPr>
            <a:xfrm>
              <a:off x="2381250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1" name="Google Shape;24;p2">
              <a:extLst>
                <a:ext uri="{FF2B5EF4-FFF2-40B4-BE49-F238E27FC236}">
                  <a16:creationId xmlns:a16="http://schemas.microsoft.com/office/drawing/2014/main" id="{4C75B76C-6C90-A8EE-91A1-7AA767042992}"/>
                </a:ext>
              </a:extLst>
            </p:cNvPr>
            <p:cNvSpPr/>
            <p:nvPr/>
          </p:nvSpPr>
          <p:spPr>
            <a:xfrm>
              <a:off x="3095625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2" name="Google Shape;25;p2">
              <a:extLst>
                <a:ext uri="{FF2B5EF4-FFF2-40B4-BE49-F238E27FC236}">
                  <a16:creationId xmlns:a16="http://schemas.microsoft.com/office/drawing/2014/main" id="{9035AF77-9FED-035F-144F-44F52096EEBB}"/>
                </a:ext>
              </a:extLst>
            </p:cNvPr>
            <p:cNvSpPr/>
            <p:nvPr/>
          </p:nvSpPr>
          <p:spPr>
            <a:xfrm>
              <a:off x="3810000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3" name="Google Shape;26;p2">
              <a:extLst>
                <a:ext uri="{FF2B5EF4-FFF2-40B4-BE49-F238E27FC236}">
                  <a16:creationId xmlns:a16="http://schemas.microsoft.com/office/drawing/2014/main" id="{99DB3A11-5F32-0BC2-76D7-53EBFCF90568}"/>
                </a:ext>
              </a:extLst>
            </p:cNvPr>
            <p:cNvSpPr/>
            <p:nvPr/>
          </p:nvSpPr>
          <p:spPr>
            <a:xfrm>
              <a:off x="4524375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4" name="Google Shape;27;p2">
              <a:extLst>
                <a:ext uri="{FF2B5EF4-FFF2-40B4-BE49-F238E27FC236}">
                  <a16:creationId xmlns:a16="http://schemas.microsoft.com/office/drawing/2014/main" id="{95347E8D-3EB0-5F86-E434-CAC516180CFE}"/>
                </a:ext>
              </a:extLst>
            </p:cNvPr>
            <p:cNvSpPr/>
            <p:nvPr/>
          </p:nvSpPr>
          <p:spPr>
            <a:xfrm>
              <a:off x="5238750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5" name="Google Shape;28;p2">
              <a:extLst>
                <a:ext uri="{FF2B5EF4-FFF2-40B4-BE49-F238E27FC236}">
                  <a16:creationId xmlns:a16="http://schemas.microsoft.com/office/drawing/2014/main" id="{77210522-899E-83C3-B18F-843382C5C34D}"/>
                </a:ext>
              </a:extLst>
            </p:cNvPr>
            <p:cNvSpPr/>
            <p:nvPr/>
          </p:nvSpPr>
          <p:spPr>
            <a:xfrm>
              <a:off x="5953125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6" name="Google Shape;29;p2">
              <a:extLst>
                <a:ext uri="{FF2B5EF4-FFF2-40B4-BE49-F238E27FC236}">
                  <a16:creationId xmlns:a16="http://schemas.microsoft.com/office/drawing/2014/main" id="{66B5456C-F33F-E8E3-DA41-963502AB3AEE}"/>
                </a:ext>
              </a:extLst>
            </p:cNvPr>
            <p:cNvSpPr/>
            <p:nvPr/>
          </p:nvSpPr>
          <p:spPr>
            <a:xfrm>
              <a:off x="6667500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7" name="Google Shape;30;p2">
              <a:extLst>
                <a:ext uri="{FF2B5EF4-FFF2-40B4-BE49-F238E27FC236}">
                  <a16:creationId xmlns:a16="http://schemas.microsoft.com/office/drawing/2014/main" id="{592003E1-A92A-1582-47C6-2FA382DDDE1F}"/>
                </a:ext>
              </a:extLst>
            </p:cNvPr>
            <p:cNvSpPr/>
            <p:nvPr/>
          </p:nvSpPr>
          <p:spPr>
            <a:xfrm>
              <a:off x="238125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8" name="Google Shape;31;p2">
              <a:extLst>
                <a:ext uri="{FF2B5EF4-FFF2-40B4-BE49-F238E27FC236}">
                  <a16:creationId xmlns:a16="http://schemas.microsoft.com/office/drawing/2014/main" id="{1BE9C42D-9344-E32C-C8E8-E6A9C5A69780}"/>
                </a:ext>
              </a:extLst>
            </p:cNvPr>
            <p:cNvSpPr/>
            <p:nvPr/>
          </p:nvSpPr>
          <p:spPr>
            <a:xfrm>
              <a:off x="952500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9" name="Google Shape;32;p2">
              <a:extLst>
                <a:ext uri="{FF2B5EF4-FFF2-40B4-BE49-F238E27FC236}">
                  <a16:creationId xmlns:a16="http://schemas.microsoft.com/office/drawing/2014/main" id="{AB8FB194-5FAE-DC71-FBA5-6EDF74DA6BD5}"/>
                </a:ext>
              </a:extLst>
            </p:cNvPr>
            <p:cNvSpPr/>
            <p:nvPr/>
          </p:nvSpPr>
          <p:spPr>
            <a:xfrm>
              <a:off x="1666875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0" name="Google Shape;33;p2">
              <a:extLst>
                <a:ext uri="{FF2B5EF4-FFF2-40B4-BE49-F238E27FC236}">
                  <a16:creationId xmlns:a16="http://schemas.microsoft.com/office/drawing/2014/main" id="{084A11D7-AF5D-4F5E-76C4-C7BAA2722C1E}"/>
                </a:ext>
              </a:extLst>
            </p:cNvPr>
            <p:cNvSpPr/>
            <p:nvPr/>
          </p:nvSpPr>
          <p:spPr>
            <a:xfrm>
              <a:off x="2381250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1" name="Google Shape;34;p2">
              <a:extLst>
                <a:ext uri="{FF2B5EF4-FFF2-40B4-BE49-F238E27FC236}">
                  <a16:creationId xmlns:a16="http://schemas.microsoft.com/office/drawing/2014/main" id="{54CCC30D-D400-80D3-9B26-003CAF0DC7AF}"/>
                </a:ext>
              </a:extLst>
            </p:cNvPr>
            <p:cNvSpPr/>
            <p:nvPr/>
          </p:nvSpPr>
          <p:spPr>
            <a:xfrm>
              <a:off x="3095625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2" name="Google Shape;35;p2">
              <a:extLst>
                <a:ext uri="{FF2B5EF4-FFF2-40B4-BE49-F238E27FC236}">
                  <a16:creationId xmlns:a16="http://schemas.microsoft.com/office/drawing/2014/main" id="{6590582A-3909-271C-86C5-B83F7FC976C2}"/>
                </a:ext>
              </a:extLst>
            </p:cNvPr>
            <p:cNvSpPr/>
            <p:nvPr/>
          </p:nvSpPr>
          <p:spPr>
            <a:xfrm>
              <a:off x="3810000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3" name="Google Shape;36;p2">
              <a:extLst>
                <a:ext uri="{FF2B5EF4-FFF2-40B4-BE49-F238E27FC236}">
                  <a16:creationId xmlns:a16="http://schemas.microsoft.com/office/drawing/2014/main" id="{DF65BEED-215C-04D1-DD6C-7B7C9772EFD7}"/>
                </a:ext>
              </a:extLst>
            </p:cNvPr>
            <p:cNvSpPr/>
            <p:nvPr/>
          </p:nvSpPr>
          <p:spPr>
            <a:xfrm>
              <a:off x="4524375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4" name="Google Shape;37;p2">
              <a:extLst>
                <a:ext uri="{FF2B5EF4-FFF2-40B4-BE49-F238E27FC236}">
                  <a16:creationId xmlns:a16="http://schemas.microsoft.com/office/drawing/2014/main" id="{185C1CD1-269F-FE73-F1A9-A673C2BF8C5F}"/>
                </a:ext>
              </a:extLst>
            </p:cNvPr>
            <p:cNvSpPr/>
            <p:nvPr/>
          </p:nvSpPr>
          <p:spPr>
            <a:xfrm>
              <a:off x="5238750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5" name="Google Shape;38;p2">
              <a:extLst>
                <a:ext uri="{FF2B5EF4-FFF2-40B4-BE49-F238E27FC236}">
                  <a16:creationId xmlns:a16="http://schemas.microsoft.com/office/drawing/2014/main" id="{2333192A-9913-F699-6DEF-8D15ED94887C}"/>
                </a:ext>
              </a:extLst>
            </p:cNvPr>
            <p:cNvSpPr/>
            <p:nvPr/>
          </p:nvSpPr>
          <p:spPr>
            <a:xfrm>
              <a:off x="5953125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6" name="Google Shape;39;p2">
              <a:extLst>
                <a:ext uri="{FF2B5EF4-FFF2-40B4-BE49-F238E27FC236}">
                  <a16:creationId xmlns:a16="http://schemas.microsoft.com/office/drawing/2014/main" id="{D7E30351-13CB-C44C-6BFB-F33B6A852718}"/>
                </a:ext>
              </a:extLst>
            </p:cNvPr>
            <p:cNvSpPr/>
            <p:nvPr/>
          </p:nvSpPr>
          <p:spPr>
            <a:xfrm>
              <a:off x="6667500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7" name="Google Shape;40;p2">
              <a:extLst>
                <a:ext uri="{FF2B5EF4-FFF2-40B4-BE49-F238E27FC236}">
                  <a16:creationId xmlns:a16="http://schemas.microsoft.com/office/drawing/2014/main" id="{73F39C41-542A-FE04-9D66-7D293754EC30}"/>
                </a:ext>
              </a:extLst>
            </p:cNvPr>
            <p:cNvSpPr/>
            <p:nvPr/>
          </p:nvSpPr>
          <p:spPr>
            <a:xfrm>
              <a:off x="238125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8" name="Google Shape;41;p2">
              <a:extLst>
                <a:ext uri="{FF2B5EF4-FFF2-40B4-BE49-F238E27FC236}">
                  <a16:creationId xmlns:a16="http://schemas.microsoft.com/office/drawing/2014/main" id="{D5B0047D-EB98-4C2F-D43D-223CCD7BA6EE}"/>
                </a:ext>
              </a:extLst>
            </p:cNvPr>
            <p:cNvSpPr/>
            <p:nvPr/>
          </p:nvSpPr>
          <p:spPr>
            <a:xfrm>
              <a:off x="952500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9" name="Google Shape;42;p2">
              <a:extLst>
                <a:ext uri="{FF2B5EF4-FFF2-40B4-BE49-F238E27FC236}">
                  <a16:creationId xmlns:a16="http://schemas.microsoft.com/office/drawing/2014/main" id="{2AF55C07-8C32-D0E4-C75A-F31E47F01435}"/>
                </a:ext>
              </a:extLst>
            </p:cNvPr>
            <p:cNvSpPr/>
            <p:nvPr/>
          </p:nvSpPr>
          <p:spPr>
            <a:xfrm>
              <a:off x="1666875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0" name="Google Shape;43;p2">
              <a:extLst>
                <a:ext uri="{FF2B5EF4-FFF2-40B4-BE49-F238E27FC236}">
                  <a16:creationId xmlns:a16="http://schemas.microsoft.com/office/drawing/2014/main" id="{E51B4334-62FD-C2DF-952C-903D187479F8}"/>
                </a:ext>
              </a:extLst>
            </p:cNvPr>
            <p:cNvSpPr/>
            <p:nvPr/>
          </p:nvSpPr>
          <p:spPr>
            <a:xfrm>
              <a:off x="2381250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1" name="Google Shape;44;p2">
              <a:extLst>
                <a:ext uri="{FF2B5EF4-FFF2-40B4-BE49-F238E27FC236}">
                  <a16:creationId xmlns:a16="http://schemas.microsoft.com/office/drawing/2014/main" id="{D8FE6FD0-242D-8DA8-BF34-1A0AF946EA3E}"/>
                </a:ext>
              </a:extLst>
            </p:cNvPr>
            <p:cNvSpPr/>
            <p:nvPr/>
          </p:nvSpPr>
          <p:spPr>
            <a:xfrm>
              <a:off x="3095625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2" name="Google Shape;45;p2">
              <a:extLst>
                <a:ext uri="{FF2B5EF4-FFF2-40B4-BE49-F238E27FC236}">
                  <a16:creationId xmlns:a16="http://schemas.microsoft.com/office/drawing/2014/main" id="{3417415E-9857-485A-F08A-E7713E8CE6F0}"/>
                </a:ext>
              </a:extLst>
            </p:cNvPr>
            <p:cNvSpPr/>
            <p:nvPr/>
          </p:nvSpPr>
          <p:spPr>
            <a:xfrm>
              <a:off x="3810000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3" name="Google Shape;46;p2">
              <a:extLst>
                <a:ext uri="{FF2B5EF4-FFF2-40B4-BE49-F238E27FC236}">
                  <a16:creationId xmlns:a16="http://schemas.microsoft.com/office/drawing/2014/main" id="{714A253F-DB8E-F2A2-B9D5-EEBAA202876E}"/>
                </a:ext>
              </a:extLst>
            </p:cNvPr>
            <p:cNvSpPr/>
            <p:nvPr/>
          </p:nvSpPr>
          <p:spPr>
            <a:xfrm>
              <a:off x="4524375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4" name="Google Shape;47;p2">
              <a:extLst>
                <a:ext uri="{FF2B5EF4-FFF2-40B4-BE49-F238E27FC236}">
                  <a16:creationId xmlns:a16="http://schemas.microsoft.com/office/drawing/2014/main" id="{400FBC33-7D17-EF5E-F68F-AA042F6211ED}"/>
                </a:ext>
              </a:extLst>
            </p:cNvPr>
            <p:cNvSpPr/>
            <p:nvPr/>
          </p:nvSpPr>
          <p:spPr>
            <a:xfrm>
              <a:off x="5238750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5" name="Google Shape;48;p2">
              <a:extLst>
                <a:ext uri="{FF2B5EF4-FFF2-40B4-BE49-F238E27FC236}">
                  <a16:creationId xmlns:a16="http://schemas.microsoft.com/office/drawing/2014/main" id="{62D00387-95A9-395E-3582-5BAF9F5BBD5F}"/>
                </a:ext>
              </a:extLst>
            </p:cNvPr>
            <p:cNvSpPr/>
            <p:nvPr/>
          </p:nvSpPr>
          <p:spPr>
            <a:xfrm>
              <a:off x="5953125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6" name="Google Shape;49;p2">
              <a:extLst>
                <a:ext uri="{FF2B5EF4-FFF2-40B4-BE49-F238E27FC236}">
                  <a16:creationId xmlns:a16="http://schemas.microsoft.com/office/drawing/2014/main" id="{47041871-8EA9-036A-F37D-99EAEEC5733C}"/>
                </a:ext>
              </a:extLst>
            </p:cNvPr>
            <p:cNvSpPr/>
            <p:nvPr/>
          </p:nvSpPr>
          <p:spPr>
            <a:xfrm>
              <a:off x="6667500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7" name="Google Shape;50;p2">
              <a:extLst>
                <a:ext uri="{FF2B5EF4-FFF2-40B4-BE49-F238E27FC236}">
                  <a16:creationId xmlns:a16="http://schemas.microsoft.com/office/drawing/2014/main" id="{FAE69DD2-77BF-FC66-66C8-D028B6D61C99}"/>
                </a:ext>
              </a:extLst>
            </p:cNvPr>
            <p:cNvSpPr/>
            <p:nvPr/>
          </p:nvSpPr>
          <p:spPr>
            <a:xfrm>
              <a:off x="238125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8" name="Google Shape;51;p2">
              <a:extLst>
                <a:ext uri="{FF2B5EF4-FFF2-40B4-BE49-F238E27FC236}">
                  <a16:creationId xmlns:a16="http://schemas.microsoft.com/office/drawing/2014/main" id="{B496CCFC-4463-02B6-CFD1-D603AF172A0D}"/>
                </a:ext>
              </a:extLst>
            </p:cNvPr>
            <p:cNvSpPr/>
            <p:nvPr/>
          </p:nvSpPr>
          <p:spPr>
            <a:xfrm>
              <a:off x="952500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9" name="Google Shape;52;p2">
              <a:extLst>
                <a:ext uri="{FF2B5EF4-FFF2-40B4-BE49-F238E27FC236}">
                  <a16:creationId xmlns:a16="http://schemas.microsoft.com/office/drawing/2014/main" id="{78BEF542-E0C2-2D1A-C67D-C1D29A4894EF}"/>
                </a:ext>
              </a:extLst>
            </p:cNvPr>
            <p:cNvSpPr/>
            <p:nvPr/>
          </p:nvSpPr>
          <p:spPr>
            <a:xfrm>
              <a:off x="1666875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0" name="Google Shape;53;p2">
              <a:extLst>
                <a:ext uri="{FF2B5EF4-FFF2-40B4-BE49-F238E27FC236}">
                  <a16:creationId xmlns:a16="http://schemas.microsoft.com/office/drawing/2014/main" id="{DD0BB05C-F681-72BA-D213-1C373DBAF1DB}"/>
                </a:ext>
              </a:extLst>
            </p:cNvPr>
            <p:cNvSpPr/>
            <p:nvPr/>
          </p:nvSpPr>
          <p:spPr>
            <a:xfrm>
              <a:off x="2381250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1" name="Google Shape;54;p2">
              <a:extLst>
                <a:ext uri="{FF2B5EF4-FFF2-40B4-BE49-F238E27FC236}">
                  <a16:creationId xmlns:a16="http://schemas.microsoft.com/office/drawing/2014/main" id="{1F444DD9-B1E8-B8A8-D748-2B32C6106710}"/>
                </a:ext>
              </a:extLst>
            </p:cNvPr>
            <p:cNvSpPr/>
            <p:nvPr/>
          </p:nvSpPr>
          <p:spPr>
            <a:xfrm>
              <a:off x="3095625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2" name="Google Shape;55;p2">
              <a:extLst>
                <a:ext uri="{FF2B5EF4-FFF2-40B4-BE49-F238E27FC236}">
                  <a16:creationId xmlns:a16="http://schemas.microsoft.com/office/drawing/2014/main" id="{3A682FD8-8935-CA54-5017-70AE0A194831}"/>
                </a:ext>
              </a:extLst>
            </p:cNvPr>
            <p:cNvSpPr/>
            <p:nvPr/>
          </p:nvSpPr>
          <p:spPr>
            <a:xfrm>
              <a:off x="3810000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3" name="Google Shape;56;p2">
              <a:extLst>
                <a:ext uri="{FF2B5EF4-FFF2-40B4-BE49-F238E27FC236}">
                  <a16:creationId xmlns:a16="http://schemas.microsoft.com/office/drawing/2014/main" id="{F4A85934-548C-FF7B-C3B8-EDF7A48887BA}"/>
                </a:ext>
              </a:extLst>
            </p:cNvPr>
            <p:cNvSpPr/>
            <p:nvPr/>
          </p:nvSpPr>
          <p:spPr>
            <a:xfrm>
              <a:off x="4524375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4" name="Google Shape;57;p2">
              <a:extLst>
                <a:ext uri="{FF2B5EF4-FFF2-40B4-BE49-F238E27FC236}">
                  <a16:creationId xmlns:a16="http://schemas.microsoft.com/office/drawing/2014/main" id="{FFCF7284-BF02-ADC3-5F9D-8ADCF70F5667}"/>
                </a:ext>
              </a:extLst>
            </p:cNvPr>
            <p:cNvSpPr/>
            <p:nvPr/>
          </p:nvSpPr>
          <p:spPr>
            <a:xfrm>
              <a:off x="5238750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5" name="Google Shape;58;p2">
              <a:extLst>
                <a:ext uri="{FF2B5EF4-FFF2-40B4-BE49-F238E27FC236}">
                  <a16:creationId xmlns:a16="http://schemas.microsoft.com/office/drawing/2014/main" id="{EAE93101-360B-CE3D-C1FC-4F2E4F918D20}"/>
                </a:ext>
              </a:extLst>
            </p:cNvPr>
            <p:cNvSpPr/>
            <p:nvPr/>
          </p:nvSpPr>
          <p:spPr>
            <a:xfrm>
              <a:off x="5953125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6" name="Google Shape;59;p2">
              <a:extLst>
                <a:ext uri="{FF2B5EF4-FFF2-40B4-BE49-F238E27FC236}">
                  <a16:creationId xmlns:a16="http://schemas.microsoft.com/office/drawing/2014/main" id="{56DD3660-5F39-9F7A-C49A-41026D9AC070}"/>
                </a:ext>
              </a:extLst>
            </p:cNvPr>
            <p:cNvSpPr/>
            <p:nvPr/>
          </p:nvSpPr>
          <p:spPr>
            <a:xfrm>
              <a:off x="6667500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7" name="Google Shape;60;p2">
              <a:extLst>
                <a:ext uri="{FF2B5EF4-FFF2-40B4-BE49-F238E27FC236}">
                  <a16:creationId xmlns:a16="http://schemas.microsoft.com/office/drawing/2014/main" id="{50832699-1D6F-1F98-B325-EC7FADBD64D1}"/>
                </a:ext>
              </a:extLst>
            </p:cNvPr>
            <p:cNvSpPr/>
            <p:nvPr/>
          </p:nvSpPr>
          <p:spPr>
            <a:xfrm>
              <a:off x="238125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8" name="Google Shape;61;p2">
              <a:extLst>
                <a:ext uri="{FF2B5EF4-FFF2-40B4-BE49-F238E27FC236}">
                  <a16:creationId xmlns:a16="http://schemas.microsoft.com/office/drawing/2014/main" id="{2E7676B1-7E20-8E97-EEC4-86F70C4BD5AD}"/>
                </a:ext>
              </a:extLst>
            </p:cNvPr>
            <p:cNvSpPr/>
            <p:nvPr/>
          </p:nvSpPr>
          <p:spPr>
            <a:xfrm>
              <a:off x="952500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9" name="Google Shape;62;p2">
              <a:extLst>
                <a:ext uri="{FF2B5EF4-FFF2-40B4-BE49-F238E27FC236}">
                  <a16:creationId xmlns:a16="http://schemas.microsoft.com/office/drawing/2014/main" id="{1E424312-0EE8-222D-E77F-EEF2C8582CC2}"/>
                </a:ext>
              </a:extLst>
            </p:cNvPr>
            <p:cNvSpPr/>
            <p:nvPr/>
          </p:nvSpPr>
          <p:spPr>
            <a:xfrm>
              <a:off x="1666875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0" name="Google Shape;63;p2">
              <a:extLst>
                <a:ext uri="{FF2B5EF4-FFF2-40B4-BE49-F238E27FC236}">
                  <a16:creationId xmlns:a16="http://schemas.microsoft.com/office/drawing/2014/main" id="{5E02231E-5E28-E3F0-414A-BFFBCBF0C444}"/>
                </a:ext>
              </a:extLst>
            </p:cNvPr>
            <p:cNvSpPr/>
            <p:nvPr/>
          </p:nvSpPr>
          <p:spPr>
            <a:xfrm>
              <a:off x="2381250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1" name="Google Shape;64;p2">
              <a:extLst>
                <a:ext uri="{FF2B5EF4-FFF2-40B4-BE49-F238E27FC236}">
                  <a16:creationId xmlns:a16="http://schemas.microsoft.com/office/drawing/2014/main" id="{CBB85C11-9BC7-F6E5-650C-A504383E8283}"/>
                </a:ext>
              </a:extLst>
            </p:cNvPr>
            <p:cNvSpPr/>
            <p:nvPr/>
          </p:nvSpPr>
          <p:spPr>
            <a:xfrm>
              <a:off x="3095625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2" name="Google Shape;65;p2">
              <a:extLst>
                <a:ext uri="{FF2B5EF4-FFF2-40B4-BE49-F238E27FC236}">
                  <a16:creationId xmlns:a16="http://schemas.microsoft.com/office/drawing/2014/main" id="{76A69F26-43DD-5E52-2D9E-260AC7508171}"/>
                </a:ext>
              </a:extLst>
            </p:cNvPr>
            <p:cNvSpPr/>
            <p:nvPr/>
          </p:nvSpPr>
          <p:spPr>
            <a:xfrm>
              <a:off x="3810000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3" name="Google Shape;66;p2">
              <a:extLst>
                <a:ext uri="{FF2B5EF4-FFF2-40B4-BE49-F238E27FC236}">
                  <a16:creationId xmlns:a16="http://schemas.microsoft.com/office/drawing/2014/main" id="{5C9C601E-912A-FA17-B2DF-4EB36FB896AC}"/>
                </a:ext>
              </a:extLst>
            </p:cNvPr>
            <p:cNvSpPr/>
            <p:nvPr/>
          </p:nvSpPr>
          <p:spPr>
            <a:xfrm>
              <a:off x="4524375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4" name="Google Shape;67;p2">
              <a:extLst>
                <a:ext uri="{FF2B5EF4-FFF2-40B4-BE49-F238E27FC236}">
                  <a16:creationId xmlns:a16="http://schemas.microsoft.com/office/drawing/2014/main" id="{E3EC17B2-7D60-C7D0-D268-B51BB6DFBF12}"/>
                </a:ext>
              </a:extLst>
            </p:cNvPr>
            <p:cNvSpPr/>
            <p:nvPr/>
          </p:nvSpPr>
          <p:spPr>
            <a:xfrm>
              <a:off x="5238750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5" name="Google Shape;68;p2">
              <a:extLst>
                <a:ext uri="{FF2B5EF4-FFF2-40B4-BE49-F238E27FC236}">
                  <a16:creationId xmlns:a16="http://schemas.microsoft.com/office/drawing/2014/main" id="{ADB63639-0988-E381-FFC3-BA4B7872EE7E}"/>
                </a:ext>
              </a:extLst>
            </p:cNvPr>
            <p:cNvSpPr/>
            <p:nvPr/>
          </p:nvSpPr>
          <p:spPr>
            <a:xfrm>
              <a:off x="5953125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6" name="Google Shape;69;p2">
              <a:extLst>
                <a:ext uri="{FF2B5EF4-FFF2-40B4-BE49-F238E27FC236}">
                  <a16:creationId xmlns:a16="http://schemas.microsoft.com/office/drawing/2014/main" id="{837B79CE-DE6B-0B85-5E08-CCB6F8F082DB}"/>
                </a:ext>
              </a:extLst>
            </p:cNvPr>
            <p:cNvSpPr/>
            <p:nvPr/>
          </p:nvSpPr>
          <p:spPr>
            <a:xfrm>
              <a:off x="6667500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7" name="Google Shape;70;p2">
              <a:extLst>
                <a:ext uri="{FF2B5EF4-FFF2-40B4-BE49-F238E27FC236}">
                  <a16:creationId xmlns:a16="http://schemas.microsoft.com/office/drawing/2014/main" id="{B8B8803A-E048-31C2-8088-8BD2E1796993}"/>
                </a:ext>
              </a:extLst>
            </p:cNvPr>
            <p:cNvSpPr/>
            <p:nvPr/>
          </p:nvSpPr>
          <p:spPr>
            <a:xfrm>
              <a:off x="738187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8" name="Google Shape;71;p2">
              <a:extLst>
                <a:ext uri="{FF2B5EF4-FFF2-40B4-BE49-F238E27FC236}">
                  <a16:creationId xmlns:a16="http://schemas.microsoft.com/office/drawing/2014/main" id="{171E5666-8F43-8ABA-7869-B947C56751D5}"/>
                </a:ext>
              </a:extLst>
            </p:cNvPr>
            <p:cNvSpPr/>
            <p:nvPr/>
          </p:nvSpPr>
          <p:spPr>
            <a:xfrm>
              <a:off x="666750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9" name="Google Shape;72;p2">
              <a:extLst>
                <a:ext uri="{FF2B5EF4-FFF2-40B4-BE49-F238E27FC236}">
                  <a16:creationId xmlns:a16="http://schemas.microsoft.com/office/drawing/2014/main" id="{1EEBC742-F40E-5C4B-C56F-C856E2CD4773}"/>
                </a:ext>
              </a:extLst>
            </p:cNvPr>
            <p:cNvSpPr/>
            <p:nvPr/>
          </p:nvSpPr>
          <p:spPr>
            <a:xfrm>
              <a:off x="666750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0" name="Google Shape;73;p2">
              <a:extLst>
                <a:ext uri="{FF2B5EF4-FFF2-40B4-BE49-F238E27FC236}">
                  <a16:creationId xmlns:a16="http://schemas.microsoft.com/office/drawing/2014/main" id="{589E252D-8ADB-25FD-706F-EEAB43C7C859}"/>
                </a:ext>
              </a:extLst>
            </p:cNvPr>
            <p:cNvSpPr/>
            <p:nvPr/>
          </p:nvSpPr>
          <p:spPr>
            <a:xfrm>
              <a:off x="595312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1" name="Google Shape;74;p2">
              <a:extLst>
                <a:ext uri="{FF2B5EF4-FFF2-40B4-BE49-F238E27FC236}">
                  <a16:creationId xmlns:a16="http://schemas.microsoft.com/office/drawing/2014/main" id="{20C255E2-841B-9F6B-2B1E-2A8E278878C8}"/>
                </a:ext>
              </a:extLst>
            </p:cNvPr>
            <p:cNvSpPr/>
            <p:nvPr/>
          </p:nvSpPr>
          <p:spPr>
            <a:xfrm>
              <a:off x="595312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2" name="Google Shape;75;p2">
              <a:extLst>
                <a:ext uri="{FF2B5EF4-FFF2-40B4-BE49-F238E27FC236}">
                  <a16:creationId xmlns:a16="http://schemas.microsoft.com/office/drawing/2014/main" id="{20DA04E3-164A-CF7B-A00F-BE78A8EBB4A7}"/>
                </a:ext>
              </a:extLst>
            </p:cNvPr>
            <p:cNvSpPr/>
            <p:nvPr/>
          </p:nvSpPr>
          <p:spPr>
            <a:xfrm>
              <a:off x="523875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3" name="Google Shape;76;p2">
              <a:extLst>
                <a:ext uri="{FF2B5EF4-FFF2-40B4-BE49-F238E27FC236}">
                  <a16:creationId xmlns:a16="http://schemas.microsoft.com/office/drawing/2014/main" id="{F37D02A9-AE36-EB82-0929-67026430E4DF}"/>
                </a:ext>
              </a:extLst>
            </p:cNvPr>
            <p:cNvSpPr/>
            <p:nvPr/>
          </p:nvSpPr>
          <p:spPr>
            <a:xfrm>
              <a:off x="523875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4" name="Google Shape;77;p2">
              <a:extLst>
                <a:ext uri="{FF2B5EF4-FFF2-40B4-BE49-F238E27FC236}">
                  <a16:creationId xmlns:a16="http://schemas.microsoft.com/office/drawing/2014/main" id="{5397EECB-5F61-36A7-C6A5-C88AD9B18CFE}"/>
                </a:ext>
              </a:extLst>
            </p:cNvPr>
            <p:cNvSpPr/>
            <p:nvPr/>
          </p:nvSpPr>
          <p:spPr>
            <a:xfrm>
              <a:off x="452437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5" name="Google Shape;78;p2">
              <a:extLst>
                <a:ext uri="{FF2B5EF4-FFF2-40B4-BE49-F238E27FC236}">
                  <a16:creationId xmlns:a16="http://schemas.microsoft.com/office/drawing/2014/main" id="{C1A483A8-41C4-CB8E-7337-84BC549ECEEE}"/>
                </a:ext>
              </a:extLst>
            </p:cNvPr>
            <p:cNvSpPr/>
            <p:nvPr/>
          </p:nvSpPr>
          <p:spPr>
            <a:xfrm>
              <a:off x="452437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6" name="Google Shape;79;p2">
              <a:extLst>
                <a:ext uri="{FF2B5EF4-FFF2-40B4-BE49-F238E27FC236}">
                  <a16:creationId xmlns:a16="http://schemas.microsoft.com/office/drawing/2014/main" id="{B58D7885-5E8C-80ED-4E3E-5F56EFEFBD08}"/>
                </a:ext>
              </a:extLst>
            </p:cNvPr>
            <p:cNvSpPr/>
            <p:nvPr/>
          </p:nvSpPr>
          <p:spPr>
            <a:xfrm>
              <a:off x="381000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7" name="Google Shape;80;p2">
              <a:extLst>
                <a:ext uri="{FF2B5EF4-FFF2-40B4-BE49-F238E27FC236}">
                  <a16:creationId xmlns:a16="http://schemas.microsoft.com/office/drawing/2014/main" id="{F531B481-BD5E-C2C9-C2E8-BF86A5BFA887}"/>
                </a:ext>
              </a:extLst>
            </p:cNvPr>
            <p:cNvSpPr/>
            <p:nvPr/>
          </p:nvSpPr>
          <p:spPr>
            <a:xfrm>
              <a:off x="381000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8" name="Google Shape;81;p2">
              <a:extLst>
                <a:ext uri="{FF2B5EF4-FFF2-40B4-BE49-F238E27FC236}">
                  <a16:creationId xmlns:a16="http://schemas.microsoft.com/office/drawing/2014/main" id="{95953648-0F70-19C8-87FE-46A54A513770}"/>
                </a:ext>
              </a:extLst>
            </p:cNvPr>
            <p:cNvSpPr/>
            <p:nvPr/>
          </p:nvSpPr>
          <p:spPr>
            <a:xfrm>
              <a:off x="309562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9" name="Google Shape;82;p2">
              <a:extLst>
                <a:ext uri="{FF2B5EF4-FFF2-40B4-BE49-F238E27FC236}">
                  <a16:creationId xmlns:a16="http://schemas.microsoft.com/office/drawing/2014/main" id="{25CF93D0-6C17-D82E-0A29-1C4F5952AACB}"/>
                </a:ext>
              </a:extLst>
            </p:cNvPr>
            <p:cNvSpPr/>
            <p:nvPr/>
          </p:nvSpPr>
          <p:spPr>
            <a:xfrm>
              <a:off x="309562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0" name="Google Shape;83;p2">
              <a:extLst>
                <a:ext uri="{FF2B5EF4-FFF2-40B4-BE49-F238E27FC236}">
                  <a16:creationId xmlns:a16="http://schemas.microsoft.com/office/drawing/2014/main" id="{083EBB0B-9381-C49A-80C8-0D6776786363}"/>
                </a:ext>
              </a:extLst>
            </p:cNvPr>
            <p:cNvSpPr/>
            <p:nvPr/>
          </p:nvSpPr>
          <p:spPr>
            <a:xfrm>
              <a:off x="238125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1" name="Google Shape;84;p2">
              <a:extLst>
                <a:ext uri="{FF2B5EF4-FFF2-40B4-BE49-F238E27FC236}">
                  <a16:creationId xmlns:a16="http://schemas.microsoft.com/office/drawing/2014/main" id="{77D1FD80-D059-18B1-FAEA-BB44890C322D}"/>
                </a:ext>
              </a:extLst>
            </p:cNvPr>
            <p:cNvSpPr/>
            <p:nvPr/>
          </p:nvSpPr>
          <p:spPr>
            <a:xfrm>
              <a:off x="238125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2" name="Google Shape;85;p2">
              <a:extLst>
                <a:ext uri="{FF2B5EF4-FFF2-40B4-BE49-F238E27FC236}">
                  <a16:creationId xmlns:a16="http://schemas.microsoft.com/office/drawing/2014/main" id="{963EA9CF-6DF5-E69E-9E71-78D02B9011FA}"/>
                </a:ext>
              </a:extLst>
            </p:cNvPr>
            <p:cNvSpPr/>
            <p:nvPr/>
          </p:nvSpPr>
          <p:spPr>
            <a:xfrm>
              <a:off x="166687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3" name="Google Shape;86;p2">
              <a:extLst>
                <a:ext uri="{FF2B5EF4-FFF2-40B4-BE49-F238E27FC236}">
                  <a16:creationId xmlns:a16="http://schemas.microsoft.com/office/drawing/2014/main" id="{1677C0F4-5F67-F3BD-627F-3E42C01FFB15}"/>
                </a:ext>
              </a:extLst>
            </p:cNvPr>
            <p:cNvSpPr/>
            <p:nvPr/>
          </p:nvSpPr>
          <p:spPr>
            <a:xfrm>
              <a:off x="166687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4" name="Google Shape;87;p2">
              <a:extLst>
                <a:ext uri="{FF2B5EF4-FFF2-40B4-BE49-F238E27FC236}">
                  <a16:creationId xmlns:a16="http://schemas.microsoft.com/office/drawing/2014/main" id="{10A58C9C-A864-D08F-F06B-081AB2A5261B}"/>
                </a:ext>
              </a:extLst>
            </p:cNvPr>
            <p:cNvSpPr/>
            <p:nvPr/>
          </p:nvSpPr>
          <p:spPr>
            <a:xfrm>
              <a:off x="95250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5" name="Google Shape;88;p2">
              <a:extLst>
                <a:ext uri="{FF2B5EF4-FFF2-40B4-BE49-F238E27FC236}">
                  <a16:creationId xmlns:a16="http://schemas.microsoft.com/office/drawing/2014/main" id="{B18C6ACA-4334-C205-CC9A-91A06298E85F}"/>
                </a:ext>
              </a:extLst>
            </p:cNvPr>
            <p:cNvSpPr/>
            <p:nvPr/>
          </p:nvSpPr>
          <p:spPr>
            <a:xfrm>
              <a:off x="95250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6" name="Google Shape;89;p2">
              <a:extLst>
                <a:ext uri="{FF2B5EF4-FFF2-40B4-BE49-F238E27FC236}">
                  <a16:creationId xmlns:a16="http://schemas.microsoft.com/office/drawing/2014/main" id="{4328FEE6-403B-7452-6E81-B91625514E11}"/>
                </a:ext>
              </a:extLst>
            </p:cNvPr>
            <p:cNvSpPr/>
            <p:nvPr/>
          </p:nvSpPr>
          <p:spPr>
            <a:xfrm>
              <a:off x="23812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7" name="Google Shape;90;p2">
              <a:extLst>
                <a:ext uri="{FF2B5EF4-FFF2-40B4-BE49-F238E27FC236}">
                  <a16:creationId xmlns:a16="http://schemas.microsoft.com/office/drawing/2014/main" id="{86CE1F31-7177-138A-714B-32B384226097}"/>
                </a:ext>
              </a:extLst>
            </p:cNvPr>
            <p:cNvSpPr/>
            <p:nvPr/>
          </p:nvSpPr>
          <p:spPr>
            <a:xfrm>
              <a:off x="238125" y="48650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8" name="Google Shape;91;p2">
              <a:extLst>
                <a:ext uri="{FF2B5EF4-FFF2-40B4-BE49-F238E27FC236}">
                  <a16:creationId xmlns:a16="http://schemas.microsoft.com/office/drawing/2014/main" id="{9D768C12-4719-9514-D476-A2E62A7DA59B}"/>
                </a:ext>
              </a:extLst>
            </p:cNvPr>
            <p:cNvSpPr/>
            <p:nvPr/>
          </p:nvSpPr>
          <p:spPr>
            <a:xfrm>
              <a:off x="238125" y="41953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9" name="Google Shape;92;p2">
              <a:extLst>
                <a:ext uri="{FF2B5EF4-FFF2-40B4-BE49-F238E27FC236}">
                  <a16:creationId xmlns:a16="http://schemas.microsoft.com/office/drawing/2014/main" id="{BD3B8A1D-E257-BB84-F3E4-BE8C6BC8C2C0}"/>
                </a:ext>
              </a:extLst>
            </p:cNvPr>
            <p:cNvSpPr/>
            <p:nvPr/>
          </p:nvSpPr>
          <p:spPr>
            <a:xfrm>
              <a:off x="238125" y="41953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0" name="Google Shape;93;p2">
              <a:extLst>
                <a:ext uri="{FF2B5EF4-FFF2-40B4-BE49-F238E27FC236}">
                  <a16:creationId xmlns:a16="http://schemas.microsoft.com/office/drawing/2014/main" id="{BB36988A-A1D5-0357-601D-A9AD9D878C5E}"/>
                </a:ext>
              </a:extLst>
            </p:cNvPr>
            <p:cNvSpPr/>
            <p:nvPr/>
          </p:nvSpPr>
          <p:spPr>
            <a:xfrm>
              <a:off x="238125" y="3525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" name="Google Shape;94;p2">
              <a:extLst>
                <a:ext uri="{FF2B5EF4-FFF2-40B4-BE49-F238E27FC236}">
                  <a16:creationId xmlns:a16="http://schemas.microsoft.com/office/drawing/2014/main" id="{E826230D-EFD1-4783-0599-23384CCF34A3}"/>
                </a:ext>
              </a:extLst>
            </p:cNvPr>
            <p:cNvSpPr/>
            <p:nvPr/>
          </p:nvSpPr>
          <p:spPr>
            <a:xfrm>
              <a:off x="238125" y="3525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2" name="Google Shape;95;p2">
              <a:extLst>
                <a:ext uri="{FF2B5EF4-FFF2-40B4-BE49-F238E27FC236}">
                  <a16:creationId xmlns:a16="http://schemas.microsoft.com/office/drawing/2014/main" id="{1552A714-5F6C-78D8-1089-8F837048E2D8}"/>
                </a:ext>
              </a:extLst>
            </p:cNvPr>
            <p:cNvSpPr/>
            <p:nvPr/>
          </p:nvSpPr>
          <p:spPr>
            <a:xfrm>
              <a:off x="238125" y="2855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3" name="Google Shape;96;p2">
              <a:extLst>
                <a:ext uri="{FF2B5EF4-FFF2-40B4-BE49-F238E27FC236}">
                  <a16:creationId xmlns:a16="http://schemas.microsoft.com/office/drawing/2014/main" id="{B0835212-6D84-BBF2-141A-CECE0CBF9E85}"/>
                </a:ext>
              </a:extLst>
            </p:cNvPr>
            <p:cNvSpPr/>
            <p:nvPr/>
          </p:nvSpPr>
          <p:spPr>
            <a:xfrm>
              <a:off x="238125" y="2855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4" name="Google Shape;97;p2">
              <a:extLst>
                <a:ext uri="{FF2B5EF4-FFF2-40B4-BE49-F238E27FC236}">
                  <a16:creationId xmlns:a16="http://schemas.microsoft.com/office/drawing/2014/main" id="{C2906C0C-BA3D-7D65-2534-E14D7EC6F0AC}"/>
                </a:ext>
              </a:extLst>
            </p:cNvPr>
            <p:cNvSpPr/>
            <p:nvPr/>
          </p:nvSpPr>
          <p:spPr>
            <a:xfrm>
              <a:off x="238125" y="21861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5" name="Google Shape;98;p2">
              <a:extLst>
                <a:ext uri="{FF2B5EF4-FFF2-40B4-BE49-F238E27FC236}">
                  <a16:creationId xmlns:a16="http://schemas.microsoft.com/office/drawing/2014/main" id="{FD7AA463-299A-0A9E-9435-645E05694C42}"/>
                </a:ext>
              </a:extLst>
            </p:cNvPr>
            <p:cNvSpPr/>
            <p:nvPr/>
          </p:nvSpPr>
          <p:spPr>
            <a:xfrm>
              <a:off x="238125" y="21861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6" name="Google Shape;99;p2">
              <a:extLst>
                <a:ext uri="{FF2B5EF4-FFF2-40B4-BE49-F238E27FC236}">
                  <a16:creationId xmlns:a16="http://schemas.microsoft.com/office/drawing/2014/main" id="{51D07616-0A3D-999B-8212-E86E6FB612F6}"/>
                </a:ext>
              </a:extLst>
            </p:cNvPr>
            <p:cNvSpPr/>
            <p:nvPr/>
          </p:nvSpPr>
          <p:spPr>
            <a:xfrm>
              <a:off x="238125" y="15164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7" name="Google Shape;100;p2">
              <a:extLst>
                <a:ext uri="{FF2B5EF4-FFF2-40B4-BE49-F238E27FC236}">
                  <a16:creationId xmlns:a16="http://schemas.microsoft.com/office/drawing/2014/main" id="{EBF26C3F-5D0F-7D2F-3536-4CD1B90A8306}"/>
                </a:ext>
              </a:extLst>
            </p:cNvPr>
            <p:cNvSpPr/>
            <p:nvPr/>
          </p:nvSpPr>
          <p:spPr>
            <a:xfrm>
              <a:off x="238125" y="15164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8" name="Google Shape;101;p2">
              <a:extLst>
                <a:ext uri="{FF2B5EF4-FFF2-40B4-BE49-F238E27FC236}">
                  <a16:creationId xmlns:a16="http://schemas.microsoft.com/office/drawing/2014/main" id="{DCD1880B-1D94-9821-494B-404FB3E00141}"/>
                </a:ext>
              </a:extLst>
            </p:cNvPr>
            <p:cNvSpPr/>
            <p:nvPr/>
          </p:nvSpPr>
          <p:spPr>
            <a:xfrm>
              <a:off x="238125" y="846675"/>
              <a:ext cx="7143750" cy="0"/>
            </a:xfrm>
            <a:custGeom>
              <a:avLst/>
              <a:gdLst/>
              <a:ahLst/>
              <a:cxnLst/>
              <a:rect l="l" t="t" r="r" b="b"/>
              <a:pathLst>
                <a:path w="285750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428B0-E6D2-F0A6-1B80-CD45A63E2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3407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039AA-B6BC-F89A-F49C-8B4AD108C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79508" y="4767263"/>
            <a:ext cx="53584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8" r:id="rId5"/>
    <p:sldLayoutId id="2147483659" r:id="rId6"/>
    <p:sldLayoutId id="2147483662" r:id="rId7"/>
    <p:sldLayoutId id="2147483663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 ExtraBold" pitchFamily="2" charset="0"/>
          <a:ea typeface="Open Sans ExtraBold" pitchFamily="2" charset="0"/>
          <a:cs typeface="Open Sans ExtraBold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33"/>
          <p:cNvSpPr txBox="1">
            <a:spLocks noGrp="1"/>
          </p:cNvSpPr>
          <p:nvPr>
            <p:ph type="ctrTitle"/>
          </p:nvPr>
        </p:nvSpPr>
        <p:spPr>
          <a:xfrm>
            <a:off x="1433700" y="1221325"/>
            <a:ext cx="6276600" cy="21444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HK"/>
              <a:t>Strengthening Youths’ Competencies for Mental Health Self-care</a:t>
            </a:r>
          </a:p>
        </p:txBody>
      </p:sp>
      <p:sp>
        <p:nvSpPr>
          <p:cNvPr id="2657" name="Google Shape;2657;p33"/>
          <p:cNvSpPr txBox="1">
            <a:spLocks noGrp="1"/>
          </p:cNvSpPr>
          <p:nvPr>
            <p:ph type="subTitle" idx="1"/>
          </p:nvPr>
        </p:nvSpPr>
        <p:spPr>
          <a:xfrm>
            <a:off x="2008188" y="3446462"/>
            <a:ext cx="5127625" cy="661837"/>
          </a:xfrm>
          <a:ln w="6350"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HK" sz="1000"/>
              <a:t>Final Year Project Final Presentation</a:t>
            </a:r>
          </a:p>
          <a:p>
            <a:pPr lvl="0"/>
            <a:r>
              <a:rPr lang="en-HK" sz="1000"/>
              <a:t>Yau Herman (3035570054)</a:t>
            </a:r>
          </a:p>
          <a:p>
            <a:pPr lvl="0"/>
            <a:r>
              <a:rPr lang="en-HK" sz="1000"/>
              <a:t>Supervised by </a:t>
            </a:r>
            <a:r>
              <a:rPr lang="en-HK" sz="1000" err="1"/>
              <a:t>Dr.</a:t>
            </a:r>
            <a:r>
              <a:rPr lang="en-HK" sz="1000"/>
              <a:t> </a:t>
            </a:r>
            <a:r>
              <a:rPr lang="en-HK" sz="1000" err="1"/>
              <a:t>Schnieders</a:t>
            </a:r>
            <a:r>
              <a:rPr lang="en-HK" sz="1000"/>
              <a:t> Dirk</a:t>
            </a:r>
          </a:p>
        </p:txBody>
      </p:sp>
      <p:pic>
        <p:nvPicPr>
          <p:cNvPr id="2658" name="Google Shape;26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300" y="3922175"/>
            <a:ext cx="924898" cy="9248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9" name="Google Shape;2659;p33"/>
          <p:cNvGrpSpPr/>
          <p:nvPr/>
        </p:nvGrpSpPr>
        <p:grpSpPr>
          <a:xfrm>
            <a:off x="-1150205" y="-361150"/>
            <a:ext cx="11527382" cy="7777073"/>
            <a:chOff x="-1150205" y="-361150"/>
            <a:chExt cx="11527382" cy="7777073"/>
          </a:xfrm>
        </p:grpSpPr>
        <p:pic>
          <p:nvPicPr>
            <p:cNvPr id="2660" name="Google Shape;2660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76377" y="-361150"/>
              <a:ext cx="3700800" cy="3442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1" name="Google Shape;2661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7068877">
              <a:off x="-415020" y="3456719"/>
              <a:ext cx="3098059" cy="35307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2" name="Google Shape;266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2304" y="4073825"/>
            <a:ext cx="789243" cy="8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3" name="Google Shape;2663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997" y="112350"/>
            <a:ext cx="1724043" cy="1965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Google Shape;2819;p45"/>
          <p:cNvSpPr txBox="1">
            <a:spLocks noGrp="1"/>
          </p:cNvSpPr>
          <p:nvPr>
            <p:ph type="subTitle" idx="1"/>
          </p:nvPr>
        </p:nvSpPr>
        <p:spPr>
          <a:xfrm>
            <a:off x="1194947" y="980381"/>
            <a:ext cx="6388939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If self-care is beneficial but underutilized,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/>
              <a:t>Can I make more people do it?</a:t>
            </a:r>
            <a:endParaRPr sz="3200" b="1"/>
          </a:p>
        </p:txBody>
      </p:sp>
      <p:pic>
        <p:nvPicPr>
          <p:cNvPr id="2821" name="Google Shape;282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403630">
            <a:off x="7769364" y="-536896"/>
            <a:ext cx="4128947" cy="384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2" name="Google Shape;282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376583">
            <a:off x="504326" y="3896857"/>
            <a:ext cx="920724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3" name="Google Shape;282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321708" flipH="1">
            <a:off x="7970416" y="362630"/>
            <a:ext cx="920722" cy="1115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4" name="Google Shape;282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9875" y="4055915"/>
            <a:ext cx="661800" cy="6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5" name="Google Shape;2825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848517">
            <a:off x="4534028" y="206613"/>
            <a:ext cx="633711" cy="68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6" name="Google Shape;2826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799981">
            <a:off x="-3468314" y="673732"/>
            <a:ext cx="4402195" cy="436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artoon of a person sitting on a question mark&#10;&#10;Description automatically generated">
            <a:extLst>
              <a:ext uri="{FF2B5EF4-FFF2-40B4-BE49-F238E27FC236}">
                <a16:creationId xmlns:a16="http://schemas.microsoft.com/office/drawing/2014/main" id="{350A3225-3AD1-DC9B-ABCB-CA59D1FD3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3653" y="2652192"/>
            <a:ext cx="5476650" cy="547665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BFA306D-F702-D923-CA82-41E0AEDA95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DF1A1E3-98FE-7C31-9528-87ADBD06CE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pPr/>
              <a:t>10</a:t>
            </a:fld>
            <a:endParaRPr lang="en-H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CF8BA-19B1-196A-7010-D1CADEE232E6}"/>
              </a:ext>
            </a:extLst>
          </p:cNvPr>
          <p:cNvSpPr txBox="1"/>
          <p:nvPr/>
        </p:nvSpPr>
        <p:spPr>
          <a:xfrm>
            <a:off x="1375334" y="4746314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People illustrations by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Storyset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2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D91E2-0A6B-E02B-3E4C-E369020C8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Solutions are Inadequate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A98138-6DBC-8F7E-85D9-9BB679458C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11</a:t>
            </a:fld>
            <a:endParaRPr lang="en-HK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46BB61F-AEAA-9AD4-1C83-AEE2386B3E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2EECA7-15FF-443B-DCD9-F6F774C0FFA8}"/>
              </a:ext>
            </a:extLst>
          </p:cNvPr>
          <p:cNvCxnSpPr>
            <a:cxnSpLocks/>
          </p:cNvCxnSpPr>
          <p:nvPr/>
        </p:nvCxnSpPr>
        <p:spPr>
          <a:xfrm flipV="1">
            <a:off x="4521273" y="1431565"/>
            <a:ext cx="0" cy="2990491"/>
          </a:xfrm>
          <a:prstGeom prst="straightConnector1">
            <a:avLst/>
          </a:prstGeom>
          <a:ln w="15875">
            <a:solidFill>
              <a:schemeClr val="tx1">
                <a:lumMod val="20000"/>
                <a:lumOff val="8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01296C-D80C-A488-4C12-AEA0F4ECE182}"/>
              </a:ext>
            </a:extLst>
          </p:cNvPr>
          <p:cNvCxnSpPr>
            <a:cxnSpLocks/>
          </p:cNvCxnSpPr>
          <p:nvPr/>
        </p:nvCxnSpPr>
        <p:spPr>
          <a:xfrm>
            <a:off x="2466322" y="2926811"/>
            <a:ext cx="4211355" cy="0"/>
          </a:xfrm>
          <a:prstGeom prst="straightConnector1">
            <a:avLst/>
          </a:prstGeom>
          <a:ln w="15875">
            <a:solidFill>
              <a:schemeClr val="tx1">
                <a:lumMod val="20000"/>
                <a:lumOff val="80000"/>
              </a:schemeClr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8DF9215-02A6-C817-771A-9D6EEE6E9E0A}"/>
              </a:ext>
            </a:extLst>
          </p:cNvPr>
          <p:cNvSpPr txBox="1"/>
          <p:nvPr/>
        </p:nvSpPr>
        <p:spPr>
          <a:xfrm>
            <a:off x="3502451" y="1017237"/>
            <a:ext cx="20376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More </a:t>
            </a:r>
            <a:r>
              <a:rPr lang="en-US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Engaging</a:t>
            </a:r>
            <a:endParaRPr lang="en-HK" sz="1500" b="1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9E5F7A-98BD-A6F6-2FB0-76EB84EDFAC5}"/>
              </a:ext>
            </a:extLst>
          </p:cNvPr>
          <p:cNvSpPr txBox="1"/>
          <p:nvPr/>
        </p:nvSpPr>
        <p:spPr>
          <a:xfrm>
            <a:off x="6546202" y="2769930"/>
            <a:ext cx="20376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More </a:t>
            </a:r>
            <a:r>
              <a:rPr lang="en-US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Accessible</a:t>
            </a:r>
            <a:endParaRPr lang="en-HK" sz="1500" b="1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15" name="Google Shape;11236;p80">
            <a:extLst>
              <a:ext uri="{FF2B5EF4-FFF2-40B4-BE49-F238E27FC236}">
                <a16:creationId xmlns:a16="http://schemas.microsoft.com/office/drawing/2014/main" id="{48989ADB-877E-318E-8370-AB491280120A}"/>
              </a:ext>
            </a:extLst>
          </p:cNvPr>
          <p:cNvGrpSpPr/>
          <p:nvPr/>
        </p:nvGrpSpPr>
        <p:grpSpPr>
          <a:xfrm>
            <a:off x="5177182" y="1767893"/>
            <a:ext cx="725825" cy="725114"/>
            <a:chOff x="3040984" y="3681059"/>
            <a:chExt cx="356164" cy="355815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1" name="Google Shape;11237;p80">
              <a:extLst>
                <a:ext uri="{FF2B5EF4-FFF2-40B4-BE49-F238E27FC236}">
                  <a16:creationId xmlns:a16="http://schemas.microsoft.com/office/drawing/2014/main" id="{965012AF-8478-E037-F992-32D9CF2952ED}"/>
                </a:ext>
              </a:extLst>
            </p:cNvPr>
            <p:cNvSpPr/>
            <p:nvPr/>
          </p:nvSpPr>
          <p:spPr>
            <a:xfrm>
              <a:off x="3040984" y="3681059"/>
              <a:ext cx="356164" cy="355815"/>
            </a:xfrm>
            <a:custGeom>
              <a:avLst/>
              <a:gdLst/>
              <a:ahLst/>
              <a:cxnLst/>
              <a:rect l="l" t="t" r="r" b="b"/>
              <a:pathLst>
                <a:path w="11216" h="11205" extrusionOk="0">
                  <a:moveTo>
                    <a:pt x="5620" y="0"/>
                  </a:moveTo>
                  <a:cubicBezTo>
                    <a:pt x="4274" y="0"/>
                    <a:pt x="2965" y="488"/>
                    <a:pt x="1953" y="1369"/>
                  </a:cubicBezTo>
                  <a:cubicBezTo>
                    <a:pt x="1881" y="1429"/>
                    <a:pt x="1881" y="1536"/>
                    <a:pt x="1941" y="1608"/>
                  </a:cubicBezTo>
                  <a:cubicBezTo>
                    <a:pt x="1972" y="1645"/>
                    <a:pt x="2016" y="1663"/>
                    <a:pt x="2061" y="1663"/>
                  </a:cubicBezTo>
                  <a:cubicBezTo>
                    <a:pt x="2103" y="1663"/>
                    <a:pt x="2145" y="1648"/>
                    <a:pt x="2179" y="1620"/>
                  </a:cubicBezTo>
                  <a:cubicBezTo>
                    <a:pt x="3131" y="786"/>
                    <a:pt x="4358" y="346"/>
                    <a:pt x="5620" y="346"/>
                  </a:cubicBezTo>
                  <a:cubicBezTo>
                    <a:pt x="7013" y="346"/>
                    <a:pt x="8346" y="893"/>
                    <a:pt x="9335" y="1893"/>
                  </a:cubicBezTo>
                  <a:cubicBezTo>
                    <a:pt x="10335" y="2882"/>
                    <a:pt x="10882" y="4215"/>
                    <a:pt x="10882" y="5608"/>
                  </a:cubicBezTo>
                  <a:cubicBezTo>
                    <a:pt x="10882" y="7013"/>
                    <a:pt x="10335" y="8335"/>
                    <a:pt x="9335" y="9335"/>
                  </a:cubicBezTo>
                  <a:cubicBezTo>
                    <a:pt x="8346" y="10323"/>
                    <a:pt x="7013" y="10883"/>
                    <a:pt x="5620" y="10883"/>
                  </a:cubicBezTo>
                  <a:cubicBezTo>
                    <a:pt x="4215" y="10883"/>
                    <a:pt x="2893" y="10323"/>
                    <a:pt x="1893" y="9335"/>
                  </a:cubicBezTo>
                  <a:cubicBezTo>
                    <a:pt x="893" y="8335"/>
                    <a:pt x="345" y="7013"/>
                    <a:pt x="345" y="5608"/>
                  </a:cubicBezTo>
                  <a:cubicBezTo>
                    <a:pt x="345" y="4298"/>
                    <a:pt x="822" y="3048"/>
                    <a:pt x="1703" y="2084"/>
                  </a:cubicBezTo>
                  <a:cubicBezTo>
                    <a:pt x="1762" y="2012"/>
                    <a:pt x="1762" y="1905"/>
                    <a:pt x="1691" y="1846"/>
                  </a:cubicBezTo>
                  <a:cubicBezTo>
                    <a:pt x="1657" y="1817"/>
                    <a:pt x="1614" y="1802"/>
                    <a:pt x="1573" y="1802"/>
                  </a:cubicBezTo>
                  <a:cubicBezTo>
                    <a:pt x="1528" y="1802"/>
                    <a:pt x="1484" y="1820"/>
                    <a:pt x="1453" y="1858"/>
                  </a:cubicBezTo>
                  <a:cubicBezTo>
                    <a:pt x="512" y="2882"/>
                    <a:pt x="0" y="4227"/>
                    <a:pt x="0" y="5608"/>
                  </a:cubicBezTo>
                  <a:cubicBezTo>
                    <a:pt x="0" y="7096"/>
                    <a:pt x="583" y="8513"/>
                    <a:pt x="1643" y="9573"/>
                  </a:cubicBezTo>
                  <a:cubicBezTo>
                    <a:pt x="2703" y="10621"/>
                    <a:pt x="4096" y="11204"/>
                    <a:pt x="5608" y="11204"/>
                  </a:cubicBezTo>
                  <a:cubicBezTo>
                    <a:pt x="7108" y="11204"/>
                    <a:pt x="8501" y="10621"/>
                    <a:pt x="9561" y="9573"/>
                  </a:cubicBezTo>
                  <a:cubicBezTo>
                    <a:pt x="10620" y="8513"/>
                    <a:pt x="11204" y="7108"/>
                    <a:pt x="11204" y="5608"/>
                  </a:cubicBezTo>
                  <a:cubicBezTo>
                    <a:pt x="11216" y="4096"/>
                    <a:pt x="10632" y="2691"/>
                    <a:pt x="9573" y="1631"/>
                  </a:cubicBezTo>
                  <a:cubicBezTo>
                    <a:pt x="8525" y="572"/>
                    <a:pt x="7120" y="0"/>
                    <a:pt x="5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238;p80">
              <a:extLst>
                <a:ext uri="{FF2B5EF4-FFF2-40B4-BE49-F238E27FC236}">
                  <a16:creationId xmlns:a16="http://schemas.microsoft.com/office/drawing/2014/main" id="{65640405-7732-40C4-14C2-912BC2632952}"/>
                </a:ext>
              </a:extLst>
            </p:cNvPr>
            <p:cNvSpPr/>
            <p:nvPr/>
          </p:nvSpPr>
          <p:spPr>
            <a:xfrm>
              <a:off x="3183120" y="3921508"/>
              <a:ext cx="59414" cy="59382"/>
            </a:xfrm>
            <a:custGeom>
              <a:avLst/>
              <a:gdLst/>
              <a:ahLst/>
              <a:cxnLst/>
              <a:rect l="l" t="t" r="r" b="b"/>
              <a:pathLst>
                <a:path w="1871" h="1870" extrusionOk="0">
                  <a:moveTo>
                    <a:pt x="929" y="334"/>
                  </a:moveTo>
                  <a:cubicBezTo>
                    <a:pt x="1263" y="334"/>
                    <a:pt x="1549" y="608"/>
                    <a:pt x="1549" y="941"/>
                  </a:cubicBezTo>
                  <a:cubicBezTo>
                    <a:pt x="1549" y="1263"/>
                    <a:pt x="1263" y="1548"/>
                    <a:pt x="929" y="1548"/>
                  </a:cubicBezTo>
                  <a:cubicBezTo>
                    <a:pt x="608" y="1548"/>
                    <a:pt x="334" y="1287"/>
                    <a:pt x="334" y="941"/>
                  </a:cubicBezTo>
                  <a:cubicBezTo>
                    <a:pt x="334" y="596"/>
                    <a:pt x="608" y="334"/>
                    <a:pt x="929" y="334"/>
                  </a:cubicBezTo>
                  <a:close/>
                  <a:moveTo>
                    <a:pt x="929" y="1"/>
                  </a:moveTo>
                  <a:cubicBezTo>
                    <a:pt x="429" y="1"/>
                    <a:pt x="1" y="417"/>
                    <a:pt x="1" y="941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191" y="1870"/>
                    <a:pt x="1430" y="1775"/>
                    <a:pt x="1608" y="1596"/>
                  </a:cubicBezTo>
                  <a:cubicBezTo>
                    <a:pt x="1787" y="1417"/>
                    <a:pt x="1870" y="1179"/>
                    <a:pt x="1870" y="941"/>
                  </a:cubicBezTo>
                  <a:cubicBezTo>
                    <a:pt x="1870" y="679"/>
                    <a:pt x="1763" y="453"/>
                    <a:pt x="1584" y="263"/>
                  </a:cubicBezTo>
                  <a:cubicBezTo>
                    <a:pt x="1406" y="108"/>
                    <a:pt x="1191" y="1"/>
                    <a:pt x="9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239;p80">
              <a:extLst>
                <a:ext uri="{FF2B5EF4-FFF2-40B4-BE49-F238E27FC236}">
                  <a16:creationId xmlns:a16="http://schemas.microsoft.com/office/drawing/2014/main" id="{431EAA55-3F1E-5453-54CC-EA0312085415}"/>
                </a:ext>
              </a:extLst>
            </p:cNvPr>
            <p:cNvSpPr/>
            <p:nvPr/>
          </p:nvSpPr>
          <p:spPr>
            <a:xfrm>
              <a:off x="3149110" y="3735868"/>
              <a:ext cx="141056" cy="174716"/>
            </a:xfrm>
            <a:custGeom>
              <a:avLst/>
              <a:gdLst/>
              <a:ahLst/>
              <a:cxnLst/>
              <a:rect l="l" t="t" r="r" b="b"/>
              <a:pathLst>
                <a:path w="4442" h="5502" extrusionOk="0">
                  <a:moveTo>
                    <a:pt x="2143" y="1"/>
                  </a:moveTo>
                  <a:cubicBezTo>
                    <a:pt x="1322" y="1"/>
                    <a:pt x="810" y="286"/>
                    <a:pt x="536" y="501"/>
                  </a:cubicBezTo>
                  <a:cubicBezTo>
                    <a:pt x="191" y="786"/>
                    <a:pt x="0" y="1156"/>
                    <a:pt x="0" y="1513"/>
                  </a:cubicBezTo>
                  <a:cubicBezTo>
                    <a:pt x="0" y="1739"/>
                    <a:pt x="84" y="1941"/>
                    <a:pt x="262" y="2084"/>
                  </a:cubicBezTo>
                  <a:cubicBezTo>
                    <a:pt x="393" y="2203"/>
                    <a:pt x="596" y="2263"/>
                    <a:pt x="774" y="2263"/>
                  </a:cubicBezTo>
                  <a:cubicBezTo>
                    <a:pt x="1084" y="2263"/>
                    <a:pt x="1227" y="2049"/>
                    <a:pt x="1334" y="1894"/>
                  </a:cubicBezTo>
                  <a:cubicBezTo>
                    <a:pt x="1465" y="1679"/>
                    <a:pt x="1596" y="1489"/>
                    <a:pt x="2108" y="1489"/>
                  </a:cubicBezTo>
                  <a:cubicBezTo>
                    <a:pt x="2286" y="1489"/>
                    <a:pt x="2858" y="1525"/>
                    <a:pt x="2858" y="2001"/>
                  </a:cubicBezTo>
                  <a:cubicBezTo>
                    <a:pt x="2858" y="2358"/>
                    <a:pt x="2512" y="2632"/>
                    <a:pt x="2227" y="2858"/>
                  </a:cubicBezTo>
                  <a:cubicBezTo>
                    <a:pt x="2155" y="2918"/>
                    <a:pt x="2072" y="2965"/>
                    <a:pt x="2024" y="3025"/>
                  </a:cubicBezTo>
                  <a:cubicBezTo>
                    <a:pt x="1679" y="3323"/>
                    <a:pt x="1286" y="3763"/>
                    <a:pt x="1286" y="4668"/>
                  </a:cubicBezTo>
                  <a:cubicBezTo>
                    <a:pt x="1286" y="5180"/>
                    <a:pt x="1405" y="5501"/>
                    <a:pt x="2000" y="5501"/>
                  </a:cubicBezTo>
                  <a:cubicBezTo>
                    <a:pt x="2274" y="5501"/>
                    <a:pt x="2465" y="5442"/>
                    <a:pt x="2596" y="5323"/>
                  </a:cubicBezTo>
                  <a:cubicBezTo>
                    <a:pt x="2703" y="5216"/>
                    <a:pt x="2762" y="5085"/>
                    <a:pt x="2762" y="4918"/>
                  </a:cubicBezTo>
                  <a:cubicBezTo>
                    <a:pt x="2762" y="4430"/>
                    <a:pt x="2762" y="4192"/>
                    <a:pt x="3263" y="3787"/>
                  </a:cubicBezTo>
                  <a:lnTo>
                    <a:pt x="3286" y="3787"/>
                  </a:lnTo>
                  <a:cubicBezTo>
                    <a:pt x="3298" y="3775"/>
                    <a:pt x="3322" y="3763"/>
                    <a:pt x="3358" y="3727"/>
                  </a:cubicBezTo>
                  <a:cubicBezTo>
                    <a:pt x="3429" y="3680"/>
                    <a:pt x="3453" y="3573"/>
                    <a:pt x="3393" y="3489"/>
                  </a:cubicBezTo>
                  <a:cubicBezTo>
                    <a:pt x="3360" y="3449"/>
                    <a:pt x="3311" y="3427"/>
                    <a:pt x="3261" y="3427"/>
                  </a:cubicBezTo>
                  <a:cubicBezTo>
                    <a:pt x="3224" y="3427"/>
                    <a:pt x="3186" y="3440"/>
                    <a:pt x="3155" y="3465"/>
                  </a:cubicBezTo>
                  <a:cubicBezTo>
                    <a:pt x="3120" y="3477"/>
                    <a:pt x="3108" y="3513"/>
                    <a:pt x="3072" y="3525"/>
                  </a:cubicBezTo>
                  <a:lnTo>
                    <a:pt x="3060" y="3525"/>
                  </a:lnTo>
                  <a:cubicBezTo>
                    <a:pt x="2465" y="3989"/>
                    <a:pt x="2429" y="4346"/>
                    <a:pt x="2429" y="4906"/>
                  </a:cubicBezTo>
                  <a:cubicBezTo>
                    <a:pt x="2429" y="4977"/>
                    <a:pt x="2429" y="5156"/>
                    <a:pt x="2000" y="5156"/>
                  </a:cubicBezTo>
                  <a:cubicBezTo>
                    <a:pt x="1798" y="5156"/>
                    <a:pt x="1739" y="5120"/>
                    <a:pt x="1703" y="5085"/>
                  </a:cubicBezTo>
                  <a:cubicBezTo>
                    <a:pt x="1643" y="5025"/>
                    <a:pt x="1619" y="4882"/>
                    <a:pt x="1619" y="4656"/>
                  </a:cubicBezTo>
                  <a:cubicBezTo>
                    <a:pt x="1619" y="3882"/>
                    <a:pt x="1929" y="3513"/>
                    <a:pt x="2227" y="3251"/>
                  </a:cubicBezTo>
                  <a:cubicBezTo>
                    <a:pt x="2286" y="3215"/>
                    <a:pt x="2346" y="3156"/>
                    <a:pt x="2417" y="3108"/>
                  </a:cubicBezTo>
                  <a:cubicBezTo>
                    <a:pt x="2762" y="2858"/>
                    <a:pt x="3179" y="2525"/>
                    <a:pt x="3179" y="1989"/>
                  </a:cubicBezTo>
                  <a:cubicBezTo>
                    <a:pt x="3179" y="1465"/>
                    <a:pt x="2762" y="1144"/>
                    <a:pt x="2108" y="1144"/>
                  </a:cubicBezTo>
                  <a:cubicBezTo>
                    <a:pt x="1417" y="1144"/>
                    <a:pt x="1215" y="1453"/>
                    <a:pt x="1048" y="1691"/>
                  </a:cubicBezTo>
                  <a:cubicBezTo>
                    <a:pt x="941" y="1858"/>
                    <a:pt x="881" y="1918"/>
                    <a:pt x="750" y="1918"/>
                  </a:cubicBezTo>
                  <a:cubicBezTo>
                    <a:pt x="572" y="1918"/>
                    <a:pt x="322" y="1810"/>
                    <a:pt x="322" y="1513"/>
                  </a:cubicBezTo>
                  <a:cubicBezTo>
                    <a:pt x="322" y="1322"/>
                    <a:pt x="429" y="1025"/>
                    <a:pt x="738" y="775"/>
                  </a:cubicBezTo>
                  <a:cubicBezTo>
                    <a:pt x="977" y="572"/>
                    <a:pt x="1405" y="334"/>
                    <a:pt x="2131" y="334"/>
                  </a:cubicBezTo>
                  <a:cubicBezTo>
                    <a:pt x="3298" y="334"/>
                    <a:pt x="4120" y="953"/>
                    <a:pt x="4120" y="1822"/>
                  </a:cubicBezTo>
                  <a:cubicBezTo>
                    <a:pt x="4120" y="2227"/>
                    <a:pt x="3941" y="2644"/>
                    <a:pt x="3596" y="3037"/>
                  </a:cubicBezTo>
                  <a:cubicBezTo>
                    <a:pt x="3524" y="3096"/>
                    <a:pt x="3536" y="3203"/>
                    <a:pt x="3596" y="3263"/>
                  </a:cubicBezTo>
                  <a:cubicBezTo>
                    <a:pt x="3629" y="3290"/>
                    <a:pt x="3669" y="3305"/>
                    <a:pt x="3709" y="3305"/>
                  </a:cubicBezTo>
                  <a:cubicBezTo>
                    <a:pt x="3755" y="3305"/>
                    <a:pt x="3802" y="3284"/>
                    <a:pt x="3834" y="3239"/>
                  </a:cubicBezTo>
                  <a:cubicBezTo>
                    <a:pt x="4239" y="2787"/>
                    <a:pt x="4441" y="2310"/>
                    <a:pt x="4441" y="1810"/>
                  </a:cubicBezTo>
                  <a:cubicBezTo>
                    <a:pt x="4441" y="1287"/>
                    <a:pt x="4203" y="834"/>
                    <a:pt x="3786" y="501"/>
                  </a:cubicBezTo>
                  <a:cubicBezTo>
                    <a:pt x="3370" y="179"/>
                    <a:pt x="2798" y="1"/>
                    <a:pt x="21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5F2812-0B91-0369-D3F1-3C06601AB6BA}"/>
              </a:ext>
            </a:extLst>
          </p:cNvPr>
          <p:cNvGrpSpPr/>
          <p:nvPr/>
        </p:nvGrpSpPr>
        <p:grpSpPr>
          <a:xfrm>
            <a:off x="2299997" y="1461611"/>
            <a:ext cx="2037644" cy="1374525"/>
            <a:chOff x="2299997" y="1461611"/>
            <a:chExt cx="2037644" cy="137452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CC7FBA-567C-9732-AD7A-B623453A047A}"/>
                </a:ext>
              </a:extLst>
            </p:cNvPr>
            <p:cNvSpPr txBox="1"/>
            <p:nvPr/>
          </p:nvSpPr>
          <p:spPr>
            <a:xfrm>
              <a:off x="2299997" y="2512971"/>
              <a:ext cx="20376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Counselling</a:t>
              </a:r>
              <a:endParaRPr lang="en-HK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26" name="Picture 25" descr="A person sitting down with their hands clasped together&#10;&#10;Description automatically generated">
              <a:extLst>
                <a:ext uri="{FF2B5EF4-FFF2-40B4-BE49-F238E27FC236}">
                  <a16:creationId xmlns:a16="http://schemas.microsoft.com/office/drawing/2014/main" id="{EC8621A9-EAAC-C55B-5617-DC7B38BA0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2234" y="1461611"/>
              <a:ext cx="1522317" cy="101487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4D812C-C8D1-A33C-960F-6D9BEFF3A9AA}"/>
              </a:ext>
            </a:extLst>
          </p:cNvPr>
          <p:cNvGrpSpPr/>
          <p:nvPr/>
        </p:nvGrpSpPr>
        <p:grpSpPr>
          <a:xfrm>
            <a:off x="2299997" y="3065013"/>
            <a:ext cx="2037644" cy="1567632"/>
            <a:chOff x="2299997" y="3065013"/>
            <a:chExt cx="2037644" cy="15676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EC57F0-4CB6-FE83-DEF1-94268FEC9AFA}"/>
                </a:ext>
              </a:extLst>
            </p:cNvPr>
            <p:cNvSpPr txBox="1"/>
            <p:nvPr/>
          </p:nvSpPr>
          <p:spPr>
            <a:xfrm>
              <a:off x="2299997" y="4078647"/>
              <a:ext cx="20376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Physical Self-care Products</a:t>
              </a:r>
              <a:endParaRPr lang="en-HK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29" name="Picture 28" descr="A row of books on a table&#10;&#10;Description automatically generated">
              <a:extLst>
                <a:ext uri="{FF2B5EF4-FFF2-40B4-BE49-F238E27FC236}">
                  <a16:creationId xmlns:a16="http://schemas.microsoft.com/office/drawing/2014/main" id="{FDB56562-F543-8829-7D9E-AEB02D470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2234" y="3065013"/>
              <a:ext cx="1534676" cy="102311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54C0DF-87F5-FC02-B2DB-C76F9DAADFCB}"/>
              </a:ext>
            </a:extLst>
          </p:cNvPr>
          <p:cNvGrpSpPr/>
          <p:nvPr/>
        </p:nvGrpSpPr>
        <p:grpSpPr>
          <a:xfrm>
            <a:off x="4508558" y="3069307"/>
            <a:ext cx="2037644" cy="1375279"/>
            <a:chOff x="4508558" y="3069307"/>
            <a:chExt cx="2037644" cy="137527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3D4936-9B3D-39F9-2479-13297F5CF667}"/>
                </a:ext>
              </a:extLst>
            </p:cNvPr>
            <p:cNvSpPr txBox="1"/>
            <p:nvPr/>
          </p:nvSpPr>
          <p:spPr>
            <a:xfrm>
              <a:off x="4508558" y="4121421"/>
              <a:ext cx="203764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Self-care Apps</a:t>
              </a:r>
              <a:endParaRPr lang="en-HK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32" name="Picture 31" descr="A close up of a cell phone&#10;&#10;Description automatically generated">
              <a:extLst>
                <a:ext uri="{FF2B5EF4-FFF2-40B4-BE49-F238E27FC236}">
                  <a16:creationId xmlns:a16="http://schemas.microsoft.com/office/drawing/2014/main" id="{97648F28-825C-6C19-3F2C-7A676099D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4363" y="3069307"/>
              <a:ext cx="1542979" cy="102865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4429D78-1077-31FD-95B2-42F7C18F4B27}"/>
              </a:ext>
            </a:extLst>
          </p:cNvPr>
          <p:cNvSpPr txBox="1"/>
          <p:nvPr/>
        </p:nvSpPr>
        <p:spPr>
          <a:xfrm>
            <a:off x="1713167" y="4704526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Images from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Unsplash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10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08642E-6 L 8.33333E-7 -0.075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AF91C4-CB3E-2CB0-FB2F-948A0F1BC5E8}"/>
              </a:ext>
            </a:extLst>
          </p:cNvPr>
          <p:cNvSpPr/>
          <p:nvPr/>
        </p:nvSpPr>
        <p:spPr>
          <a:xfrm>
            <a:off x="1688227" y="2925796"/>
            <a:ext cx="5876429" cy="484632"/>
          </a:xfrm>
          <a:prstGeom prst="chevron">
            <a:avLst>
              <a:gd name="adj" fmla="val 60731"/>
            </a:avLst>
          </a:prstGeom>
          <a:solidFill>
            <a:schemeClr val="bg1">
              <a:lumMod val="90000"/>
              <a:lumOff val="1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D91E2-0A6B-E02B-3E4C-E369020C8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Aims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A98138-6DBC-8F7E-85D9-9BB679458C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12</a:t>
            </a:fld>
            <a:endParaRPr lang="en-HK"/>
          </a:p>
        </p:txBody>
      </p:sp>
      <p:grpSp>
        <p:nvGrpSpPr>
          <p:cNvPr id="4" name="Google Shape;9779;p76">
            <a:extLst>
              <a:ext uri="{FF2B5EF4-FFF2-40B4-BE49-F238E27FC236}">
                <a16:creationId xmlns:a16="http://schemas.microsoft.com/office/drawing/2014/main" id="{0EFE7B67-4B41-7FD9-8D72-4AFF4ACFDCEF}"/>
              </a:ext>
            </a:extLst>
          </p:cNvPr>
          <p:cNvGrpSpPr/>
          <p:nvPr/>
        </p:nvGrpSpPr>
        <p:grpSpPr>
          <a:xfrm>
            <a:off x="2090716" y="1510311"/>
            <a:ext cx="4962568" cy="1750082"/>
            <a:chOff x="1808063" y="4294338"/>
            <a:chExt cx="2046803" cy="721817"/>
          </a:xfrm>
          <a:solidFill>
            <a:srgbClr val="161A2C"/>
          </a:solidFill>
        </p:grpSpPr>
        <p:sp>
          <p:nvSpPr>
            <p:cNvPr id="5" name="Google Shape;9780;p76">
              <a:extLst>
                <a:ext uri="{FF2B5EF4-FFF2-40B4-BE49-F238E27FC236}">
                  <a16:creationId xmlns:a16="http://schemas.microsoft.com/office/drawing/2014/main" id="{348EB06C-8808-AA1B-2502-554E09FCA4D8}"/>
                </a:ext>
              </a:extLst>
            </p:cNvPr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782;p76">
              <a:extLst>
                <a:ext uri="{FF2B5EF4-FFF2-40B4-BE49-F238E27FC236}">
                  <a16:creationId xmlns:a16="http://schemas.microsoft.com/office/drawing/2014/main" id="{FAE33D22-02B5-BD89-9898-7AF1382CDF66}"/>
                </a:ext>
              </a:extLst>
            </p:cNvPr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783;p76">
              <a:extLst>
                <a:ext uri="{FF2B5EF4-FFF2-40B4-BE49-F238E27FC236}">
                  <a16:creationId xmlns:a16="http://schemas.microsoft.com/office/drawing/2014/main" id="{4EDFFEF1-DB73-74E4-2908-6D89B555B04A}"/>
                </a:ext>
              </a:extLst>
            </p:cNvPr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784;p76">
              <a:extLst>
                <a:ext uri="{FF2B5EF4-FFF2-40B4-BE49-F238E27FC236}">
                  <a16:creationId xmlns:a16="http://schemas.microsoft.com/office/drawing/2014/main" id="{80F4C204-C9A9-77F1-682F-ACCAB8A39A00}"/>
                </a:ext>
              </a:extLst>
            </p:cNvPr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786;p76">
              <a:extLst>
                <a:ext uri="{FF2B5EF4-FFF2-40B4-BE49-F238E27FC236}">
                  <a16:creationId xmlns:a16="http://schemas.microsoft.com/office/drawing/2014/main" id="{E122BE75-80BE-19F8-7C65-00B2422A2F7A}"/>
                </a:ext>
              </a:extLst>
            </p:cNvPr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787;p76">
              <a:extLst>
                <a:ext uri="{FF2B5EF4-FFF2-40B4-BE49-F238E27FC236}">
                  <a16:creationId xmlns:a16="http://schemas.microsoft.com/office/drawing/2014/main" id="{4A1F3BC2-BF9D-E5FC-1848-1D704B2ED99C}"/>
                </a:ext>
              </a:extLst>
            </p:cNvPr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1D3F933-AC6C-3FAA-10C4-3973DDB268B1}"/>
              </a:ext>
            </a:extLst>
          </p:cNvPr>
          <p:cNvSpPr txBox="1"/>
          <p:nvPr/>
        </p:nvSpPr>
        <p:spPr>
          <a:xfrm>
            <a:off x="891299" y="3587720"/>
            <a:ext cx="227564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tx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Create a</a:t>
            </a:r>
            <a:br>
              <a:rPr lang="en-US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mobile game application</a:t>
            </a:r>
            <a:r>
              <a:rPr lang="en-US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  <a:endParaRPr lang="en-HK" sz="1500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154FF-68DB-A9E6-2111-E0FA51DEAEDE}"/>
              </a:ext>
            </a:extLst>
          </p:cNvPr>
          <p:cNvSpPr txBox="1"/>
          <p:nvPr/>
        </p:nvSpPr>
        <p:spPr>
          <a:xfrm>
            <a:off x="3069653" y="3587720"/>
            <a:ext cx="2865161" cy="1094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tx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Provide mental health </a:t>
            </a:r>
            <a:r>
              <a:rPr lang="en-US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information</a:t>
            </a:r>
            <a:r>
              <a:rPr lang="en-US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  <a:p>
            <a:pPr marL="285750" indent="-285750">
              <a:lnSpc>
                <a:spcPct val="110000"/>
              </a:lnSpc>
              <a:buClr>
                <a:schemeClr val="tx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Help youths to incorporate </a:t>
            </a:r>
            <a:r>
              <a:rPr lang="en-US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self-care routine</a:t>
            </a:r>
            <a:r>
              <a:rPr lang="en-US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  <a:endParaRPr lang="en-HK" sz="1500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65D141-BAE5-90FE-5035-2215942205A4}"/>
              </a:ext>
            </a:extLst>
          </p:cNvPr>
          <p:cNvSpPr txBox="1"/>
          <p:nvPr/>
        </p:nvSpPr>
        <p:spPr>
          <a:xfrm>
            <a:off x="6115158" y="3587720"/>
            <a:ext cx="2137544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tx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Help solve mental health problems.</a:t>
            </a:r>
            <a:endParaRPr lang="en-HK" sz="1500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46BB61F-AEAA-9AD4-1C83-AEE2386B3E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8358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D91E2-0A6B-E02B-3E4C-E369020C8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Game is a more Desirable Solution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A98138-6DBC-8F7E-85D9-9BB679458C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13</a:t>
            </a:fld>
            <a:endParaRPr lang="en-HK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46BB61F-AEAA-9AD4-1C83-AEE2386B3E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A7B146-6557-4010-2B09-BA3A6C31B444}"/>
              </a:ext>
            </a:extLst>
          </p:cNvPr>
          <p:cNvGrpSpPr/>
          <p:nvPr/>
        </p:nvGrpSpPr>
        <p:grpSpPr>
          <a:xfrm>
            <a:off x="5082008" y="1366732"/>
            <a:ext cx="3341991" cy="438692"/>
            <a:chOff x="5082008" y="1366732"/>
            <a:chExt cx="3341991" cy="43869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470A5E-8472-8609-7A6C-CED1F034D8A1}"/>
                </a:ext>
              </a:extLst>
            </p:cNvPr>
            <p:cNvSpPr txBox="1"/>
            <p:nvPr/>
          </p:nvSpPr>
          <p:spPr>
            <a:xfrm>
              <a:off x="5570012" y="1482259"/>
              <a:ext cx="285398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More Appealing</a:t>
              </a:r>
              <a:endParaRPr lang="en-HK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13" name="Google Shape;13300;p83">
              <a:extLst>
                <a:ext uri="{FF2B5EF4-FFF2-40B4-BE49-F238E27FC236}">
                  <a16:creationId xmlns:a16="http://schemas.microsoft.com/office/drawing/2014/main" id="{3254B549-1B6E-72D4-D558-535C54C74C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82008" y="1366732"/>
              <a:ext cx="341600" cy="435902"/>
              <a:chOff x="8047661" y="1501037"/>
              <a:chExt cx="278404" cy="355260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14" name="Google Shape;13301;p83">
                <a:extLst>
                  <a:ext uri="{FF2B5EF4-FFF2-40B4-BE49-F238E27FC236}">
                    <a16:creationId xmlns:a16="http://schemas.microsoft.com/office/drawing/2014/main" id="{6540A0E3-A2B9-21CA-4A98-6320712F516D}"/>
                  </a:ext>
                </a:extLst>
              </p:cNvPr>
              <p:cNvSpPr/>
              <p:nvPr/>
            </p:nvSpPr>
            <p:spPr>
              <a:xfrm>
                <a:off x="8147611" y="1622815"/>
                <a:ext cx="10581" cy="1622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12" extrusionOk="0">
                    <a:moveTo>
                      <a:pt x="167" y="0"/>
                    </a:moveTo>
                    <a:cubicBezTo>
                      <a:pt x="84" y="0"/>
                      <a:pt x="1" y="71"/>
                      <a:pt x="1" y="167"/>
                    </a:cubicBezTo>
                    <a:lnTo>
                      <a:pt x="1" y="345"/>
                    </a:lnTo>
                    <a:cubicBezTo>
                      <a:pt x="1" y="429"/>
                      <a:pt x="84" y="512"/>
                      <a:pt x="167" y="512"/>
                    </a:cubicBezTo>
                    <a:cubicBezTo>
                      <a:pt x="251" y="512"/>
                      <a:pt x="334" y="429"/>
                      <a:pt x="334" y="345"/>
                    </a:cubicBezTo>
                    <a:lnTo>
                      <a:pt x="334" y="167"/>
                    </a:lnTo>
                    <a:cubicBezTo>
                      <a:pt x="334" y="71"/>
                      <a:pt x="262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15" name="Google Shape;13302;p83">
                <a:extLst>
                  <a:ext uri="{FF2B5EF4-FFF2-40B4-BE49-F238E27FC236}">
                    <a16:creationId xmlns:a16="http://schemas.microsoft.com/office/drawing/2014/main" id="{19CD990F-5C33-B885-1DEB-8116A89CC35A}"/>
                  </a:ext>
                </a:extLst>
              </p:cNvPr>
              <p:cNvSpPr/>
              <p:nvPr/>
            </p:nvSpPr>
            <p:spPr>
              <a:xfrm>
                <a:off x="8214741" y="1622815"/>
                <a:ext cx="10233" cy="1622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12" extrusionOk="0">
                    <a:moveTo>
                      <a:pt x="168" y="0"/>
                    </a:moveTo>
                    <a:cubicBezTo>
                      <a:pt x="72" y="0"/>
                      <a:pt x="1" y="71"/>
                      <a:pt x="1" y="167"/>
                    </a:cubicBezTo>
                    <a:lnTo>
                      <a:pt x="1" y="345"/>
                    </a:lnTo>
                    <a:cubicBezTo>
                      <a:pt x="1" y="429"/>
                      <a:pt x="72" y="512"/>
                      <a:pt x="168" y="512"/>
                    </a:cubicBezTo>
                    <a:cubicBezTo>
                      <a:pt x="251" y="512"/>
                      <a:pt x="322" y="429"/>
                      <a:pt x="322" y="345"/>
                    </a:cubicBezTo>
                    <a:lnTo>
                      <a:pt x="322" y="167"/>
                    </a:lnTo>
                    <a:cubicBezTo>
                      <a:pt x="322" y="71"/>
                      <a:pt x="251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21" name="Google Shape;13303;p83">
                <a:extLst>
                  <a:ext uri="{FF2B5EF4-FFF2-40B4-BE49-F238E27FC236}">
                    <a16:creationId xmlns:a16="http://schemas.microsoft.com/office/drawing/2014/main" id="{88291E24-4781-D492-9716-1BDE095B9A41}"/>
                  </a:ext>
                </a:extLst>
              </p:cNvPr>
              <p:cNvSpPr/>
              <p:nvPr/>
            </p:nvSpPr>
            <p:spPr>
              <a:xfrm>
                <a:off x="8163451" y="1661370"/>
                <a:ext cx="45302" cy="16157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10" extrusionOk="0">
                    <a:moveTo>
                      <a:pt x="184" y="0"/>
                    </a:moveTo>
                    <a:cubicBezTo>
                      <a:pt x="141" y="0"/>
                      <a:pt x="96" y="15"/>
                      <a:pt x="60" y="45"/>
                    </a:cubicBezTo>
                    <a:cubicBezTo>
                      <a:pt x="1" y="105"/>
                      <a:pt x="1" y="212"/>
                      <a:pt x="60" y="283"/>
                    </a:cubicBezTo>
                    <a:cubicBezTo>
                      <a:pt x="203" y="426"/>
                      <a:pt x="441" y="509"/>
                      <a:pt x="691" y="509"/>
                    </a:cubicBezTo>
                    <a:cubicBezTo>
                      <a:pt x="965" y="509"/>
                      <a:pt x="1203" y="426"/>
                      <a:pt x="1334" y="283"/>
                    </a:cubicBezTo>
                    <a:cubicBezTo>
                      <a:pt x="1429" y="224"/>
                      <a:pt x="1429" y="128"/>
                      <a:pt x="1370" y="45"/>
                    </a:cubicBezTo>
                    <a:cubicBezTo>
                      <a:pt x="1340" y="15"/>
                      <a:pt x="1298" y="0"/>
                      <a:pt x="1255" y="0"/>
                    </a:cubicBezTo>
                    <a:cubicBezTo>
                      <a:pt x="1212" y="0"/>
                      <a:pt x="1167" y="15"/>
                      <a:pt x="1132" y="45"/>
                    </a:cubicBezTo>
                    <a:cubicBezTo>
                      <a:pt x="1072" y="105"/>
                      <a:pt x="917" y="188"/>
                      <a:pt x="715" y="188"/>
                    </a:cubicBezTo>
                    <a:cubicBezTo>
                      <a:pt x="501" y="188"/>
                      <a:pt x="358" y="105"/>
                      <a:pt x="298" y="45"/>
                    </a:cubicBezTo>
                    <a:cubicBezTo>
                      <a:pt x="269" y="15"/>
                      <a:pt x="227" y="0"/>
                      <a:pt x="1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22" name="Google Shape;13304;p83">
                <a:extLst>
                  <a:ext uri="{FF2B5EF4-FFF2-40B4-BE49-F238E27FC236}">
                    <a16:creationId xmlns:a16="http://schemas.microsoft.com/office/drawing/2014/main" id="{ED9CFF81-A712-3708-E72C-9D038651F1B4}"/>
                  </a:ext>
                </a:extLst>
              </p:cNvPr>
              <p:cNvSpPr/>
              <p:nvPr/>
            </p:nvSpPr>
            <p:spPr>
              <a:xfrm>
                <a:off x="8047661" y="1501037"/>
                <a:ext cx="278404" cy="355260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11214" extrusionOk="0">
                    <a:moveTo>
                      <a:pt x="5358" y="344"/>
                    </a:moveTo>
                    <a:lnTo>
                      <a:pt x="5823" y="808"/>
                    </a:lnTo>
                    <a:cubicBezTo>
                      <a:pt x="5858" y="844"/>
                      <a:pt x="5894" y="856"/>
                      <a:pt x="5942" y="856"/>
                    </a:cubicBezTo>
                    <a:lnTo>
                      <a:pt x="6751" y="856"/>
                    </a:lnTo>
                    <a:lnTo>
                      <a:pt x="6477" y="1510"/>
                    </a:lnTo>
                    <a:cubicBezTo>
                      <a:pt x="6465" y="1558"/>
                      <a:pt x="6465" y="1618"/>
                      <a:pt x="6489" y="1653"/>
                    </a:cubicBezTo>
                    <a:cubicBezTo>
                      <a:pt x="6525" y="1701"/>
                      <a:pt x="6573" y="1737"/>
                      <a:pt x="6632" y="1737"/>
                    </a:cubicBezTo>
                    <a:lnTo>
                      <a:pt x="7287" y="1737"/>
                    </a:lnTo>
                    <a:lnTo>
                      <a:pt x="7001" y="2570"/>
                    </a:lnTo>
                    <a:cubicBezTo>
                      <a:pt x="6989" y="2630"/>
                      <a:pt x="7001" y="2689"/>
                      <a:pt x="7049" y="2725"/>
                    </a:cubicBezTo>
                    <a:lnTo>
                      <a:pt x="7311" y="2999"/>
                    </a:lnTo>
                    <a:lnTo>
                      <a:pt x="7025" y="3677"/>
                    </a:lnTo>
                    <a:cubicBezTo>
                      <a:pt x="6989" y="3665"/>
                      <a:pt x="6942" y="3665"/>
                      <a:pt x="6882" y="3665"/>
                    </a:cubicBezTo>
                    <a:lnTo>
                      <a:pt x="6608" y="3665"/>
                    </a:lnTo>
                    <a:cubicBezTo>
                      <a:pt x="6513" y="3665"/>
                      <a:pt x="6418" y="3582"/>
                      <a:pt x="6418" y="3475"/>
                    </a:cubicBezTo>
                    <a:lnTo>
                      <a:pt x="6418" y="3118"/>
                    </a:lnTo>
                    <a:cubicBezTo>
                      <a:pt x="6418" y="3058"/>
                      <a:pt x="6394" y="3011"/>
                      <a:pt x="6346" y="2987"/>
                    </a:cubicBezTo>
                    <a:lnTo>
                      <a:pt x="5287" y="2284"/>
                    </a:lnTo>
                    <a:cubicBezTo>
                      <a:pt x="5261" y="2265"/>
                      <a:pt x="5227" y="2256"/>
                      <a:pt x="5194" y="2256"/>
                    </a:cubicBezTo>
                    <a:cubicBezTo>
                      <a:pt x="5168" y="2256"/>
                      <a:pt x="5141" y="2262"/>
                      <a:pt x="5120" y="2272"/>
                    </a:cubicBezTo>
                    <a:cubicBezTo>
                      <a:pt x="5061" y="2296"/>
                      <a:pt x="5037" y="2356"/>
                      <a:pt x="5037" y="2415"/>
                    </a:cubicBezTo>
                    <a:lnTo>
                      <a:pt x="5037" y="2832"/>
                    </a:lnTo>
                    <a:lnTo>
                      <a:pt x="4049" y="2272"/>
                    </a:lnTo>
                    <a:cubicBezTo>
                      <a:pt x="4022" y="2255"/>
                      <a:pt x="3994" y="2247"/>
                      <a:pt x="3967" y="2247"/>
                    </a:cubicBezTo>
                    <a:cubicBezTo>
                      <a:pt x="3919" y="2247"/>
                      <a:pt x="3872" y="2270"/>
                      <a:pt x="3834" y="2308"/>
                    </a:cubicBezTo>
                    <a:lnTo>
                      <a:pt x="3560" y="2725"/>
                    </a:lnTo>
                    <a:lnTo>
                      <a:pt x="3156" y="2534"/>
                    </a:lnTo>
                    <a:cubicBezTo>
                      <a:pt x="3132" y="2521"/>
                      <a:pt x="3108" y="2515"/>
                      <a:pt x="3084" y="2515"/>
                    </a:cubicBezTo>
                    <a:cubicBezTo>
                      <a:pt x="3024" y="2515"/>
                      <a:pt x="2967" y="2554"/>
                      <a:pt x="2941" y="2606"/>
                    </a:cubicBezTo>
                    <a:cubicBezTo>
                      <a:pt x="2894" y="2701"/>
                      <a:pt x="2941" y="2784"/>
                      <a:pt x="3013" y="2832"/>
                    </a:cubicBezTo>
                    <a:lnTo>
                      <a:pt x="3537" y="3082"/>
                    </a:lnTo>
                    <a:cubicBezTo>
                      <a:pt x="3561" y="3094"/>
                      <a:pt x="3587" y="3101"/>
                      <a:pt x="3613" y="3101"/>
                    </a:cubicBezTo>
                    <a:cubicBezTo>
                      <a:pt x="3661" y="3101"/>
                      <a:pt x="3708" y="3077"/>
                      <a:pt x="3739" y="3022"/>
                    </a:cubicBezTo>
                    <a:lnTo>
                      <a:pt x="4013" y="2630"/>
                    </a:lnTo>
                    <a:lnTo>
                      <a:pt x="5108" y="3249"/>
                    </a:lnTo>
                    <a:cubicBezTo>
                      <a:pt x="5132" y="3267"/>
                      <a:pt x="5162" y="3275"/>
                      <a:pt x="5192" y="3275"/>
                    </a:cubicBezTo>
                    <a:cubicBezTo>
                      <a:pt x="5221" y="3275"/>
                      <a:pt x="5251" y="3267"/>
                      <a:pt x="5275" y="3249"/>
                    </a:cubicBezTo>
                    <a:cubicBezTo>
                      <a:pt x="5322" y="3225"/>
                      <a:pt x="5346" y="3165"/>
                      <a:pt x="5346" y="3106"/>
                    </a:cubicBezTo>
                    <a:lnTo>
                      <a:pt x="5346" y="2701"/>
                    </a:lnTo>
                    <a:lnTo>
                      <a:pt x="6073" y="3177"/>
                    </a:lnTo>
                    <a:lnTo>
                      <a:pt x="6073" y="3439"/>
                    </a:lnTo>
                    <a:cubicBezTo>
                      <a:pt x="6073" y="3725"/>
                      <a:pt x="6311" y="3963"/>
                      <a:pt x="6596" y="3963"/>
                    </a:cubicBezTo>
                    <a:lnTo>
                      <a:pt x="6870" y="3963"/>
                    </a:lnTo>
                    <a:cubicBezTo>
                      <a:pt x="6942" y="3963"/>
                      <a:pt x="7013" y="3999"/>
                      <a:pt x="7073" y="4058"/>
                    </a:cubicBezTo>
                    <a:cubicBezTo>
                      <a:pt x="7132" y="4118"/>
                      <a:pt x="7144" y="4189"/>
                      <a:pt x="7144" y="4261"/>
                    </a:cubicBezTo>
                    <a:cubicBezTo>
                      <a:pt x="7132" y="4392"/>
                      <a:pt x="7001" y="4511"/>
                      <a:pt x="6846" y="4511"/>
                    </a:cubicBezTo>
                    <a:lnTo>
                      <a:pt x="6775" y="4511"/>
                    </a:lnTo>
                    <a:lnTo>
                      <a:pt x="6775" y="4499"/>
                    </a:lnTo>
                    <a:cubicBezTo>
                      <a:pt x="6775" y="4416"/>
                      <a:pt x="6704" y="4332"/>
                      <a:pt x="6608" y="4332"/>
                    </a:cubicBezTo>
                    <a:cubicBezTo>
                      <a:pt x="6525" y="4332"/>
                      <a:pt x="6454" y="4416"/>
                      <a:pt x="6454" y="4499"/>
                    </a:cubicBezTo>
                    <a:cubicBezTo>
                      <a:pt x="6454" y="5666"/>
                      <a:pt x="5501" y="6618"/>
                      <a:pt x="4334" y="6618"/>
                    </a:cubicBezTo>
                    <a:cubicBezTo>
                      <a:pt x="4320" y="6618"/>
                      <a:pt x="4306" y="6619"/>
                      <a:pt x="4292" y="6619"/>
                    </a:cubicBezTo>
                    <a:cubicBezTo>
                      <a:pt x="3180" y="6619"/>
                      <a:pt x="2263" y="5687"/>
                      <a:pt x="2263" y="4535"/>
                    </a:cubicBezTo>
                    <a:cubicBezTo>
                      <a:pt x="2263" y="4439"/>
                      <a:pt x="2191" y="4368"/>
                      <a:pt x="2108" y="4368"/>
                    </a:cubicBezTo>
                    <a:cubicBezTo>
                      <a:pt x="2013" y="4368"/>
                      <a:pt x="1941" y="4439"/>
                      <a:pt x="1941" y="4535"/>
                    </a:cubicBezTo>
                    <a:lnTo>
                      <a:pt x="1941" y="4546"/>
                    </a:lnTo>
                    <a:lnTo>
                      <a:pt x="1834" y="4546"/>
                    </a:lnTo>
                    <a:cubicBezTo>
                      <a:pt x="1763" y="4546"/>
                      <a:pt x="1691" y="4511"/>
                      <a:pt x="1632" y="4451"/>
                    </a:cubicBezTo>
                    <a:cubicBezTo>
                      <a:pt x="1572" y="4392"/>
                      <a:pt x="1548" y="4320"/>
                      <a:pt x="1548" y="4249"/>
                    </a:cubicBezTo>
                    <a:cubicBezTo>
                      <a:pt x="1572" y="4118"/>
                      <a:pt x="1703" y="3999"/>
                      <a:pt x="1846" y="3999"/>
                    </a:cubicBezTo>
                    <a:lnTo>
                      <a:pt x="2084" y="3999"/>
                    </a:lnTo>
                    <a:cubicBezTo>
                      <a:pt x="2370" y="3999"/>
                      <a:pt x="2608" y="3761"/>
                      <a:pt x="2608" y="3475"/>
                    </a:cubicBezTo>
                    <a:lnTo>
                      <a:pt x="2608" y="2415"/>
                    </a:lnTo>
                    <a:cubicBezTo>
                      <a:pt x="2608" y="2332"/>
                      <a:pt x="2536" y="2249"/>
                      <a:pt x="2441" y="2249"/>
                    </a:cubicBezTo>
                    <a:cubicBezTo>
                      <a:pt x="2358" y="2249"/>
                      <a:pt x="2286" y="2332"/>
                      <a:pt x="2286" y="2415"/>
                    </a:cubicBezTo>
                    <a:lnTo>
                      <a:pt x="2286" y="3475"/>
                    </a:lnTo>
                    <a:cubicBezTo>
                      <a:pt x="2286" y="3582"/>
                      <a:pt x="2191" y="3665"/>
                      <a:pt x="2084" y="3665"/>
                    </a:cubicBezTo>
                    <a:lnTo>
                      <a:pt x="1846" y="3665"/>
                    </a:lnTo>
                    <a:cubicBezTo>
                      <a:pt x="1786" y="3665"/>
                      <a:pt x="1727" y="3677"/>
                      <a:pt x="1691" y="3701"/>
                    </a:cubicBezTo>
                    <a:lnTo>
                      <a:pt x="1405" y="2999"/>
                    </a:lnTo>
                    <a:lnTo>
                      <a:pt x="1667" y="2725"/>
                    </a:lnTo>
                    <a:cubicBezTo>
                      <a:pt x="1715" y="2689"/>
                      <a:pt x="1727" y="2630"/>
                      <a:pt x="1715" y="2570"/>
                    </a:cubicBezTo>
                    <a:lnTo>
                      <a:pt x="1429" y="1737"/>
                    </a:lnTo>
                    <a:lnTo>
                      <a:pt x="1905" y="1737"/>
                    </a:lnTo>
                    <a:cubicBezTo>
                      <a:pt x="2001" y="1737"/>
                      <a:pt x="2072" y="1653"/>
                      <a:pt x="2072" y="1570"/>
                    </a:cubicBezTo>
                    <a:lnTo>
                      <a:pt x="2072" y="856"/>
                    </a:lnTo>
                    <a:lnTo>
                      <a:pt x="2786" y="856"/>
                    </a:lnTo>
                    <a:cubicBezTo>
                      <a:pt x="2822" y="856"/>
                      <a:pt x="2858" y="832"/>
                      <a:pt x="2894" y="820"/>
                    </a:cubicBezTo>
                    <a:lnTo>
                      <a:pt x="3537" y="344"/>
                    </a:lnTo>
                    <a:lnTo>
                      <a:pt x="4156" y="510"/>
                    </a:lnTo>
                    <a:lnTo>
                      <a:pt x="4215" y="510"/>
                    </a:lnTo>
                    <a:lnTo>
                      <a:pt x="5358" y="344"/>
                    </a:lnTo>
                    <a:close/>
                    <a:moveTo>
                      <a:pt x="2882" y="7225"/>
                    </a:moveTo>
                    <a:lnTo>
                      <a:pt x="4096" y="7892"/>
                    </a:lnTo>
                    <a:lnTo>
                      <a:pt x="3203" y="8654"/>
                    </a:lnTo>
                    <a:lnTo>
                      <a:pt x="3191" y="8654"/>
                    </a:lnTo>
                    <a:lnTo>
                      <a:pt x="2644" y="7690"/>
                    </a:lnTo>
                    <a:lnTo>
                      <a:pt x="2858" y="7225"/>
                    </a:lnTo>
                    <a:close/>
                    <a:moveTo>
                      <a:pt x="5442" y="6737"/>
                    </a:moveTo>
                    <a:lnTo>
                      <a:pt x="5442" y="7094"/>
                    </a:lnTo>
                    <a:lnTo>
                      <a:pt x="5239" y="7190"/>
                    </a:lnTo>
                    <a:cubicBezTo>
                      <a:pt x="5168" y="7237"/>
                      <a:pt x="5144" y="7344"/>
                      <a:pt x="5180" y="7416"/>
                    </a:cubicBezTo>
                    <a:cubicBezTo>
                      <a:pt x="5212" y="7465"/>
                      <a:pt x="5273" y="7497"/>
                      <a:pt x="5331" y="7497"/>
                    </a:cubicBezTo>
                    <a:cubicBezTo>
                      <a:pt x="5357" y="7497"/>
                      <a:pt x="5383" y="7490"/>
                      <a:pt x="5406" y="7475"/>
                    </a:cubicBezTo>
                    <a:lnTo>
                      <a:pt x="5882" y="7213"/>
                    </a:lnTo>
                    <a:lnTo>
                      <a:pt x="5894" y="7213"/>
                    </a:lnTo>
                    <a:lnTo>
                      <a:pt x="6120" y="7666"/>
                    </a:lnTo>
                    <a:lnTo>
                      <a:pt x="5573" y="8654"/>
                    </a:lnTo>
                    <a:lnTo>
                      <a:pt x="5561" y="8654"/>
                    </a:lnTo>
                    <a:lnTo>
                      <a:pt x="4668" y="7892"/>
                    </a:lnTo>
                    <a:lnTo>
                      <a:pt x="4811" y="7821"/>
                    </a:lnTo>
                    <a:cubicBezTo>
                      <a:pt x="4882" y="7773"/>
                      <a:pt x="4918" y="7666"/>
                      <a:pt x="4870" y="7594"/>
                    </a:cubicBezTo>
                    <a:cubicBezTo>
                      <a:pt x="4837" y="7545"/>
                      <a:pt x="4782" y="7513"/>
                      <a:pt x="4724" y="7513"/>
                    </a:cubicBezTo>
                    <a:cubicBezTo>
                      <a:pt x="4697" y="7513"/>
                      <a:pt x="4670" y="7520"/>
                      <a:pt x="4644" y="7535"/>
                    </a:cubicBezTo>
                    <a:lnTo>
                      <a:pt x="4382" y="7690"/>
                    </a:lnTo>
                    <a:lnTo>
                      <a:pt x="3310" y="7094"/>
                    </a:lnTo>
                    <a:lnTo>
                      <a:pt x="3310" y="6737"/>
                    </a:lnTo>
                    <a:cubicBezTo>
                      <a:pt x="3632" y="6892"/>
                      <a:pt x="3989" y="6975"/>
                      <a:pt x="4382" y="6975"/>
                    </a:cubicBezTo>
                    <a:cubicBezTo>
                      <a:pt x="4763" y="6975"/>
                      <a:pt x="5120" y="6880"/>
                      <a:pt x="5442" y="6737"/>
                    </a:cubicBezTo>
                    <a:close/>
                    <a:moveTo>
                      <a:pt x="4382" y="8071"/>
                    </a:moveTo>
                    <a:lnTo>
                      <a:pt x="4572" y="8237"/>
                    </a:lnTo>
                    <a:lnTo>
                      <a:pt x="4560" y="9630"/>
                    </a:lnTo>
                    <a:lnTo>
                      <a:pt x="4203" y="9630"/>
                    </a:lnTo>
                    <a:cubicBezTo>
                      <a:pt x="4203" y="9630"/>
                      <a:pt x="4191" y="9630"/>
                      <a:pt x="4191" y="9619"/>
                    </a:cubicBezTo>
                    <a:lnTo>
                      <a:pt x="4191" y="8237"/>
                    </a:lnTo>
                    <a:lnTo>
                      <a:pt x="4382" y="8071"/>
                    </a:lnTo>
                    <a:close/>
                    <a:moveTo>
                      <a:pt x="453" y="8726"/>
                    </a:moveTo>
                    <a:lnTo>
                      <a:pt x="1393" y="9535"/>
                    </a:lnTo>
                    <a:cubicBezTo>
                      <a:pt x="1512" y="9630"/>
                      <a:pt x="1584" y="9785"/>
                      <a:pt x="1584" y="9928"/>
                    </a:cubicBezTo>
                    <a:lnTo>
                      <a:pt x="1584" y="10107"/>
                    </a:lnTo>
                    <a:lnTo>
                      <a:pt x="334" y="9833"/>
                    </a:lnTo>
                    <a:lnTo>
                      <a:pt x="334" y="9178"/>
                    </a:lnTo>
                    <a:cubicBezTo>
                      <a:pt x="334" y="9011"/>
                      <a:pt x="369" y="8857"/>
                      <a:pt x="453" y="8726"/>
                    </a:cubicBezTo>
                    <a:close/>
                    <a:moveTo>
                      <a:pt x="3504" y="0"/>
                    </a:moveTo>
                    <a:cubicBezTo>
                      <a:pt x="3468" y="0"/>
                      <a:pt x="3431" y="17"/>
                      <a:pt x="3406" y="34"/>
                    </a:cubicBezTo>
                    <a:lnTo>
                      <a:pt x="2751" y="522"/>
                    </a:lnTo>
                    <a:lnTo>
                      <a:pt x="1941" y="522"/>
                    </a:lnTo>
                    <a:cubicBezTo>
                      <a:pt x="1846" y="522"/>
                      <a:pt x="1774" y="606"/>
                      <a:pt x="1774" y="689"/>
                    </a:cubicBezTo>
                    <a:lnTo>
                      <a:pt x="1774" y="1403"/>
                    </a:lnTo>
                    <a:lnTo>
                      <a:pt x="1239" y="1403"/>
                    </a:lnTo>
                    <a:cubicBezTo>
                      <a:pt x="1179" y="1403"/>
                      <a:pt x="1131" y="1439"/>
                      <a:pt x="1108" y="1475"/>
                    </a:cubicBezTo>
                    <a:cubicBezTo>
                      <a:pt x="1072" y="1522"/>
                      <a:pt x="1060" y="1582"/>
                      <a:pt x="1072" y="1629"/>
                    </a:cubicBezTo>
                    <a:lnTo>
                      <a:pt x="1382" y="2582"/>
                    </a:lnTo>
                    <a:lnTo>
                      <a:pt x="1108" y="2868"/>
                    </a:lnTo>
                    <a:cubicBezTo>
                      <a:pt x="1060" y="2903"/>
                      <a:pt x="1048" y="2987"/>
                      <a:pt x="1072" y="3046"/>
                    </a:cubicBezTo>
                    <a:lnTo>
                      <a:pt x="1417" y="3892"/>
                    </a:lnTo>
                    <a:cubicBezTo>
                      <a:pt x="1322" y="3975"/>
                      <a:pt x="1262" y="4106"/>
                      <a:pt x="1251" y="4249"/>
                    </a:cubicBezTo>
                    <a:cubicBezTo>
                      <a:pt x="1239" y="4404"/>
                      <a:pt x="1298" y="4582"/>
                      <a:pt x="1405" y="4701"/>
                    </a:cubicBezTo>
                    <a:cubicBezTo>
                      <a:pt x="1524" y="4832"/>
                      <a:pt x="1679" y="4904"/>
                      <a:pt x="1846" y="4904"/>
                    </a:cubicBezTo>
                    <a:lnTo>
                      <a:pt x="1965" y="4904"/>
                    </a:lnTo>
                    <a:cubicBezTo>
                      <a:pt x="2060" y="5582"/>
                      <a:pt x="2441" y="6190"/>
                      <a:pt x="2989" y="6571"/>
                    </a:cubicBezTo>
                    <a:lnTo>
                      <a:pt x="2989" y="6940"/>
                    </a:lnTo>
                    <a:cubicBezTo>
                      <a:pt x="2953" y="6928"/>
                      <a:pt x="2917" y="6922"/>
                      <a:pt x="2883" y="6922"/>
                    </a:cubicBezTo>
                    <a:cubicBezTo>
                      <a:pt x="2849" y="6922"/>
                      <a:pt x="2816" y="6928"/>
                      <a:pt x="2786" y="6940"/>
                    </a:cubicBezTo>
                    <a:cubicBezTo>
                      <a:pt x="2691" y="6963"/>
                      <a:pt x="2620" y="7035"/>
                      <a:pt x="2572" y="7118"/>
                    </a:cubicBezTo>
                    <a:lnTo>
                      <a:pt x="2322" y="7618"/>
                    </a:lnTo>
                    <a:lnTo>
                      <a:pt x="881" y="8035"/>
                    </a:lnTo>
                    <a:cubicBezTo>
                      <a:pt x="358" y="8190"/>
                      <a:pt x="0" y="8666"/>
                      <a:pt x="0" y="9202"/>
                    </a:cubicBezTo>
                    <a:lnTo>
                      <a:pt x="0" y="11047"/>
                    </a:lnTo>
                    <a:cubicBezTo>
                      <a:pt x="0" y="11131"/>
                      <a:pt x="72" y="11214"/>
                      <a:pt x="167" y="11214"/>
                    </a:cubicBezTo>
                    <a:cubicBezTo>
                      <a:pt x="250" y="11214"/>
                      <a:pt x="334" y="11131"/>
                      <a:pt x="334" y="11047"/>
                    </a:cubicBezTo>
                    <a:lnTo>
                      <a:pt x="334" y="10202"/>
                    </a:lnTo>
                    <a:lnTo>
                      <a:pt x="1584" y="10476"/>
                    </a:lnTo>
                    <a:lnTo>
                      <a:pt x="1584" y="11047"/>
                    </a:lnTo>
                    <a:cubicBezTo>
                      <a:pt x="1584" y="11131"/>
                      <a:pt x="1655" y="11214"/>
                      <a:pt x="1739" y="11214"/>
                    </a:cubicBezTo>
                    <a:cubicBezTo>
                      <a:pt x="1834" y="11214"/>
                      <a:pt x="1905" y="11131"/>
                      <a:pt x="1905" y="11047"/>
                    </a:cubicBezTo>
                    <a:lnTo>
                      <a:pt x="1905" y="9952"/>
                    </a:lnTo>
                    <a:cubicBezTo>
                      <a:pt x="1905" y="9690"/>
                      <a:pt x="1798" y="9452"/>
                      <a:pt x="1608" y="9297"/>
                    </a:cubicBezTo>
                    <a:lnTo>
                      <a:pt x="667" y="8487"/>
                    </a:lnTo>
                    <a:cubicBezTo>
                      <a:pt x="762" y="8416"/>
                      <a:pt x="870" y="8368"/>
                      <a:pt x="965" y="8345"/>
                    </a:cubicBezTo>
                    <a:lnTo>
                      <a:pt x="2382" y="7928"/>
                    </a:lnTo>
                    <a:lnTo>
                      <a:pt x="2906" y="8833"/>
                    </a:lnTo>
                    <a:cubicBezTo>
                      <a:pt x="2953" y="8916"/>
                      <a:pt x="3036" y="8976"/>
                      <a:pt x="3144" y="8999"/>
                    </a:cubicBezTo>
                    <a:lnTo>
                      <a:pt x="3203" y="8999"/>
                    </a:lnTo>
                    <a:cubicBezTo>
                      <a:pt x="3275" y="8999"/>
                      <a:pt x="3370" y="8964"/>
                      <a:pt x="3429" y="8916"/>
                    </a:cubicBezTo>
                    <a:lnTo>
                      <a:pt x="3870" y="8535"/>
                    </a:lnTo>
                    <a:lnTo>
                      <a:pt x="3870" y="9630"/>
                    </a:lnTo>
                    <a:cubicBezTo>
                      <a:pt x="3870" y="9833"/>
                      <a:pt x="4025" y="9976"/>
                      <a:pt x="4215" y="9976"/>
                    </a:cubicBezTo>
                    <a:lnTo>
                      <a:pt x="4572" y="9976"/>
                    </a:lnTo>
                    <a:cubicBezTo>
                      <a:pt x="4763" y="9976"/>
                      <a:pt x="4918" y="9833"/>
                      <a:pt x="4918" y="9630"/>
                    </a:cubicBezTo>
                    <a:lnTo>
                      <a:pt x="4918" y="8535"/>
                    </a:lnTo>
                    <a:lnTo>
                      <a:pt x="5358" y="8916"/>
                    </a:lnTo>
                    <a:cubicBezTo>
                      <a:pt x="5418" y="8976"/>
                      <a:pt x="5489" y="8999"/>
                      <a:pt x="5584" y="8999"/>
                    </a:cubicBezTo>
                    <a:lnTo>
                      <a:pt x="5644" y="8999"/>
                    </a:lnTo>
                    <a:cubicBezTo>
                      <a:pt x="5751" y="8976"/>
                      <a:pt x="5834" y="8916"/>
                      <a:pt x="5882" y="8833"/>
                    </a:cubicBezTo>
                    <a:lnTo>
                      <a:pt x="6406" y="7928"/>
                    </a:lnTo>
                    <a:lnTo>
                      <a:pt x="7811" y="8345"/>
                    </a:lnTo>
                    <a:cubicBezTo>
                      <a:pt x="7918" y="8368"/>
                      <a:pt x="8025" y="8428"/>
                      <a:pt x="8109" y="8487"/>
                    </a:cubicBezTo>
                    <a:lnTo>
                      <a:pt x="7180" y="9297"/>
                    </a:lnTo>
                    <a:cubicBezTo>
                      <a:pt x="6977" y="9452"/>
                      <a:pt x="6882" y="9690"/>
                      <a:pt x="6882" y="9952"/>
                    </a:cubicBezTo>
                    <a:lnTo>
                      <a:pt x="6882" y="11035"/>
                    </a:lnTo>
                    <a:cubicBezTo>
                      <a:pt x="6882" y="11119"/>
                      <a:pt x="6954" y="11202"/>
                      <a:pt x="7037" y="11202"/>
                    </a:cubicBezTo>
                    <a:cubicBezTo>
                      <a:pt x="7132" y="11202"/>
                      <a:pt x="7204" y="11119"/>
                      <a:pt x="7204" y="11035"/>
                    </a:cubicBezTo>
                    <a:lnTo>
                      <a:pt x="7204" y="10464"/>
                    </a:lnTo>
                    <a:lnTo>
                      <a:pt x="7430" y="10428"/>
                    </a:lnTo>
                    <a:cubicBezTo>
                      <a:pt x="7513" y="10404"/>
                      <a:pt x="7573" y="10321"/>
                      <a:pt x="7549" y="10226"/>
                    </a:cubicBezTo>
                    <a:cubicBezTo>
                      <a:pt x="7539" y="10155"/>
                      <a:pt x="7469" y="10101"/>
                      <a:pt x="7397" y="10101"/>
                    </a:cubicBezTo>
                    <a:cubicBezTo>
                      <a:pt x="7384" y="10101"/>
                      <a:pt x="7371" y="10103"/>
                      <a:pt x="7358" y="10107"/>
                    </a:cubicBezTo>
                    <a:lnTo>
                      <a:pt x="7204" y="10142"/>
                    </a:lnTo>
                    <a:lnTo>
                      <a:pt x="7204" y="9952"/>
                    </a:lnTo>
                    <a:cubicBezTo>
                      <a:pt x="7204" y="9785"/>
                      <a:pt x="7275" y="9630"/>
                      <a:pt x="7394" y="9547"/>
                    </a:cubicBezTo>
                    <a:lnTo>
                      <a:pt x="8335" y="8737"/>
                    </a:lnTo>
                    <a:cubicBezTo>
                      <a:pt x="8406" y="8880"/>
                      <a:pt x="8454" y="9023"/>
                      <a:pt x="8454" y="9190"/>
                    </a:cubicBezTo>
                    <a:lnTo>
                      <a:pt x="8454" y="9845"/>
                    </a:lnTo>
                    <a:lnTo>
                      <a:pt x="8049" y="9928"/>
                    </a:lnTo>
                    <a:cubicBezTo>
                      <a:pt x="7966" y="9952"/>
                      <a:pt x="7906" y="10035"/>
                      <a:pt x="7930" y="10131"/>
                    </a:cubicBezTo>
                    <a:cubicBezTo>
                      <a:pt x="7954" y="10202"/>
                      <a:pt x="8025" y="10261"/>
                      <a:pt x="8097" y="10261"/>
                    </a:cubicBezTo>
                    <a:lnTo>
                      <a:pt x="8132" y="10261"/>
                    </a:lnTo>
                    <a:lnTo>
                      <a:pt x="8454" y="10190"/>
                    </a:lnTo>
                    <a:lnTo>
                      <a:pt x="8454" y="11035"/>
                    </a:lnTo>
                    <a:cubicBezTo>
                      <a:pt x="8454" y="11119"/>
                      <a:pt x="8525" y="11202"/>
                      <a:pt x="8621" y="11202"/>
                    </a:cubicBezTo>
                    <a:cubicBezTo>
                      <a:pt x="8704" y="11202"/>
                      <a:pt x="8787" y="11119"/>
                      <a:pt x="8787" y="11035"/>
                    </a:cubicBezTo>
                    <a:lnTo>
                      <a:pt x="8751" y="9190"/>
                    </a:lnTo>
                    <a:cubicBezTo>
                      <a:pt x="8751" y="8654"/>
                      <a:pt x="8394" y="8178"/>
                      <a:pt x="7870" y="8023"/>
                    </a:cubicBezTo>
                    <a:lnTo>
                      <a:pt x="6430" y="7606"/>
                    </a:lnTo>
                    <a:lnTo>
                      <a:pt x="6180" y="7106"/>
                    </a:lnTo>
                    <a:cubicBezTo>
                      <a:pt x="6132" y="7011"/>
                      <a:pt x="6061" y="6952"/>
                      <a:pt x="5965" y="6928"/>
                    </a:cubicBezTo>
                    <a:cubicBezTo>
                      <a:pt x="5930" y="6922"/>
                      <a:pt x="5894" y="6919"/>
                      <a:pt x="5860" y="6919"/>
                    </a:cubicBezTo>
                    <a:cubicBezTo>
                      <a:pt x="5826" y="6919"/>
                      <a:pt x="5793" y="6922"/>
                      <a:pt x="5763" y="6928"/>
                    </a:cubicBezTo>
                    <a:lnTo>
                      <a:pt x="5763" y="6559"/>
                    </a:lnTo>
                    <a:cubicBezTo>
                      <a:pt x="6311" y="6166"/>
                      <a:pt x="6704" y="5570"/>
                      <a:pt x="6787" y="4892"/>
                    </a:cubicBezTo>
                    <a:lnTo>
                      <a:pt x="6894" y="4892"/>
                    </a:lnTo>
                    <a:cubicBezTo>
                      <a:pt x="7216" y="4892"/>
                      <a:pt x="7489" y="4654"/>
                      <a:pt x="7513" y="4356"/>
                    </a:cubicBezTo>
                    <a:cubicBezTo>
                      <a:pt x="7537" y="4189"/>
                      <a:pt x="7478" y="4011"/>
                      <a:pt x="7370" y="3892"/>
                    </a:cubicBezTo>
                    <a:lnTo>
                      <a:pt x="7358" y="3868"/>
                    </a:lnTo>
                    <a:lnTo>
                      <a:pt x="7680" y="3034"/>
                    </a:lnTo>
                    <a:cubicBezTo>
                      <a:pt x="7716" y="2975"/>
                      <a:pt x="7692" y="2903"/>
                      <a:pt x="7656" y="2856"/>
                    </a:cubicBezTo>
                    <a:lnTo>
                      <a:pt x="7370" y="2582"/>
                    </a:lnTo>
                    <a:lnTo>
                      <a:pt x="7680" y="1629"/>
                    </a:lnTo>
                    <a:cubicBezTo>
                      <a:pt x="7692" y="1582"/>
                      <a:pt x="7692" y="1522"/>
                      <a:pt x="7656" y="1475"/>
                    </a:cubicBezTo>
                    <a:cubicBezTo>
                      <a:pt x="7620" y="1427"/>
                      <a:pt x="7573" y="1403"/>
                      <a:pt x="7513" y="1403"/>
                    </a:cubicBezTo>
                    <a:lnTo>
                      <a:pt x="6882" y="1403"/>
                    </a:lnTo>
                    <a:lnTo>
                      <a:pt x="7144" y="748"/>
                    </a:lnTo>
                    <a:cubicBezTo>
                      <a:pt x="7156" y="701"/>
                      <a:pt x="7156" y="641"/>
                      <a:pt x="7132" y="606"/>
                    </a:cubicBezTo>
                    <a:cubicBezTo>
                      <a:pt x="7097" y="558"/>
                      <a:pt x="7061" y="522"/>
                      <a:pt x="7001" y="522"/>
                    </a:cubicBezTo>
                    <a:lnTo>
                      <a:pt x="6013" y="522"/>
                    </a:lnTo>
                    <a:lnTo>
                      <a:pt x="5537" y="46"/>
                    </a:lnTo>
                    <a:cubicBezTo>
                      <a:pt x="5519" y="28"/>
                      <a:pt x="5479" y="2"/>
                      <a:pt x="5440" y="2"/>
                    </a:cubicBezTo>
                    <a:cubicBezTo>
                      <a:pt x="5429" y="2"/>
                      <a:pt x="5417" y="5"/>
                      <a:pt x="5406" y="10"/>
                    </a:cubicBezTo>
                    <a:lnTo>
                      <a:pt x="4215" y="165"/>
                    </a:lnTo>
                    <a:lnTo>
                      <a:pt x="3548" y="10"/>
                    </a:lnTo>
                    <a:cubicBezTo>
                      <a:pt x="3535" y="3"/>
                      <a:pt x="3520" y="0"/>
                      <a:pt x="350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20B388-8BB6-B0CC-850E-7C5DD7EB87EE}"/>
              </a:ext>
            </a:extLst>
          </p:cNvPr>
          <p:cNvGrpSpPr/>
          <p:nvPr/>
        </p:nvGrpSpPr>
        <p:grpSpPr>
          <a:xfrm>
            <a:off x="5034856" y="3822712"/>
            <a:ext cx="3389143" cy="416186"/>
            <a:chOff x="5034856" y="3822712"/>
            <a:chExt cx="3389143" cy="41618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D8D7CF0-DB58-F651-1B7D-EB81702761D2}"/>
                </a:ext>
              </a:extLst>
            </p:cNvPr>
            <p:cNvSpPr txBox="1"/>
            <p:nvPr/>
          </p:nvSpPr>
          <p:spPr>
            <a:xfrm>
              <a:off x="5570012" y="3848765"/>
              <a:ext cx="285398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More Affordable</a:t>
              </a:r>
              <a:endParaRPr lang="en-HK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25" name="Google Shape;11258;p80">
              <a:extLst>
                <a:ext uri="{FF2B5EF4-FFF2-40B4-BE49-F238E27FC236}">
                  <a16:creationId xmlns:a16="http://schemas.microsoft.com/office/drawing/2014/main" id="{F9C4D47F-6EF7-7315-D818-9EE520417C4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34856" y="3822712"/>
              <a:ext cx="435902" cy="416186"/>
              <a:chOff x="7390435" y="3680868"/>
              <a:chExt cx="372073" cy="355243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26" name="Google Shape;11259;p80">
                <a:extLst>
                  <a:ext uri="{FF2B5EF4-FFF2-40B4-BE49-F238E27FC236}">
                    <a16:creationId xmlns:a16="http://schemas.microsoft.com/office/drawing/2014/main" id="{05093D0F-12E2-26C7-00D8-7274995839CD}"/>
                  </a:ext>
                </a:extLst>
              </p:cNvPr>
              <p:cNvSpPr/>
              <p:nvPr/>
            </p:nvSpPr>
            <p:spPr>
              <a:xfrm>
                <a:off x="7390435" y="3744950"/>
                <a:ext cx="294178" cy="291162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9169" extrusionOk="0">
                    <a:moveTo>
                      <a:pt x="4668" y="0"/>
                    </a:moveTo>
                    <a:cubicBezTo>
                      <a:pt x="3441" y="0"/>
                      <a:pt x="2287" y="477"/>
                      <a:pt x="1417" y="1334"/>
                    </a:cubicBezTo>
                    <a:cubicBezTo>
                      <a:pt x="1358" y="1393"/>
                      <a:pt x="1358" y="1501"/>
                      <a:pt x="1417" y="1572"/>
                    </a:cubicBezTo>
                    <a:cubicBezTo>
                      <a:pt x="1447" y="1602"/>
                      <a:pt x="1489" y="1617"/>
                      <a:pt x="1532" y="1617"/>
                    </a:cubicBezTo>
                    <a:cubicBezTo>
                      <a:pt x="1575" y="1617"/>
                      <a:pt x="1620" y="1602"/>
                      <a:pt x="1655" y="1572"/>
                    </a:cubicBezTo>
                    <a:cubicBezTo>
                      <a:pt x="2465" y="774"/>
                      <a:pt x="3537" y="322"/>
                      <a:pt x="4668" y="322"/>
                    </a:cubicBezTo>
                    <a:cubicBezTo>
                      <a:pt x="5799" y="322"/>
                      <a:pt x="6870" y="774"/>
                      <a:pt x="7668" y="1572"/>
                    </a:cubicBezTo>
                    <a:cubicBezTo>
                      <a:pt x="8478" y="2382"/>
                      <a:pt x="8918" y="3453"/>
                      <a:pt x="8918" y="4584"/>
                    </a:cubicBezTo>
                    <a:cubicBezTo>
                      <a:pt x="8918" y="5715"/>
                      <a:pt x="8478" y="6787"/>
                      <a:pt x="7668" y="7585"/>
                    </a:cubicBezTo>
                    <a:cubicBezTo>
                      <a:pt x="6841" y="8412"/>
                      <a:pt x="5751" y="8826"/>
                      <a:pt x="4662" y="8826"/>
                    </a:cubicBezTo>
                    <a:cubicBezTo>
                      <a:pt x="3572" y="8826"/>
                      <a:pt x="2483" y="8412"/>
                      <a:pt x="1655" y="7585"/>
                    </a:cubicBezTo>
                    <a:cubicBezTo>
                      <a:pt x="953" y="6882"/>
                      <a:pt x="524" y="5965"/>
                      <a:pt x="441" y="4977"/>
                    </a:cubicBezTo>
                    <a:cubicBezTo>
                      <a:pt x="346" y="4013"/>
                      <a:pt x="596" y="3037"/>
                      <a:pt x="1132" y="2227"/>
                    </a:cubicBezTo>
                    <a:cubicBezTo>
                      <a:pt x="1179" y="2155"/>
                      <a:pt x="1167" y="2048"/>
                      <a:pt x="1096" y="1989"/>
                    </a:cubicBezTo>
                    <a:cubicBezTo>
                      <a:pt x="1066" y="1972"/>
                      <a:pt x="1035" y="1964"/>
                      <a:pt x="1005" y="1964"/>
                    </a:cubicBezTo>
                    <a:cubicBezTo>
                      <a:pt x="950" y="1964"/>
                      <a:pt x="896" y="1990"/>
                      <a:pt x="858" y="2036"/>
                    </a:cubicBezTo>
                    <a:cubicBezTo>
                      <a:pt x="274" y="2894"/>
                      <a:pt x="1" y="3953"/>
                      <a:pt x="108" y="5013"/>
                    </a:cubicBezTo>
                    <a:cubicBezTo>
                      <a:pt x="215" y="6073"/>
                      <a:pt x="679" y="7085"/>
                      <a:pt x="1429" y="7823"/>
                    </a:cubicBezTo>
                    <a:cubicBezTo>
                      <a:pt x="2322" y="8716"/>
                      <a:pt x="3501" y="9168"/>
                      <a:pt x="4680" y="9168"/>
                    </a:cubicBezTo>
                    <a:cubicBezTo>
                      <a:pt x="5858" y="9168"/>
                      <a:pt x="7025" y="8716"/>
                      <a:pt x="7918" y="7823"/>
                    </a:cubicBezTo>
                    <a:cubicBezTo>
                      <a:pt x="8787" y="6966"/>
                      <a:pt x="9264" y="5799"/>
                      <a:pt x="9264" y="4584"/>
                    </a:cubicBezTo>
                    <a:cubicBezTo>
                      <a:pt x="9264" y="3358"/>
                      <a:pt x="8787" y="2203"/>
                      <a:pt x="7906" y="1334"/>
                    </a:cubicBezTo>
                    <a:cubicBezTo>
                      <a:pt x="7049" y="477"/>
                      <a:pt x="5882" y="0"/>
                      <a:pt x="4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27" name="Google Shape;11260;p80">
                <a:extLst>
                  <a:ext uri="{FF2B5EF4-FFF2-40B4-BE49-F238E27FC236}">
                    <a16:creationId xmlns:a16="http://schemas.microsoft.com/office/drawing/2014/main" id="{C7AAE985-65E4-5647-3BF1-EBC0BCEADFE6}"/>
                  </a:ext>
                </a:extLst>
              </p:cNvPr>
              <p:cNvSpPr/>
              <p:nvPr/>
            </p:nvSpPr>
            <p:spPr>
              <a:xfrm>
                <a:off x="7408948" y="3772259"/>
                <a:ext cx="259407" cy="236257"/>
              </a:xfrm>
              <a:custGeom>
                <a:avLst/>
                <a:gdLst/>
                <a:ahLst/>
                <a:cxnLst/>
                <a:rect l="l" t="t" r="r" b="b"/>
                <a:pathLst>
                  <a:path w="8169" h="7440" extrusionOk="0">
                    <a:moveTo>
                      <a:pt x="4085" y="319"/>
                    </a:moveTo>
                    <a:cubicBezTo>
                      <a:pt x="4942" y="319"/>
                      <a:pt x="5823" y="653"/>
                      <a:pt x="6478" y="1319"/>
                    </a:cubicBezTo>
                    <a:cubicBezTo>
                      <a:pt x="7800" y="2653"/>
                      <a:pt x="7800" y="4796"/>
                      <a:pt x="6478" y="6117"/>
                    </a:cubicBezTo>
                    <a:cubicBezTo>
                      <a:pt x="5817" y="6778"/>
                      <a:pt x="4951" y="7109"/>
                      <a:pt x="4083" y="7109"/>
                    </a:cubicBezTo>
                    <a:cubicBezTo>
                      <a:pt x="3216" y="7109"/>
                      <a:pt x="2346" y="6778"/>
                      <a:pt x="1680" y="6117"/>
                    </a:cubicBezTo>
                    <a:cubicBezTo>
                      <a:pt x="358" y="4796"/>
                      <a:pt x="358" y="2653"/>
                      <a:pt x="1680" y="1319"/>
                    </a:cubicBezTo>
                    <a:cubicBezTo>
                      <a:pt x="2335" y="664"/>
                      <a:pt x="3216" y="319"/>
                      <a:pt x="4085" y="319"/>
                    </a:cubicBezTo>
                    <a:close/>
                    <a:moveTo>
                      <a:pt x="4088" y="1"/>
                    </a:moveTo>
                    <a:cubicBezTo>
                      <a:pt x="3132" y="1"/>
                      <a:pt x="2174" y="361"/>
                      <a:pt x="1442" y="1081"/>
                    </a:cubicBezTo>
                    <a:cubicBezTo>
                      <a:pt x="1" y="2534"/>
                      <a:pt x="1" y="4891"/>
                      <a:pt x="1442" y="6356"/>
                    </a:cubicBezTo>
                    <a:cubicBezTo>
                      <a:pt x="2180" y="7082"/>
                      <a:pt x="3120" y="7439"/>
                      <a:pt x="4085" y="7439"/>
                    </a:cubicBezTo>
                    <a:cubicBezTo>
                      <a:pt x="5037" y="7439"/>
                      <a:pt x="5978" y="7082"/>
                      <a:pt x="6716" y="6356"/>
                    </a:cubicBezTo>
                    <a:cubicBezTo>
                      <a:pt x="8169" y="4891"/>
                      <a:pt x="8169" y="2546"/>
                      <a:pt x="6716" y="1081"/>
                    </a:cubicBezTo>
                    <a:cubicBezTo>
                      <a:pt x="5996" y="361"/>
                      <a:pt x="5043" y="1"/>
                      <a:pt x="4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28" name="Google Shape;11261;p80">
                <a:extLst>
                  <a:ext uri="{FF2B5EF4-FFF2-40B4-BE49-F238E27FC236}">
                    <a16:creationId xmlns:a16="http://schemas.microsoft.com/office/drawing/2014/main" id="{51012DD1-BD9A-4C27-A47C-F6C7CD5B4394}"/>
                  </a:ext>
                </a:extLst>
              </p:cNvPr>
              <p:cNvSpPr/>
              <p:nvPr/>
            </p:nvSpPr>
            <p:spPr>
              <a:xfrm>
                <a:off x="7487986" y="3680868"/>
                <a:ext cx="274522" cy="259565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8174" extrusionOk="0">
                    <a:moveTo>
                      <a:pt x="3614" y="0"/>
                    </a:moveTo>
                    <a:cubicBezTo>
                      <a:pt x="2438" y="0"/>
                      <a:pt x="1262" y="447"/>
                      <a:pt x="369" y="1340"/>
                    </a:cubicBezTo>
                    <a:cubicBezTo>
                      <a:pt x="262" y="1447"/>
                      <a:pt x="167" y="1566"/>
                      <a:pt x="60" y="1685"/>
                    </a:cubicBezTo>
                    <a:cubicBezTo>
                      <a:pt x="0" y="1756"/>
                      <a:pt x="12" y="1864"/>
                      <a:pt x="84" y="1923"/>
                    </a:cubicBezTo>
                    <a:cubicBezTo>
                      <a:pt x="118" y="1948"/>
                      <a:pt x="155" y="1960"/>
                      <a:pt x="191" y="1960"/>
                    </a:cubicBezTo>
                    <a:cubicBezTo>
                      <a:pt x="240" y="1960"/>
                      <a:pt x="287" y="1936"/>
                      <a:pt x="322" y="1887"/>
                    </a:cubicBezTo>
                    <a:cubicBezTo>
                      <a:pt x="417" y="1792"/>
                      <a:pt x="500" y="1685"/>
                      <a:pt x="608" y="1578"/>
                    </a:cubicBezTo>
                    <a:cubicBezTo>
                      <a:pt x="1435" y="750"/>
                      <a:pt x="2524" y="337"/>
                      <a:pt x="3614" y="337"/>
                    </a:cubicBezTo>
                    <a:cubicBezTo>
                      <a:pt x="4703" y="337"/>
                      <a:pt x="5793" y="750"/>
                      <a:pt x="6620" y="1578"/>
                    </a:cubicBezTo>
                    <a:cubicBezTo>
                      <a:pt x="8275" y="3233"/>
                      <a:pt x="8275" y="5936"/>
                      <a:pt x="6620" y="7591"/>
                    </a:cubicBezTo>
                    <a:cubicBezTo>
                      <a:pt x="6513" y="7698"/>
                      <a:pt x="6418" y="7781"/>
                      <a:pt x="6311" y="7876"/>
                    </a:cubicBezTo>
                    <a:cubicBezTo>
                      <a:pt x="6239" y="7936"/>
                      <a:pt x="6215" y="8043"/>
                      <a:pt x="6275" y="8114"/>
                    </a:cubicBezTo>
                    <a:cubicBezTo>
                      <a:pt x="6311" y="8162"/>
                      <a:pt x="6358" y="8174"/>
                      <a:pt x="6418" y="8174"/>
                    </a:cubicBezTo>
                    <a:cubicBezTo>
                      <a:pt x="6454" y="8174"/>
                      <a:pt x="6489" y="8162"/>
                      <a:pt x="6513" y="8126"/>
                    </a:cubicBezTo>
                    <a:cubicBezTo>
                      <a:pt x="6632" y="8043"/>
                      <a:pt x="6751" y="7936"/>
                      <a:pt x="6858" y="7817"/>
                    </a:cubicBezTo>
                    <a:cubicBezTo>
                      <a:pt x="8644" y="6031"/>
                      <a:pt x="8644" y="3126"/>
                      <a:pt x="6858" y="1340"/>
                    </a:cubicBezTo>
                    <a:cubicBezTo>
                      <a:pt x="5965" y="447"/>
                      <a:pt x="4790" y="0"/>
                      <a:pt x="36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29" name="Google Shape;11262;p80">
                <a:extLst>
                  <a:ext uri="{FF2B5EF4-FFF2-40B4-BE49-F238E27FC236}">
                    <a16:creationId xmlns:a16="http://schemas.microsoft.com/office/drawing/2014/main" id="{8322E1BB-78B7-2BDE-D9DB-45BFF5FF028B}"/>
                  </a:ext>
                </a:extLst>
              </p:cNvPr>
              <p:cNvSpPr/>
              <p:nvPr/>
            </p:nvSpPr>
            <p:spPr>
              <a:xfrm>
                <a:off x="7691758" y="3789502"/>
                <a:ext cx="34073" cy="102918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3241" extrusionOk="0">
                    <a:moveTo>
                      <a:pt x="589" y="1"/>
                    </a:moveTo>
                    <a:cubicBezTo>
                      <a:pt x="580" y="1"/>
                      <a:pt x="570" y="1"/>
                      <a:pt x="560" y="2"/>
                    </a:cubicBezTo>
                    <a:cubicBezTo>
                      <a:pt x="477" y="38"/>
                      <a:pt x="429" y="121"/>
                      <a:pt x="441" y="217"/>
                    </a:cubicBezTo>
                    <a:cubicBezTo>
                      <a:pt x="715" y="1157"/>
                      <a:pt x="560" y="2145"/>
                      <a:pt x="37" y="2967"/>
                    </a:cubicBezTo>
                    <a:cubicBezTo>
                      <a:pt x="1" y="3038"/>
                      <a:pt x="13" y="3146"/>
                      <a:pt x="84" y="3205"/>
                    </a:cubicBezTo>
                    <a:cubicBezTo>
                      <a:pt x="120" y="3217"/>
                      <a:pt x="144" y="3241"/>
                      <a:pt x="167" y="3241"/>
                    </a:cubicBezTo>
                    <a:cubicBezTo>
                      <a:pt x="239" y="3241"/>
                      <a:pt x="275" y="3205"/>
                      <a:pt x="310" y="3158"/>
                    </a:cubicBezTo>
                    <a:cubicBezTo>
                      <a:pt x="906" y="2265"/>
                      <a:pt x="1072" y="1169"/>
                      <a:pt x="775" y="121"/>
                    </a:cubicBezTo>
                    <a:cubicBezTo>
                      <a:pt x="743" y="47"/>
                      <a:pt x="672" y="1"/>
                      <a:pt x="5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30" name="Google Shape;11263;p80">
                <a:extLst>
                  <a:ext uri="{FF2B5EF4-FFF2-40B4-BE49-F238E27FC236}">
                    <a16:creationId xmlns:a16="http://schemas.microsoft.com/office/drawing/2014/main" id="{C0EB3E57-2F84-BB27-D846-A37F404CB8D1}"/>
                  </a:ext>
                </a:extLst>
              </p:cNvPr>
              <p:cNvSpPr/>
              <p:nvPr/>
            </p:nvSpPr>
            <p:spPr>
              <a:xfrm>
                <a:off x="7536000" y="3708082"/>
                <a:ext cx="173192" cy="72052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269" extrusionOk="0">
                    <a:moveTo>
                      <a:pt x="2121" y="0"/>
                    </a:moveTo>
                    <a:cubicBezTo>
                      <a:pt x="1410" y="0"/>
                      <a:pt x="707" y="204"/>
                      <a:pt x="108" y="590"/>
                    </a:cubicBezTo>
                    <a:cubicBezTo>
                      <a:pt x="36" y="638"/>
                      <a:pt x="0" y="733"/>
                      <a:pt x="60" y="828"/>
                    </a:cubicBezTo>
                    <a:cubicBezTo>
                      <a:pt x="91" y="874"/>
                      <a:pt x="147" y="906"/>
                      <a:pt x="205" y="906"/>
                    </a:cubicBezTo>
                    <a:cubicBezTo>
                      <a:pt x="237" y="906"/>
                      <a:pt x="269" y="897"/>
                      <a:pt x="298" y="876"/>
                    </a:cubicBezTo>
                    <a:cubicBezTo>
                      <a:pt x="841" y="534"/>
                      <a:pt x="1478" y="344"/>
                      <a:pt x="2123" y="344"/>
                    </a:cubicBezTo>
                    <a:cubicBezTo>
                      <a:pt x="2241" y="344"/>
                      <a:pt x="2359" y="351"/>
                      <a:pt x="2477" y="364"/>
                    </a:cubicBezTo>
                    <a:cubicBezTo>
                      <a:pt x="3251" y="435"/>
                      <a:pt x="3977" y="792"/>
                      <a:pt x="4513" y="1328"/>
                    </a:cubicBezTo>
                    <a:cubicBezTo>
                      <a:pt x="4763" y="1590"/>
                      <a:pt x="4977" y="1864"/>
                      <a:pt x="5120" y="2185"/>
                    </a:cubicBezTo>
                    <a:cubicBezTo>
                      <a:pt x="5156" y="2245"/>
                      <a:pt x="5215" y="2269"/>
                      <a:pt x="5275" y="2269"/>
                    </a:cubicBezTo>
                    <a:cubicBezTo>
                      <a:pt x="5299" y="2269"/>
                      <a:pt x="5323" y="2269"/>
                      <a:pt x="5346" y="2257"/>
                    </a:cubicBezTo>
                    <a:cubicBezTo>
                      <a:pt x="5418" y="2197"/>
                      <a:pt x="5453" y="2102"/>
                      <a:pt x="5406" y="2019"/>
                    </a:cubicBezTo>
                    <a:cubicBezTo>
                      <a:pt x="5227" y="1673"/>
                      <a:pt x="5001" y="1364"/>
                      <a:pt x="4739" y="1102"/>
                    </a:cubicBezTo>
                    <a:cubicBezTo>
                      <a:pt x="4144" y="507"/>
                      <a:pt x="3334" y="114"/>
                      <a:pt x="2489" y="18"/>
                    </a:cubicBezTo>
                    <a:cubicBezTo>
                      <a:pt x="2366" y="6"/>
                      <a:pt x="2243" y="0"/>
                      <a:pt x="21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31" name="Google Shape;11264;p80">
                <a:extLst>
                  <a:ext uri="{FF2B5EF4-FFF2-40B4-BE49-F238E27FC236}">
                    <a16:creationId xmlns:a16="http://schemas.microsoft.com/office/drawing/2014/main" id="{451758AD-887E-1DFD-50F8-D987C797807B}"/>
                  </a:ext>
                </a:extLst>
              </p:cNvPr>
              <p:cNvSpPr/>
              <p:nvPr/>
            </p:nvSpPr>
            <p:spPr>
              <a:xfrm>
                <a:off x="7501228" y="3819415"/>
                <a:ext cx="75640" cy="141437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4454" extrusionOk="0">
                    <a:moveTo>
                      <a:pt x="1012" y="692"/>
                    </a:moveTo>
                    <a:lnTo>
                      <a:pt x="1012" y="2061"/>
                    </a:lnTo>
                    <a:cubicBezTo>
                      <a:pt x="607" y="2001"/>
                      <a:pt x="310" y="1715"/>
                      <a:pt x="310" y="1370"/>
                    </a:cubicBezTo>
                    <a:cubicBezTo>
                      <a:pt x="310" y="1025"/>
                      <a:pt x="607" y="763"/>
                      <a:pt x="1012" y="692"/>
                    </a:cubicBezTo>
                    <a:close/>
                    <a:moveTo>
                      <a:pt x="1357" y="2418"/>
                    </a:moveTo>
                    <a:cubicBezTo>
                      <a:pt x="1750" y="2477"/>
                      <a:pt x="2048" y="2751"/>
                      <a:pt x="2048" y="3097"/>
                    </a:cubicBezTo>
                    <a:cubicBezTo>
                      <a:pt x="2048" y="3430"/>
                      <a:pt x="1738" y="3704"/>
                      <a:pt x="1357" y="3763"/>
                    </a:cubicBezTo>
                    <a:lnTo>
                      <a:pt x="1357" y="2418"/>
                    </a:lnTo>
                    <a:close/>
                    <a:moveTo>
                      <a:pt x="1191" y="1"/>
                    </a:moveTo>
                    <a:cubicBezTo>
                      <a:pt x="1095" y="1"/>
                      <a:pt x="1024" y="72"/>
                      <a:pt x="1024" y="168"/>
                    </a:cubicBezTo>
                    <a:lnTo>
                      <a:pt x="1024" y="358"/>
                    </a:lnTo>
                    <a:cubicBezTo>
                      <a:pt x="441" y="430"/>
                      <a:pt x="0" y="870"/>
                      <a:pt x="0" y="1370"/>
                    </a:cubicBezTo>
                    <a:cubicBezTo>
                      <a:pt x="0" y="1882"/>
                      <a:pt x="441" y="2323"/>
                      <a:pt x="1024" y="2382"/>
                    </a:cubicBezTo>
                    <a:lnTo>
                      <a:pt x="1024" y="3763"/>
                    </a:lnTo>
                    <a:cubicBezTo>
                      <a:pt x="619" y="3704"/>
                      <a:pt x="322" y="3430"/>
                      <a:pt x="322" y="3085"/>
                    </a:cubicBezTo>
                    <a:cubicBezTo>
                      <a:pt x="322" y="2989"/>
                      <a:pt x="250" y="2918"/>
                      <a:pt x="167" y="2918"/>
                    </a:cubicBezTo>
                    <a:cubicBezTo>
                      <a:pt x="71" y="2918"/>
                      <a:pt x="0" y="2989"/>
                      <a:pt x="0" y="3085"/>
                    </a:cubicBezTo>
                    <a:cubicBezTo>
                      <a:pt x="0" y="3609"/>
                      <a:pt x="441" y="4037"/>
                      <a:pt x="1024" y="4097"/>
                    </a:cubicBezTo>
                    <a:lnTo>
                      <a:pt x="1024" y="4287"/>
                    </a:lnTo>
                    <a:cubicBezTo>
                      <a:pt x="1024" y="4371"/>
                      <a:pt x="1095" y="4454"/>
                      <a:pt x="1191" y="4454"/>
                    </a:cubicBezTo>
                    <a:cubicBezTo>
                      <a:pt x="1274" y="4454"/>
                      <a:pt x="1357" y="4371"/>
                      <a:pt x="1357" y="4287"/>
                    </a:cubicBezTo>
                    <a:lnTo>
                      <a:pt x="1357" y="4097"/>
                    </a:lnTo>
                    <a:cubicBezTo>
                      <a:pt x="1929" y="4025"/>
                      <a:pt x="2381" y="3585"/>
                      <a:pt x="2381" y="3085"/>
                    </a:cubicBezTo>
                    <a:cubicBezTo>
                      <a:pt x="2381" y="2573"/>
                      <a:pt x="1929" y="2144"/>
                      <a:pt x="1357" y="2073"/>
                    </a:cubicBezTo>
                    <a:lnTo>
                      <a:pt x="1357" y="692"/>
                    </a:lnTo>
                    <a:cubicBezTo>
                      <a:pt x="1750" y="751"/>
                      <a:pt x="2048" y="1025"/>
                      <a:pt x="2048" y="1370"/>
                    </a:cubicBezTo>
                    <a:cubicBezTo>
                      <a:pt x="2048" y="1465"/>
                      <a:pt x="2131" y="1537"/>
                      <a:pt x="2215" y="1537"/>
                    </a:cubicBezTo>
                    <a:cubicBezTo>
                      <a:pt x="2298" y="1537"/>
                      <a:pt x="2381" y="1465"/>
                      <a:pt x="2381" y="1370"/>
                    </a:cubicBezTo>
                    <a:cubicBezTo>
                      <a:pt x="2381" y="846"/>
                      <a:pt x="1929" y="418"/>
                      <a:pt x="1345" y="358"/>
                    </a:cubicBezTo>
                    <a:lnTo>
                      <a:pt x="1345" y="168"/>
                    </a:lnTo>
                    <a:cubicBezTo>
                      <a:pt x="1345" y="72"/>
                      <a:pt x="1274" y="1"/>
                      <a:pt x="11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A93272-B3BD-089C-3D06-094C66284966}"/>
              </a:ext>
            </a:extLst>
          </p:cNvPr>
          <p:cNvGrpSpPr/>
          <p:nvPr/>
        </p:nvGrpSpPr>
        <p:grpSpPr>
          <a:xfrm>
            <a:off x="5075073" y="2220688"/>
            <a:ext cx="3348927" cy="435902"/>
            <a:chOff x="5075073" y="2220688"/>
            <a:chExt cx="3348927" cy="43590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5E1D80-25EA-10BB-0E7D-E8472B85EA7C}"/>
                </a:ext>
              </a:extLst>
            </p:cNvPr>
            <p:cNvSpPr txBox="1"/>
            <p:nvPr/>
          </p:nvSpPr>
          <p:spPr>
            <a:xfrm>
              <a:off x="5570012" y="2271094"/>
              <a:ext cx="285398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Habit-forming</a:t>
              </a:r>
              <a:endParaRPr lang="en-HK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34" name="Google Shape;11617;p81">
              <a:extLst>
                <a:ext uri="{FF2B5EF4-FFF2-40B4-BE49-F238E27FC236}">
                  <a16:creationId xmlns:a16="http://schemas.microsoft.com/office/drawing/2014/main" id="{921EDDEA-A8A5-0464-F16F-3EDB5753DB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75073" y="2220688"/>
              <a:ext cx="355470" cy="435902"/>
              <a:chOff x="3086313" y="2877049"/>
              <a:chExt cx="320143" cy="392581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35" name="Google Shape;11618;p81">
                <a:extLst>
                  <a:ext uri="{FF2B5EF4-FFF2-40B4-BE49-F238E27FC236}">
                    <a16:creationId xmlns:a16="http://schemas.microsoft.com/office/drawing/2014/main" id="{4E2DCA22-E535-135C-3FF1-04CA63B359F5}"/>
                  </a:ext>
                </a:extLst>
              </p:cNvPr>
              <p:cNvSpPr/>
              <p:nvPr/>
            </p:nvSpPr>
            <p:spPr>
              <a:xfrm>
                <a:off x="3125749" y="2915371"/>
                <a:ext cx="240505" cy="354259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11121" extrusionOk="0">
                    <a:moveTo>
                      <a:pt x="3775" y="2929"/>
                    </a:moveTo>
                    <a:lnTo>
                      <a:pt x="3918" y="3120"/>
                    </a:lnTo>
                    <a:cubicBezTo>
                      <a:pt x="3871" y="3144"/>
                      <a:pt x="3823" y="3144"/>
                      <a:pt x="3775" y="3144"/>
                    </a:cubicBezTo>
                    <a:cubicBezTo>
                      <a:pt x="3740" y="3132"/>
                      <a:pt x="3692" y="3120"/>
                      <a:pt x="3644" y="3120"/>
                    </a:cubicBezTo>
                    <a:lnTo>
                      <a:pt x="3775" y="2929"/>
                    </a:lnTo>
                    <a:close/>
                    <a:moveTo>
                      <a:pt x="4168" y="3501"/>
                    </a:moveTo>
                    <a:lnTo>
                      <a:pt x="4299" y="3703"/>
                    </a:lnTo>
                    <a:cubicBezTo>
                      <a:pt x="4126" y="3751"/>
                      <a:pt x="3948" y="3775"/>
                      <a:pt x="3769" y="3775"/>
                    </a:cubicBezTo>
                    <a:cubicBezTo>
                      <a:pt x="3591" y="3775"/>
                      <a:pt x="3412" y="3751"/>
                      <a:pt x="3239" y="3703"/>
                    </a:cubicBezTo>
                    <a:lnTo>
                      <a:pt x="3382" y="3501"/>
                    </a:lnTo>
                    <a:cubicBezTo>
                      <a:pt x="3513" y="3560"/>
                      <a:pt x="3644" y="3572"/>
                      <a:pt x="3775" y="3572"/>
                    </a:cubicBezTo>
                    <a:cubicBezTo>
                      <a:pt x="3918" y="3572"/>
                      <a:pt x="4049" y="3537"/>
                      <a:pt x="4168" y="3501"/>
                    </a:cubicBezTo>
                    <a:close/>
                    <a:moveTo>
                      <a:pt x="3120" y="4132"/>
                    </a:moveTo>
                    <a:cubicBezTo>
                      <a:pt x="3275" y="4180"/>
                      <a:pt x="3418" y="4191"/>
                      <a:pt x="3561" y="4215"/>
                    </a:cubicBezTo>
                    <a:lnTo>
                      <a:pt x="3561" y="8109"/>
                    </a:lnTo>
                    <a:lnTo>
                      <a:pt x="3120" y="8109"/>
                    </a:lnTo>
                    <a:lnTo>
                      <a:pt x="3120" y="4132"/>
                    </a:lnTo>
                    <a:close/>
                    <a:moveTo>
                      <a:pt x="4430" y="4132"/>
                    </a:moveTo>
                    <a:lnTo>
                      <a:pt x="4430" y="8109"/>
                    </a:lnTo>
                    <a:lnTo>
                      <a:pt x="4001" y="8109"/>
                    </a:lnTo>
                    <a:lnTo>
                      <a:pt x="4001" y="4215"/>
                    </a:lnTo>
                    <a:cubicBezTo>
                      <a:pt x="4156" y="4191"/>
                      <a:pt x="4287" y="4180"/>
                      <a:pt x="4430" y="4132"/>
                    </a:cubicBezTo>
                    <a:close/>
                    <a:moveTo>
                      <a:pt x="3799" y="441"/>
                    </a:moveTo>
                    <a:cubicBezTo>
                      <a:pt x="4668" y="441"/>
                      <a:pt x="5490" y="786"/>
                      <a:pt x="6121" y="1394"/>
                    </a:cubicBezTo>
                    <a:cubicBezTo>
                      <a:pt x="6752" y="2025"/>
                      <a:pt x="7097" y="2858"/>
                      <a:pt x="7097" y="3751"/>
                    </a:cubicBezTo>
                    <a:cubicBezTo>
                      <a:pt x="7097" y="4620"/>
                      <a:pt x="6752" y="5442"/>
                      <a:pt x="6157" y="6073"/>
                    </a:cubicBezTo>
                    <a:cubicBezTo>
                      <a:pt x="5609" y="6632"/>
                      <a:pt x="5299" y="7347"/>
                      <a:pt x="5240" y="8109"/>
                    </a:cubicBezTo>
                    <a:lnTo>
                      <a:pt x="4883" y="8109"/>
                    </a:lnTo>
                    <a:lnTo>
                      <a:pt x="4883" y="3822"/>
                    </a:lnTo>
                    <a:cubicBezTo>
                      <a:pt x="4883" y="3775"/>
                      <a:pt x="4871" y="3739"/>
                      <a:pt x="4835" y="3703"/>
                    </a:cubicBezTo>
                    <a:lnTo>
                      <a:pt x="3978" y="2406"/>
                    </a:lnTo>
                    <a:cubicBezTo>
                      <a:pt x="3930" y="2346"/>
                      <a:pt x="3871" y="2310"/>
                      <a:pt x="3799" y="2310"/>
                    </a:cubicBezTo>
                    <a:cubicBezTo>
                      <a:pt x="3716" y="2310"/>
                      <a:pt x="3644" y="2334"/>
                      <a:pt x="3620" y="2406"/>
                    </a:cubicBezTo>
                    <a:lnTo>
                      <a:pt x="2751" y="3703"/>
                    </a:lnTo>
                    <a:cubicBezTo>
                      <a:pt x="2728" y="3739"/>
                      <a:pt x="2704" y="3775"/>
                      <a:pt x="2704" y="3822"/>
                    </a:cubicBezTo>
                    <a:lnTo>
                      <a:pt x="2704" y="8109"/>
                    </a:lnTo>
                    <a:lnTo>
                      <a:pt x="2347" y="8109"/>
                    </a:lnTo>
                    <a:cubicBezTo>
                      <a:pt x="2287" y="7347"/>
                      <a:pt x="1977" y="6632"/>
                      <a:pt x="1430" y="6073"/>
                    </a:cubicBezTo>
                    <a:cubicBezTo>
                      <a:pt x="834" y="5465"/>
                      <a:pt x="501" y="4656"/>
                      <a:pt x="489" y="3810"/>
                    </a:cubicBezTo>
                    <a:cubicBezTo>
                      <a:pt x="477" y="2929"/>
                      <a:pt x="823" y="2096"/>
                      <a:pt x="1430" y="1453"/>
                    </a:cubicBezTo>
                    <a:cubicBezTo>
                      <a:pt x="2049" y="822"/>
                      <a:pt x="2870" y="453"/>
                      <a:pt x="3751" y="441"/>
                    </a:cubicBezTo>
                    <a:close/>
                    <a:moveTo>
                      <a:pt x="5228" y="8561"/>
                    </a:moveTo>
                    <a:lnTo>
                      <a:pt x="5228" y="8835"/>
                    </a:lnTo>
                    <a:lnTo>
                      <a:pt x="5228" y="8883"/>
                    </a:lnTo>
                    <a:lnTo>
                      <a:pt x="2335" y="8883"/>
                    </a:lnTo>
                    <a:lnTo>
                      <a:pt x="2335" y="8835"/>
                    </a:lnTo>
                    <a:lnTo>
                      <a:pt x="2335" y="8561"/>
                    </a:lnTo>
                    <a:close/>
                    <a:moveTo>
                      <a:pt x="5121" y="9311"/>
                    </a:moveTo>
                    <a:cubicBezTo>
                      <a:pt x="4942" y="9752"/>
                      <a:pt x="4525" y="10026"/>
                      <a:pt x="4037" y="10026"/>
                    </a:cubicBezTo>
                    <a:lnTo>
                      <a:pt x="3525" y="10026"/>
                    </a:lnTo>
                    <a:cubicBezTo>
                      <a:pt x="3037" y="10026"/>
                      <a:pt x="2620" y="9728"/>
                      <a:pt x="2442" y="9311"/>
                    </a:cubicBezTo>
                    <a:close/>
                    <a:moveTo>
                      <a:pt x="4049" y="10478"/>
                    </a:moveTo>
                    <a:cubicBezTo>
                      <a:pt x="4061" y="10478"/>
                      <a:pt x="4109" y="10478"/>
                      <a:pt x="4132" y="10490"/>
                    </a:cubicBezTo>
                    <a:cubicBezTo>
                      <a:pt x="4132" y="10597"/>
                      <a:pt x="4049" y="10668"/>
                      <a:pt x="3954" y="10668"/>
                    </a:cubicBezTo>
                    <a:lnTo>
                      <a:pt x="3620" y="10668"/>
                    </a:lnTo>
                    <a:cubicBezTo>
                      <a:pt x="3513" y="10668"/>
                      <a:pt x="3442" y="10585"/>
                      <a:pt x="3442" y="10490"/>
                    </a:cubicBezTo>
                    <a:lnTo>
                      <a:pt x="3442" y="10478"/>
                    </a:lnTo>
                    <a:close/>
                    <a:moveTo>
                      <a:pt x="3762" y="0"/>
                    </a:moveTo>
                    <a:cubicBezTo>
                      <a:pt x="3746" y="0"/>
                      <a:pt x="3731" y="0"/>
                      <a:pt x="3716" y="0"/>
                    </a:cubicBezTo>
                    <a:cubicBezTo>
                      <a:pt x="1656" y="24"/>
                      <a:pt x="1" y="1739"/>
                      <a:pt x="13" y="3810"/>
                    </a:cubicBezTo>
                    <a:cubicBezTo>
                      <a:pt x="25" y="4775"/>
                      <a:pt x="406" y="5680"/>
                      <a:pt x="1073" y="6370"/>
                    </a:cubicBezTo>
                    <a:cubicBezTo>
                      <a:pt x="1596" y="6906"/>
                      <a:pt x="1870" y="7609"/>
                      <a:pt x="1870" y="8335"/>
                    </a:cubicBezTo>
                    <a:lnTo>
                      <a:pt x="1870" y="8835"/>
                    </a:lnTo>
                    <a:cubicBezTo>
                      <a:pt x="1870" y="9549"/>
                      <a:pt x="2335" y="10168"/>
                      <a:pt x="2966" y="10383"/>
                    </a:cubicBezTo>
                    <a:lnTo>
                      <a:pt x="2966" y="10490"/>
                    </a:lnTo>
                    <a:cubicBezTo>
                      <a:pt x="2966" y="10835"/>
                      <a:pt x="3239" y="11121"/>
                      <a:pt x="3585" y="11121"/>
                    </a:cubicBezTo>
                    <a:lnTo>
                      <a:pt x="3930" y="11121"/>
                    </a:lnTo>
                    <a:cubicBezTo>
                      <a:pt x="4275" y="11121"/>
                      <a:pt x="4549" y="10835"/>
                      <a:pt x="4549" y="10490"/>
                    </a:cubicBezTo>
                    <a:lnTo>
                      <a:pt x="4549" y="10383"/>
                    </a:lnTo>
                    <a:cubicBezTo>
                      <a:pt x="5192" y="10168"/>
                      <a:pt x="5645" y="9549"/>
                      <a:pt x="5645" y="8835"/>
                    </a:cubicBezTo>
                    <a:lnTo>
                      <a:pt x="5645" y="8335"/>
                    </a:lnTo>
                    <a:cubicBezTo>
                      <a:pt x="5645" y="7609"/>
                      <a:pt x="5918" y="6918"/>
                      <a:pt x="6442" y="6382"/>
                    </a:cubicBezTo>
                    <a:cubicBezTo>
                      <a:pt x="7133" y="5680"/>
                      <a:pt x="7502" y="4751"/>
                      <a:pt x="7502" y="3763"/>
                    </a:cubicBezTo>
                    <a:cubicBezTo>
                      <a:pt x="7550" y="2751"/>
                      <a:pt x="7145" y="1798"/>
                      <a:pt x="6418" y="1084"/>
                    </a:cubicBezTo>
                    <a:cubicBezTo>
                      <a:pt x="5715" y="380"/>
                      <a:pt x="4757" y="0"/>
                      <a:pt x="37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36" name="Google Shape;11619;p81">
                <a:extLst>
                  <a:ext uri="{FF2B5EF4-FFF2-40B4-BE49-F238E27FC236}">
                    <a16:creationId xmlns:a16="http://schemas.microsoft.com/office/drawing/2014/main" id="{CE13024D-B01D-C1D6-7F66-01E8A392F988}"/>
                  </a:ext>
                </a:extLst>
              </p:cNvPr>
              <p:cNvSpPr/>
              <p:nvPr/>
            </p:nvSpPr>
            <p:spPr>
              <a:xfrm>
                <a:off x="3263076" y="2942511"/>
                <a:ext cx="79287" cy="99579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126" extrusionOk="0">
                    <a:moveTo>
                      <a:pt x="246" y="1"/>
                    </a:moveTo>
                    <a:cubicBezTo>
                      <a:pt x="146" y="1"/>
                      <a:pt x="56" y="59"/>
                      <a:pt x="36" y="161"/>
                    </a:cubicBezTo>
                    <a:cubicBezTo>
                      <a:pt x="0" y="280"/>
                      <a:pt x="60" y="399"/>
                      <a:pt x="179" y="422"/>
                    </a:cubicBezTo>
                    <a:cubicBezTo>
                      <a:pt x="1286" y="744"/>
                      <a:pt x="2048" y="1768"/>
                      <a:pt x="2048" y="2899"/>
                    </a:cubicBezTo>
                    <a:cubicBezTo>
                      <a:pt x="2048" y="3018"/>
                      <a:pt x="2143" y="3125"/>
                      <a:pt x="2262" y="3125"/>
                    </a:cubicBezTo>
                    <a:cubicBezTo>
                      <a:pt x="2381" y="3125"/>
                      <a:pt x="2488" y="3018"/>
                      <a:pt x="2488" y="2899"/>
                    </a:cubicBezTo>
                    <a:cubicBezTo>
                      <a:pt x="2488" y="1577"/>
                      <a:pt x="1595" y="387"/>
                      <a:pt x="298" y="6"/>
                    </a:cubicBezTo>
                    <a:cubicBezTo>
                      <a:pt x="280" y="2"/>
                      <a:pt x="263" y="1"/>
                      <a:pt x="24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37" name="Google Shape;11620;p81">
                <a:extLst>
                  <a:ext uri="{FF2B5EF4-FFF2-40B4-BE49-F238E27FC236}">
                    <a16:creationId xmlns:a16="http://schemas.microsoft.com/office/drawing/2014/main" id="{0C0C7B2B-D347-EE7C-F0E1-84944E8E750E}"/>
                  </a:ext>
                </a:extLst>
              </p:cNvPr>
              <p:cNvSpPr/>
              <p:nvPr/>
            </p:nvSpPr>
            <p:spPr>
              <a:xfrm>
                <a:off x="3237656" y="2939262"/>
                <a:ext cx="20897" cy="1446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54" extrusionOk="0">
                    <a:moveTo>
                      <a:pt x="227" y="1"/>
                    </a:moveTo>
                    <a:cubicBezTo>
                      <a:pt x="107" y="1"/>
                      <a:pt x="0" y="108"/>
                      <a:pt x="0" y="227"/>
                    </a:cubicBezTo>
                    <a:cubicBezTo>
                      <a:pt x="0" y="346"/>
                      <a:pt x="107" y="453"/>
                      <a:pt x="227" y="453"/>
                    </a:cubicBezTo>
                    <a:lnTo>
                      <a:pt x="417" y="453"/>
                    </a:lnTo>
                    <a:cubicBezTo>
                      <a:pt x="536" y="453"/>
                      <a:pt x="619" y="358"/>
                      <a:pt x="643" y="251"/>
                    </a:cubicBezTo>
                    <a:cubicBezTo>
                      <a:pt x="655" y="108"/>
                      <a:pt x="560" y="1"/>
                      <a:pt x="4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38" name="Google Shape;11621;p81">
                <a:extLst>
                  <a:ext uri="{FF2B5EF4-FFF2-40B4-BE49-F238E27FC236}">
                    <a16:creationId xmlns:a16="http://schemas.microsoft.com/office/drawing/2014/main" id="{FE6195FE-F2E7-3A43-7EC8-1F88A331B311}"/>
                  </a:ext>
                </a:extLst>
              </p:cNvPr>
              <p:cNvSpPr/>
              <p:nvPr/>
            </p:nvSpPr>
            <p:spPr>
              <a:xfrm>
                <a:off x="3379888" y="3029539"/>
                <a:ext cx="26567" cy="14048"/>
              </a:xfrm>
              <a:custGeom>
                <a:avLst/>
                <a:gdLst/>
                <a:ahLst/>
                <a:cxnLst/>
                <a:rect l="l" t="t" r="r" b="b"/>
                <a:pathLst>
                  <a:path w="834" h="441" extrusionOk="0">
                    <a:moveTo>
                      <a:pt x="226" y="0"/>
                    </a:moveTo>
                    <a:cubicBezTo>
                      <a:pt x="107" y="0"/>
                      <a:pt x="0" y="107"/>
                      <a:pt x="0" y="226"/>
                    </a:cubicBezTo>
                    <a:cubicBezTo>
                      <a:pt x="0" y="346"/>
                      <a:pt x="107" y="441"/>
                      <a:pt x="226" y="441"/>
                    </a:cubicBezTo>
                    <a:lnTo>
                      <a:pt x="607" y="441"/>
                    </a:lnTo>
                    <a:cubicBezTo>
                      <a:pt x="726" y="441"/>
                      <a:pt x="834" y="346"/>
                      <a:pt x="834" y="226"/>
                    </a:cubicBezTo>
                    <a:cubicBezTo>
                      <a:pt x="822" y="107"/>
                      <a:pt x="726" y="0"/>
                      <a:pt x="6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39" name="Google Shape;11622;p81">
                <a:extLst>
                  <a:ext uri="{FF2B5EF4-FFF2-40B4-BE49-F238E27FC236}">
                    <a16:creationId xmlns:a16="http://schemas.microsoft.com/office/drawing/2014/main" id="{7439CE33-17AF-6B06-37B1-51B6CF2DB4E0}"/>
                  </a:ext>
                </a:extLst>
              </p:cNvPr>
              <p:cNvSpPr/>
              <p:nvPr/>
            </p:nvSpPr>
            <p:spPr>
              <a:xfrm>
                <a:off x="3086313" y="3029539"/>
                <a:ext cx="26599" cy="14048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41" extrusionOk="0">
                    <a:moveTo>
                      <a:pt x="227" y="0"/>
                    </a:moveTo>
                    <a:cubicBezTo>
                      <a:pt x="108" y="0"/>
                      <a:pt x="1" y="107"/>
                      <a:pt x="1" y="226"/>
                    </a:cubicBezTo>
                    <a:cubicBezTo>
                      <a:pt x="1" y="346"/>
                      <a:pt x="108" y="441"/>
                      <a:pt x="227" y="441"/>
                    </a:cubicBezTo>
                    <a:lnTo>
                      <a:pt x="608" y="441"/>
                    </a:lnTo>
                    <a:cubicBezTo>
                      <a:pt x="727" y="441"/>
                      <a:pt x="834" y="346"/>
                      <a:pt x="834" y="226"/>
                    </a:cubicBezTo>
                    <a:cubicBezTo>
                      <a:pt x="834" y="107"/>
                      <a:pt x="727" y="0"/>
                      <a:pt x="6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40" name="Google Shape;11623;p81">
                <a:extLst>
                  <a:ext uri="{FF2B5EF4-FFF2-40B4-BE49-F238E27FC236}">
                    <a16:creationId xmlns:a16="http://schemas.microsoft.com/office/drawing/2014/main" id="{33572F4F-A56B-8424-88F8-D77439F335D9}"/>
                  </a:ext>
                </a:extLst>
              </p:cNvPr>
              <p:cNvSpPr/>
              <p:nvPr/>
            </p:nvSpPr>
            <p:spPr>
              <a:xfrm>
                <a:off x="3359788" y="2953469"/>
                <a:ext cx="26567" cy="2035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639" extrusionOk="0">
                    <a:moveTo>
                      <a:pt x="594" y="0"/>
                    </a:moveTo>
                    <a:cubicBezTo>
                      <a:pt x="555" y="0"/>
                      <a:pt x="514" y="13"/>
                      <a:pt x="476" y="43"/>
                    </a:cubicBezTo>
                    <a:lnTo>
                      <a:pt x="155" y="233"/>
                    </a:lnTo>
                    <a:cubicBezTo>
                      <a:pt x="48" y="293"/>
                      <a:pt x="0" y="424"/>
                      <a:pt x="83" y="531"/>
                    </a:cubicBezTo>
                    <a:cubicBezTo>
                      <a:pt x="119" y="602"/>
                      <a:pt x="203" y="638"/>
                      <a:pt x="274" y="638"/>
                    </a:cubicBezTo>
                    <a:cubicBezTo>
                      <a:pt x="310" y="638"/>
                      <a:pt x="345" y="614"/>
                      <a:pt x="381" y="602"/>
                    </a:cubicBezTo>
                    <a:lnTo>
                      <a:pt x="703" y="412"/>
                    </a:lnTo>
                    <a:cubicBezTo>
                      <a:pt x="810" y="352"/>
                      <a:pt x="834" y="221"/>
                      <a:pt x="774" y="114"/>
                    </a:cubicBezTo>
                    <a:cubicBezTo>
                      <a:pt x="735" y="45"/>
                      <a:pt x="667" y="0"/>
                      <a:pt x="5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41" name="Google Shape;11624;p81">
                <a:extLst>
                  <a:ext uri="{FF2B5EF4-FFF2-40B4-BE49-F238E27FC236}">
                    <a16:creationId xmlns:a16="http://schemas.microsoft.com/office/drawing/2014/main" id="{21CACA67-2CA1-F7B8-898B-13EBE1722958}"/>
                  </a:ext>
                </a:extLst>
              </p:cNvPr>
              <p:cNvSpPr/>
              <p:nvPr/>
            </p:nvSpPr>
            <p:spPr>
              <a:xfrm>
                <a:off x="3106413" y="3100034"/>
                <a:ext cx="26599" cy="20164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33" extrusionOk="0">
                    <a:moveTo>
                      <a:pt x="590" y="0"/>
                    </a:moveTo>
                    <a:cubicBezTo>
                      <a:pt x="550" y="0"/>
                      <a:pt x="511" y="12"/>
                      <a:pt x="477" y="38"/>
                    </a:cubicBezTo>
                    <a:lnTo>
                      <a:pt x="144" y="228"/>
                    </a:lnTo>
                    <a:cubicBezTo>
                      <a:pt x="36" y="288"/>
                      <a:pt x="1" y="419"/>
                      <a:pt x="72" y="526"/>
                    </a:cubicBezTo>
                    <a:cubicBezTo>
                      <a:pt x="108" y="597"/>
                      <a:pt x="191" y="633"/>
                      <a:pt x="263" y="633"/>
                    </a:cubicBezTo>
                    <a:cubicBezTo>
                      <a:pt x="310" y="633"/>
                      <a:pt x="334" y="609"/>
                      <a:pt x="370" y="597"/>
                    </a:cubicBezTo>
                    <a:lnTo>
                      <a:pt x="691" y="407"/>
                    </a:lnTo>
                    <a:cubicBezTo>
                      <a:pt x="787" y="347"/>
                      <a:pt x="834" y="216"/>
                      <a:pt x="775" y="109"/>
                    </a:cubicBezTo>
                    <a:cubicBezTo>
                      <a:pt x="736" y="40"/>
                      <a:pt x="663" y="0"/>
                      <a:pt x="5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42" name="Google Shape;11625;p81">
                <a:extLst>
                  <a:ext uri="{FF2B5EF4-FFF2-40B4-BE49-F238E27FC236}">
                    <a16:creationId xmlns:a16="http://schemas.microsoft.com/office/drawing/2014/main" id="{7834A869-56ED-0D59-6745-430EB0F2CCC5}"/>
                  </a:ext>
                </a:extLst>
              </p:cNvPr>
              <p:cNvSpPr/>
              <p:nvPr/>
            </p:nvSpPr>
            <p:spPr>
              <a:xfrm>
                <a:off x="3308565" y="2897277"/>
                <a:ext cx="22044" cy="24178"/>
              </a:xfrm>
              <a:custGeom>
                <a:avLst/>
                <a:gdLst/>
                <a:ahLst/>
                <a:cxnLst/>
                <a:rect l="l" t="t" r="r" b="b"/>
                <a:pathLst>
                  <a:path w="692" h="759" extrusionOk="0">
                    <a:moveTo>
                      <a:pt x="441" y="1"/>
                    </a:moveTo>
                    <a:cubicBezTo>
                      <a:pt x="369" y="1"/>
                      <a:pt x="301" y="35"/>
                      <a:pt x="263" y="104"/>
                    </a:cubicBezTo>
                    <a:lnTo>
                      <a:pt x="60" y="438"/>
                    </a:lnTo>
                    <a:cubicBezTo>
                      <a:pt x="1" y="533"/>
                      <a:pt x="37" y="676"/>
                      <a:pt x="144" y="735"/>
                    </a:cubicBezTo>
                    <a:cubicBezTo>
                      <a:pt x="167" y="747"/>
                      <a:pt x="215" y="759"/>
                      <a:pt x="239" y="759"/>
                    </a:cubicBezTo>
                    <a:cubicBezTo>
                      <a:pt x="322" y="759"/>
                      <a:pt x="394" y="711"/>
                      <a:pt x="441" y="652"/>
                    </a:cubicBezTo>
                    <a:lnTo>
                      <a:pt x="632" y="330"/>
                    </a:lnTo>
                    <a:cubicBezTo>
                      <a:pt x="691" y="223"/>
                      <a:pt x="656" y="92"/>
                      <a:pt x="560" y="33"/>
                    </a:cubicBezTo>
                    <a:cubicBezTo>
                      <a:pt x="522" y="11"/>
                      <a:pt x="481" y="1"/>
                      <a:pt x="4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43" name="Google Shape;11626;p81">
                <a:extLst>
                  <a:ext uri="{FF2B5EF4-FFF2-40B4-BE49-F238E27FC236}">
                    <a16:creationId xmlns:a16="http://schemas.microsoft.com/office/drawing/2014/main" id="{F87E9D4D-1696-EA1B-EADB-04256A39A4E0}"/>
                  </a:ext>
                </a:extLst>
              </p:cNvPr>
              <p:cNvSpPr/>
              <p:nvPr/>
            </p:nvSpPr>
            <p:spPr>
              <a:xfrm>
                <a:off x="3239153" y="2877049"/>
                <a:ext cx="14080" cy="26599"/>
              </a:xfrm>
              <a:custGeom>
                <a:avLst/>
                <a:gdLst/>
                <a:ahLst/>
                <a:cxnLst/>
                <a:rect l="l" t="t" r="r" b="b"/>
                <a:pathLst>
                  <a:path w="442" h="835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lnTo>
                      <a:pt x="1" y="608"/>
                    </a:lnTo>
                    <a:cubicBezTo>
                      <a:pt x="1" y="727"/>
                      <a:pt x="96" y="834"/>
                      <a:pt x="215" y="834"/>
                    </a:cubicBezTo>
                    <a:cubicBezTo>
                      <a:pt x="334" y="834"/>
                      <a:pt x="441" y="727"/>
                      <a:pt x="441" y="608"/>
                    </a:cubicBezTo>
                    <a:lnTo>
                      <a:pt x="441" y="215"/>
                    </a:lnTo>
                    <a:cubicBezTo>
                      <a:pt x="441" y="96"/>
                      <a:pt x="358" y="1"/>
                      <a:pt x="2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44" name="Google Shape;11627;p81">
                <a:extLst>
                  <a:ext uri="{FF2B5EF4-FFF2-40B4-BE49-F238E27FC236}">
                    <a16:creationId xmlns:a16="http://schemas.microsoft.com/office/drawing/2014/main" id="{40D6BC68-70DE-B096-8764-77C8F20E6B30}"/>
                  </a:ext>
                </a:extLst>
              </p:cNvPr>
              <p:cNvSpPr/>
              <p:nvPr/>
            </p:nvSpPr>
            <p:spPr>
              <a:xfrm>
                <a:off x="3161809" y="2897500"/>
                <a:ext cx="22394" cy="2433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64" extrusionOk="0">
                    <a:moveTo>
                      <a:pt x="262" y="0"/>
                    </a:moveTo>
                    <a:cubicBezTo>
                      <a:pt x="222" y="0"/>
                      <a:pt x="181" y="12"/>
                      <a:pt x="143" y="38"/>
                    </a:cubicBezTo>
                    <a:cubicBezTo>
                      <a:pt x="48" y="97"/>
                      <a:pt x="0" y="228"/>
                      <a:pt x="72" y="335"/>
                    </a:cubicBezTo>
                    <a:lnTo>
                      <a:pt x="262" y="669"/>
                    </a:lnTo>
                    <a:cubicBezTo>
                      <a:pt x="310" y="740"/>
                      <a:pt x="381" y="764"/>
                      <a:pt x="464" y="764"/>
                    </a:cubicBezTo>
                    <a:cubicBezTo>
                      <a:pt x="500" y="764"/>
                      <a:pt x="536" y="752"/>
                      <a:pt x="560" y="740"/>
                    </a:cubicBezTo>
                    <a:cubicBezTo>
                      <a:pt x="667" y="681"/>
                      <a:pt x="703" y="550"/>
                      <a:pt x="643" y="442"/>
                    </a:cubicBezTo>
                    <a:lnTo>
                      <a:pt x="441" y="109"/>
                    </a:lnTo>
                    <a:cubicBezTo>
                      <a:pt x="402" y="40"/>
                      <a:pt x="334" y="0"/>
                      <a:pt x="2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45" name="Google Shape;11628;p81">
                <a:extLst>
                  <a:ext uri="{FF2B5EF4-FFF2-40B4-BE49-F238E27FC236}">
                    <a16:creationId xmlns:a16="http://schemas.microsoft.com/office/drawing/2014/main" id="{A6164CD2-1872-9BA7-7457-8C31202C81B3}"/>
                  </a:ext>
                </a:extLst>
              </p:cNvPr>
              <p:cNvSpPr/>
              <p:nvPr/>
            </p:nvSpPr>
            <p:spPr>
              <a:xfrm>
                <a:off x="3106413" y="2953151"/>
                <a:ext cx="26599" cy="19909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25" extrusionOk="0">
                    <a:moveTo>
                      <a:pt x="246" y="0"/>
                    </a:moveTo>
                    <a:cubicBezTo>
                      <a:pt x="168" y="0"/>
                      <a:pt x="92" y="40"/>
                      <a:pt x="60" y="112"/>
                    </a:cubicBezTo>
                    <a:cubicBezTo>
                      <a:pt x="1" y="208"/>
                      <a:pt x="25" y="350"/>
                      <a:pt x="132" y="410"/>
                    </a:cubicBezTo>
                    <a:lnTo>
                      <a:pt x="453" y="600"/>
                    </a:lnTo>
                    <a:cubicBezTo>
                      <a:pt x="489" y="612"/>
                      <a:pt x="537" y="624"/>
                      <a:pt x="560" y="624"/>
                    </a:cubicBezTo>
                    <a:cubicBezTo>
                      <a:pt x="632" y="624"/>
                      <a:pt x="715" y="589"/>
                      <a:pt x="751" y="529"/>
                    </a:cubicBezTo>
                    <a:cubicBezTo>
                      <a:pt x="834" y="422"/>
                      <a:pt x="787" y="291"/>
                      <a:pt x="679" y="231"/>
                    </a:cubicBezTo>
                    <a:lnTo>
                      <a:pt x="358" y="29"/>
                    </a:lnTo>
                    <a:cubicBezTo>
                      <a:pt x="323" y="10"/>
                      <a:pt x="284" y="0"/>
                      <a:pt x="2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46" name="Google Shape;11629;p81">
                <a:extLst>
                  <a:ext uri="{FF2B5EF4-FFF2-40B4-BE49-F238E27FC236}">
                    <a16:creationId xmlns:a16="http://schemas.microsoft.com/office/drawing/2014/main" id="{2C493583-1E2F-79E9-3757-DA2B7F0784FB}"/>
                  </a:ext>
                </a:extLst>
              </p:cNvPr>
              <p:cNvSpPr/>
              <p:nvPr/>
            </p:nvSpPr>
            <p:spPr>
              <a:xfrm>
                <a:off x="3360520" y="3099811"/>
                <a:ext cx="25834" cy="2000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28" extrusionOk="0">
                    <a:moveTo>
                      <a:pt x="239" y="1"/>
                    </a:moveTo>
                    <a:cubicBezTo>
                      <a:pt x="167" y="1"/>
                      <a:pt x="99" y="35"/>
                      <a:pt x="60" y="104"/>
                    </a:cubicBezTo>
                    <a:cubicBezTo>
                      <a:pt x="1" y="211"/>
                      <a:pt x="25" y="342"/>
                      <a:pt x="132" y="402"/>
                    </a:cubicBezTo>
                    <a:lnTo>
                      <a:pt x="453" y="592"/>
                    </a:lnTo>
                    <a:cubicBezTo>
                      <a:pt x="489" y="604"/>
                      <a:pt x="537" y="628"/>
                      <a:pt x="561" y="628"/>
                    </a:cubicBezTo>
                    <a:cubicBezTo>
                      <a:pt x="632" y="628"/>
                      <a:pt x="715" y="580"/>
                      <a:pt x="751" y="521"/>
                    </a:cubicBezTo>
                    <a:cubicBezTo>
                      <a:pt x="811" y="426"/>
                      <a:pt x="787" y="283"/>
                      <a:pt x="680" y="223"/>
                    </a:cubicBezTo>
                    <a:lnTo>
                      <a:pt x="358" y="33"/>
                    </a:lnTo>
                    <a:cubicBezTo>
                      <a:pt x="320" y="11"/>
                      <a:pt x="279" y="1"/>
                      <a:pt x="2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85D36F-41E3-62C2-1BA0-970AA3CA081D}"/>
              </a:ext>
            </a:extLst>
          </p:cNvPr>
          <p:cNvGrpSpPr/>
          <p:nvPr/>
        </p:nvGrpSpPr>
        <p:grpSpPr>
          <a:xfrm>
            <a:off x="5034857" y="3026590"/>
            <a:ext cx="3389143" cy="435902"/>
            <a:chOff x="5034857" y="3026590"/>
            <a:chExt cx="3389143" cy="43590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DFA61B4-A95E-D2CD-A582-519238DE9541}"/>
                </a:ext>
              </a:extLst>
            </p:cNvPr>
            <p:cNvSpPr txBox="1"/>
            <p:nvPr/>
          </p:nvSpPr>
          <p:spPr>
            <a:xfrm>
              <a:off x="5570012" y="3059929"/>
              <a:ext cx="285398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More Convenient</a:t>
              </a:r>
              <a:endParaRPr lang="en-HK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49" name="Google Shape;11913;p82">
              <a:extLst>
                <a:ext uri="{FF2B5EF4-FFF2-40B4-BE49-F238E27FC236}">
                  <a16:creationId xmlns:a16="http://schemas.microsoft.com/office/drawing/2014/main" id="{C9D8C9E4-145A-4A62-9A70-50FCE3E38202}"/>
                </a:ext>
              </a:extLst>
            </p:cNvPr>
            <p:cNvGrpSpPr/>
            <p:nvPr/>
          </p:nvGrpSpPr>
          <p:grpSpPr>
            <a:xfrm>
              <a:off x="5034857" y="3026590"/>
              <a:ext cx="435902" cy="435902"/>
              <a:chOff x="6259175" y="1559008"/>
              <a:chExt cx="271743" cy="272093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50" name="Google Shape;11914;p82">
                <a:extLst>
                  <a:ext uri="{FF2B5EF4-FFF2-40B4-BE49-F238E27FC236}">
                    <a16:creationId xmlns:a16="http://schemas.microsoft.com/office/drawing/2014/main" id="{3F9E7D86-3CF8-FFAA-9068-B872C163C3CC}"/>
                  </a:ext>
                </a:extLst>
              </p:cNvPr>
              <p:cNvSpPr/>
              <p:nvPr/>
            </p:nvSpPr>
            <p:spPr>
              <a:xfrm>
                <a:off x="6259175" y="1559008"/>
                <a:ext cx="271743" cy="272093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8549" extrusionOk="0">
                    <a:moveTo>
                      <a:pt x="4263" y="0"/>
                    </a:moveTo>
                    <a:cubicBezTo>
                      <a:pt x="3120" y="0"/>
                      <a:pt x="2049" y="453"/>
                      <a:pt x="1251" y="1250"/>
                    </a:cubicBezTo>
                    <a:cubicBezTo>
                      <a:pt x="441" y="2060"/>
                      <a:pt x="1" y="3131"/>
                      <a:pt x="1" y="4274"/>
                    </a:cubicBezTo>
                    <a:cubicBezTo>
                      <a:pt x="1" y="5417"/>
                      <a:pt x="441" y="6489"/>
                      <a:pt x="1251" y="7299"/>
                    </a:cubicBezTo>
                    <a:cubicBezTo>
                      <a:pt x="2049" y="8096"/>
                      <a:pt x="3120" y="8549"/>
                      <a:pt x="4263" y="8549"/>
                    </a:cubicBezTo>
                    <a:cubicBezTo>
                      <a:pt x="5418" y="8549"/>
                      <a:pt x="6490" y="8096"/>
                      <a:pt x="7287" y="7299"/>
                    </a:cubicBezTo>
                    <a:cubicBezTo>
                      <a:pt x="8097" y="6489"/>
                      <a:pt x="8537" y="5417"/>
                      <a:pt x="8537" y="4274"/>
                    </a:cubicBezTo>
                    <a:cubicBezTo>
                      <a:pt x="8526" y="4179"/>
                      <a:pt x="8526" y="4108"/>
                      <a:pt x="8526" y="4036"/>
                    </a:cubicBezTo>
                    <a:cubicBezTo>
                      <a:pt x="8526" y="3965"/>
                      <a:pt x="8466" y="3917"/>
                      <a:pt x="8383" y="3917"/>
                    </a:cubicBezTo>
                    <a:cubicBezTo>
                      <a:pt x="8311" y="3917"/>
                      <a:pt x="8276" y="3977"/>
                      <a:pt x="8276" y="4048"/>
                    </a:cubicBezTo>
                    <a:lnTo>
                      <a:pt x="8276" y="4274"/>
                    </a:lnTo>
                    <a:cubicBezTo>
                      <a:pt x="8276" y="5346"/>
                      <a:pt x="7859" y="6358"/>
                      <a:pt x="7097" y="7120"/>
                    </a:cubicBezTo>
                    <a:cubicBezTo>
                      <a:pt x="6335" y="7882"/>
                      <a:pt x="5323" y="8287"/>
                      <a:pt x="4251" y="8287"/>
                    </a:cubicBezTo>
                    <a:cubicBezTo>
                      <a:pt x="3180" y="8287"/>
                      <a:pt x="2168" y="7870"/>
                      <a:pt x="1406" y="7120"/>
                    </a:cubicBezTo>
                    <a:cubicBezTo>
                      <a:pt x="656" y="6358"/>
                      <a:pt x="239" y="5346"/>
                      <a:pt x="239" y="4274"/>
                    </a:cubicBezTo>
                    <a:cubicBezTo>
                      <a:pt x="239" y="3203"/>
                      <a:pt x="644" y="2191"/>
                      <a:pt x="1406" y="1429"/>
                    </a:cubicBezTo>
                    <a:cubicBezTo>
                      <a:pt x="2168" y="667"/>
                      <a:pt x="3180" y="250"/>
                      <a:pt x="4251" y="250"/>
                    </a:cubicBezTo>
                    <a:cubicBezTo>
                      <a:pt x="5204" y="250"/>
                      <a:pt x="6121" y="595"/>
                      <a:pt x="6847" y="1203"/>
                    </a:cubicBezTo>
                    <a:cubicBezTo>
                      <a:pt x="7561" y="1822"/>
                      <a:pt x="8049" y="2655"/>
                      <a:pt x="8216" y="3560"/>
                    </a:cubicBezTo>
                    <a:cubicBezTo>
                      <a:pt x="8227" y="3624"/>
                      <a:pt x="8276" y="3669"/>
                      <a:pt x="8337" y="3669"/>
                    </a:cubicBezTo>
                    <a:cubicBezTo>
                      <a:pt x="8344" y="3669"/>
                      <a:pt x="8352" y="3668"/>
                      <a:pt x="8359" y="3667"/>
                    </a:cubicBezTo>
                    <a:cubicBezTo>
                      <a:pt x="8430" y="3643"/>
                      <a:pt x="8478" y="3584"/>
                      <a:pt x="8466" y="3512"/>
                    </a:cubicBezTo>
                    <a:cubicBezTo>
                      <a:pt x="8287" y="2548"/>
                      <a:pt x="7775" y="1655"/>
                      <a:pt x="7025" y="1012"/>
                    </a:cubicBezTo>
                    <a:cubicBezTo>
                      <a:pt x="6251" y="357"/>
                      <a:pt x="5275" y="0"/>
                      <a:pt x="42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51" name="Google Shape;11915;p82">
                <a:extLst>
                  <a:ext uri="{FF2B5EF4-FFF2-40B4-BE49-F238E27FC236}">
                    <a16:creationId xmlns:a16="http://schemas.microsoft.com/office/drawing/2014/main" id="{CCA3D162-E7F7-4BCC-F2E4-B5C7837791CD}"/>
                  </a:ext>
                </a:extLst>
              </p:cNvPr>
              <p:cNvSpPr/>
              <p:nvPr/>
            </p:nvSpPr>
            <p:spPr>
              <a:xfrm>
                <a:off x="6278145" y="1577946"/>
                <a:ext cx="231927" cy="232309"/>
              </a:xfrm>
              <a:custGeom>
                <a:avLst/>
                <a:gdLst/>
                <a:ahLst/>
                <a:cxnLst/>
                <a:rect l="l" t="t" r="r" b="b"/>
                <a:pathLst>
                  <a:path w="7287" h="7299" extrusionOk="0">
                    <a:moveTo>
                      <a:pt x="3643" y="0"/>
                    </a:moveTo>
                    <a:cubicBezTo>
                      <a:pt x="3119" y="0"/>
                      <a:pt x="2631" y="108"/>
                      <a:pt x="2155" y="322"/>
                    </a:cubicBezTo>
                    <a:cubicBezTo>
                      <a:pt x="1703" y="524"/>
                      <a:pt x="1310" y="810"/>
                      <a:pt x="964" y="1179"/>
                    </a:cubicBezTo>
                    <a:cubicBezTo>
                      <a:pt x="917" y="1227"/>
                      <a:pt x="917" y="1310"/>
                      <a:pt x="964" y="1358"/>
                    </a:cubicBezTo>
                    <a:cubicBezTo>
                      <a:pt x="988" y="1382"/>
                      <a:pt x="1021" y="1393"/>
                      <a:pt x="1054" y="1393"/>
                    </a:cubicBezTo>
                    <a:cubicBezTo>
                      <a:pt x="1086" y="1393"/>
                      <a:pt x="1119" y="1382"/>
                      <a:pt x="1143" y="1358"/>
                    </a:cubicBezTo>
                    <a:cubicBezTo>
                      <a:pt x="1453" y="1012"/>
                      <a:pt x="1822" y="750"/>
                      <a:pt x="2262" y="560"/>
                    </a:cubicBezTo>
                    <a:cubicBezTo>
                      <a:pt x="2691" y="358"/>
                      <a:pt x="3167" y="262"/>
                      <a:pt x="3643" y="262"/>
                    </a:cubicBezTo>
                    <a:cubicBezTo>
                      <a:pt x="5513" y="262"/>
                      <a:pt x="7037" y="1774"/>
                      <a:pt x="7037" y="3656"/>
                    </a:cubicBezTo>
                    <a:cubicBezTo>
                      <a:pt x="7037" y="5525"/>
                      <a:pt x="5513" y="7049"/>
                      <a:pt x="3643" y="7049"/>
                    </a:cubicBezTo>
                    <a:cubicBezTo>
                      <a:pt x="1762" y="7049"/>
                      <a:pt x="250" y="5525"/>
                      <a:pt x="250" y="3656"/>
                    </a:cubicBezTo>
                    <a:cubicBezTo>
                      <a:pt x="250" y="2977"/>
                      <a:pt x="441" y="2322"/>
                      <a:pt x="810" y="1774"/>
                    </a:cubicBezTo>
                    <a:cubicBezTo>
                      <a:pt x="857" y="1727"/>
                      <a:pt x="845" y="1655"/>
                      <a:pt x="786" y="1608"/>
                    </a:cubicBezTo>
                    <a:cubicBezTo>
                      <a:pt x="766" y="1596"/>
                      <a:pt x="743" y="1591"/>
                      <a:pt x="721" y="1591"/>
                    </a:cubicBezTo>
                    <a:cubicBezTo>
                      <a:pt x="676" y="1591"/>
                      <a:pt x="631" y="1612"/>
                      <a:pt x="607" y="1643"/>
                    </a:cubicBezTo>
                    <a:cubicBezTo>
                      <a:pt x="202" y="2239"/>
                      <a:pt x="0" y="2941"/>
                      <a:pt x="0" y="3656"/>
                    </a:cubicBezTo>
                    <a:cubicBezTo>
                      <a:pt x="0" y="4632"/>
                      <a:pt x="381" y="5537"/>
                      <a:pt x="1072" y="6227"/>
                    </a:cubicBezTo>
                    <a:cubicBezTo>
                      <a:pt x="1750" y="6906"/>
                      <a:pt x="2679" y="7299"/>
                      <a:pt x="3643" y="7299"/>
                    </a:cubicBezTo>
                    <a:cubicBezTo>
                      <a:pt x="4620" y="7299"/>
                      <a:pt x="5536" y="6906"/>
                      <a:pt x="6215" y="6227"/>
                    </a:cubicBezTo>
                    <a:cubicBezTo>
                      <a:pt x="6894" y="5537"/>
                      <a:pt x="7287" y="4620"/>
                      <a:pt x="7287" y="3656"/>
                    </a:cubicBezTo>
                    <a:cubicBezTo>
                      <a:pt x="7287" y="2679"/>
                      <a:pt x="6906" y="1763"/>
                      <a:pt x="6215" y="1072"/>
                    </a:cubicBezTo>
                    <a:cubicBezTo>
                      <a:pt x="5536" y="393"/>
                      <a:pt x="4608" y="0"/>
                      <a:pt x="36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52" name="Google Shape;11916;p82">
                <a:extLst>
                  <a:ext uri="{FF2B5EF4-FFF2-40B4-BE49-F238E27FC236}">
                    <a16:creationId xmlns:a16="http://schemas.microsoft.com/office/drawing/2014/main" id="{376347B0-FE30-104D-326F-01603158A44A}"/>
                  </a:ext>
                </a:extLst>
              </p:cNvPr>
              <p:cNvSpPr/>
              <p:nvPr/>
            </p:nvSpPr>
            <p:spPr>
              <a:xfrm>
                <a:off x="6297846" y="1690870"/>
                <a:ext cx="13272" cy="7607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39" extrusionOk="0">
                    <a:moveTo>
                      <a:pt x="119" y="0"/>
                    </a:moveTo>
                    <a:cubicBezTo>
                      <a:pt x="48" y="0"/>
                      <a:pt x="0" y="36"/>
                      <a:pt x="0" y="120"/>
                    </a:cubicBezTo>
                    <a:cubicBezTo>
                      <a:pt x="0" y="191"/>
                      <a:pt x="60" y="239"/>
                      <a:pt x="119" y="239"/>
                    </a:cubicBezTo>
                    <a:lnTo>
                      <a:pt x="298" y="239"/>
                    </a:lnTo>
                    <a:cubicBezTo>
                      <a:pt x="369" y="239"/>
                      <a:pt x="417" y="179"/>
                      <a:pt x="417" y="120"/>
                    </a:cubicBezTo>
                    <a:cubicBezTo>
                      <a:pt x="417" y="60"/>
                      <a:pt x="357" y="0"/>
                      <a:pt x="29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53" name="Google Shape;11917;p82">
                <a:extLst>
                  <a:ext uri="{FF2B5EF4-FFF2-40B4-BE49-F238E27FC236}">
                    <a16:creationId xmlns:a16="http://schemas.microsoft.com/office/drawing/2014/main" id="{672A3E86-E3BA-8152-510D-7FAB7AAD25FF}"/>
                  </a:ext>
                </a:extLst>
              </p:cNvPr>
              <p:cNvSpPr/>
              <p:nvPr/>
            </p:nvSpPr>
            <p:spPr>
              <a:xfrm>
                <a:off x="6390687" y="1598029"/>
                <a:ext cx="100448" cy="100448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3156" extrusionOk="0">
                    <a:moveTo>
                      <a:pt x="119" y="0"/>
                    </a:moveTo>
                    <a:cubicBezTo>
                      <a:pt x="60" y="0"/>
                      <a:pt x="0" y="60"/>
                      <a:pt x="0" y="119"/>
                    </a:cubicBezTo>
                    <a:lnTo>
                      <a:pt x="0" y="3037"/>
                    </a:lnTo>
                    <a:cubicBezTo>
                      <a:pt x="0" y="3108"/>
                      <a:pt x="60" y="3156"/>
                      <a:pt x="119" y="3156"/>
                    </a:cubicBezTo>
                    <a:lnTo>
                      <a:pt x="3036" y="3156"/>
                    </a:lnTo>
                    <a:cubicBezTo>
                      <a:pt x="3108" y="3156"/>
                      <a:pt x="3155" y="3096"/>
                      <a:pt x="3155" y="3037"/>
                    </a:cubicBezTo>
                    <a:cubicBezTo>
                      <a:pt x="3155" y="2977"/>
                      <a:pt x="3096" y="2917"/>
                      <a:pt x="3036" y="2917"/>
                    </a:cubicBezTo>
                    <a:lnTo>
                      <a:pt x="250" y="2917"/>
                    </a:lnTo>
                    <a:lnTo>
                      <a:pt x="250" y="119"/>
                    </a:lnTo>
                    <a:lnTo>
                      <a:pt x="238" y="119"/>
                    </a:lnTo>
                    <a:cubicBezTo>
                      <a:pt x="238" y="48"/>
                      <a:pt x="179" y="0"/>
                      <a:pt x="11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54" name="Google Shape;11918;p82">
                <a:extLst>
                  <a:ext uri="{FF2B5EF4-FFF2-40B4-BE49-F238E27FC236}">
                    <a16:creationId xmlns:a16="http://schemas.microsoft.com/office/drawing/2014/main" id="{8FB589D2-8891-3B16-406A-2267E4A8030A}"/>
                  </a:ext>
                </a:extLst>
              </p:cNvPr>
              <p:cNvSpPr/>
              <p:nvPr/>
            </p:nvSpPr>
            <p:spPr>
              <a:xfrm>
                <a:off x="6390305" y="1778013"/>
                <a:ext cx="7607" cy="1330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18" extrusionOk="0">
                    <a:moveTo>
                      <a:pt x="119" y="1"/>
                    </a:moveTo>
                    <a:cubicBezTo>
                      <a:pt x="60" y="1"/>
                      <a:pt x="0" y="60"/>
                      <a:pt x="0" y="120"/>
                    </a:cubicBezTo>
                    <a:lnTo>
                      <a:pt x="0" y="299"/>
                    </a:lnTo>
                    <a:cubicBezTo>
                      <a:pt x="0" y="370"/>
                      <a:pt x="60" y="418"/>
                      <a:pt x="119" y="418"/>
                    </a:cubicBezTo>
                    <a:cubicBezTo>
                      <a:pt x="179" y="418"/>
                      <a:pt x="238" y="358"/>
                      <a:pt x="238" y="299"/>
                    </a:cubicBezTo>
                    <a:lnTo>
                      <a:pt x="238" y="120"/>
                    </a:lnTo>
                    <a:cubicBezTo>
                      <a:pt x="238" y="49"/>
                      <a:pt x="179" y="1"/>
                      <a:pt x="11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55" name="Google Shape;11919;p82">
                <a:extLst>
                  <a:ext uri="{FF2B5EF4-FFF2-40B4-BE49-F238E27FC236}">
                    <a16:creationId xmlns:a16="http://schemas.microsoft.com/office/drawing/2014/main" id="{6DB4C386-329B-76F1-359E-0174373FB73F}"/>
                  </a:ext>
                </a:extLst>
              </p:cNvPr>
              <p:cNvSpPr/>
              <p:nvPr/>
            </p:nvSpPr>
            <p:spPr>
              <a:xfrm>
                <a:off x="6324358" y="1624923"/>
                <a:ext cx="12922" cy="1177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0" extrusionOk="0">
                    <a:moveTo>
                      <a:pt x="133" y="1"/>
                    </a:moveTo>
                    <a:cubicBezTo>
                      <a:pt x="99" y="1"/>
                      <a:pt x="66" y="13"/>
                      <a:pt x="48" y="36"/>
                    </a:cubicBezTo>
                    <a:cubicBezTo>
                      <a:pt x="1" y="72"/>
                      <a:pt x="1" y="167"/>
                      <a:pt x="48" y="215"/>
                    </a:cubicBezTo>
                    <a:lnTo>
                      <a:pt x="179" y="346"/>
                    </a:lnTo>
                    <a:cubicBezTo>
                      <a:pt x="215" y="370"/>
                      <a:pt x="239" y="370"/>
                      <a:pt x="274" y="370"/>
                    </a:cubicBezTo>
                    <a:cubicBezTo>
                      <a:pt x="298" y="370"/>
                      <a:pt x="334" y="358"/>
                      <a:pt x="358" y="346"/>
                    </a:cubicBezTo>
                    <a:cubicBezTo>
                      <a:pt x="405" y="298"/>
                      <a:pt x="405" y="215"/>
                      <a:pt x="358" y="167"/>
                    </a:cubicBezTo>
                    <a:lnTo>
                      <a:pt x="227" y="36"/>
                    </a:lnTo>
                    <a:cubicBezTo>
                      <a:pt x="203" y="13"/>
                      <a:pt x="167" y="1"/>
                      <a:pt x="13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56" name="Google Shape;11920;p82">
                <a:extLst>
                  <a:ext uri="{FF2B5EF4-FFF2-40B4-BE49-F238E27FC236}">
                    <a16:creationId xmlns:a16="http://schemas.microsoft.com/office/drawing/2014/main" id="{E2BE8274-6928-60A4-04CF-340382ACB6D0}"/>
                  </a:ext>
                </a:extLst>
              </p:cNvPr>
              <p:cNvSpPr/>
              <p:nvPr/>
            </p:nvSpPr>
            <p:spPr>
              <a:xfrm>
                <a:off x="6451700" y="1752265"/>
                <a:ext cx="12890" cy="11776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70" extrusionOk="0">
                    <a:moveTo>
                      <a:pt x="133" y="0"/>
                    </a:moveTo>
                    <a:cubicBezTo>
                      <a:pt x="101" y="0"/>
                      <a:pt x="72" y="12"/>
                      <a:pt x="48" y="36"/>
                    </a:cubicBezTo>
                    <a:cubicBezTo>
                      <a:pt x="0" y="84"/>
                      <a:pt x="0" y="167"/>
                      <a:pt x="48" y="215"/>
                    </a:cubicBezTo>
                    <a:lnTo>
                      <a:pt x="179" y="346"/>
                    </a:lnTo>
                    <a:cubicBezTo>
                      <a:pt x="214" y="369"/>
                      <a:pt x="238" y="369"/>
                      <a:pt x="274" y="369"/>
                    </a:cubicBezTo>
                    <a:cubicBezTo>
                      <a:pt x="298" y="369"/>
                      <a:pt x="333" y="357"/>
                      <a:pt x="357" y="346"/>
                    </a:cubicBezTo>
                    <a:cubicBezTo>
                      <a:pt x="405" y="298"/>
                      <a:pt x="405" y="215"/>
                      <a:pt x="357" y="167"/>
                    </a:cubicBezTo>
                    <a:lnTo>
                      <a:pt x="226" y="36"/>
                    </a:lnTo>
                    <a:cubicBezTo>
                      <a:pt x="197" y="12"/>
                      <a:pt x="164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57" name="Google Shape;11921;p82">
                <a:extLst>
                  <a:ext uri="{FF2B5EF4-FFF2-40B4-BE49-F238E27FC236}">
                    <a16:creationId xmlns:a16="http://schemas.microsoft.com/office/drawing/2014/main" id="{DDD775B1-8A7E-4098-FFE1-A029DE1A6C2B}"/>
                  </a:ext>
                </a:extLst>
              </p:cNvPr>
              <p:cNvSpPr/>
              <p:nvPr/>
            </p:nvSpPr>
            <p:spPr>
              <a:xfrm>
                <a:off x="6451700" y="1624923"/>
                <a:ext cx="12890" cy="11776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70" extrusionOk="0">
                    <a:moveTo>
                      <a:pt x="272" y="1"/>
                    </a:moveTo>
                    <a:cubicBezTo>
                      <a:pt x="238" y="1"/>
                      <a:pt x="202" y="13"/>
                      <a:pt x="179" y="36"/>
                    </a:cubicBezTo>
                    <a:lnTo>
                      <a:pt x="48" y="167"/>
                    </a:lnTo>
                    <a:cubicBezTo>
                      <a:pt x="0" y="215"/>
                      <a:pt x="0" y="298"/>
                      <a:pt x="48" y="346"/>
                    </a:cubicBezTo>
                    <a:cubicBezTo>
                      <a:pt x="83" y="370"/>
                      <a:pt x="107" y="370"/>
                      <a:pt x="143" y="370"/>
                    </a:cubicBezTo>
                    <a:cubicBezTo>
                      <a:pt x="167" y="370"/>
                      <a:pt x="202" y="370"/>
                      <a:pt x="226" y="346"/>
                    </a:cubicBezTo>
                    <a:lnTo>
                      <a:pt x="357" y="215"/>
                    </a:lnTo>
                    <a:cubicBezTo>
                      <a:pt x="405" y="167"/>
                      <a:pt x="405" y="72"/>
                      <a:pt x="357" y="36"/>
                    </a:cubicBezTo>
                    <a:cubicBezTo>
                      <a:pt x="339" y="13"/>
                      <a:pt x="307" y="1"/>
                      <a:pt x="2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58" name="Google Shape;11922;p82">
                <a:extLst>
                  <a:ext uri="{FF2B5EF4-FFF2-40B4-BE49-F238E27FC236}">
                    <a16:creationId xmlns:a16="http://schemas.microsoft.com/office/drawing/2014/main" id="{81E551ED-18ED-3BDD-3DF2-D9E4C41DCEFD}"/>
                  </a:ext>
                </a:extLst>
              </p:cNvPr>
              <p:cNvSpPr/>
              <p:nvPr/>
            </p:nvSpPr>
            <p:spPr>
              <a:xfrm>
                <a:off x="6324358" y="1751883"/>
                <a:ext cx="12922" cy="1177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70" extrusionOk="0">
                    <a:moveTo>
                      <a:pt x="268" y="0"/>
                    </a:moveTo>
                    <a:cubicBezTo>
                      <a:pt x="236" y="0"/>
                      <a:pt x="203" y="12"/>
                      <a:pt x="179" y="36"/>
                    </a:cubicBezTo>
                    <a:lnTo>
                      <a:pt x="48" y="167"/>
                    </a:lnTo>
                    <a:cubicBezTo>
                      <a:pt x="1" y="227"/>
                      <a:pt x="1" y="298"/>
                      <a:pt x="48" y="346"/>
                    </a:cubicBezTo>
                    <a:cubicBezTo>
                      <a:pt x="72" y="369"/>
                      <a:pt x="108" y="369"/>
                      <a:pt x="132" y="369"/>
                    </a:cubicBezTo>
                    <a:cubicBezTo>
                      <a:pt x="167" y="369"/>
                      <a:pt x="191" y="358"/>
                      <a:pt x="227" y="346"/>
                    </a:cubicBezTo>
                    <a:lnTo>
                      <a:pt x="358" y="215"/>
                    </a:lnTo>
                    <a:cubicBezTo>
                      <a:pt x="405" y="167"/>
                      <a:pt x="405" y="72"/>
                      <a:pt x="358" y="36"/>
                    </a:cubicBezTo>
                    <a:cubicBezTo>
                      <a:pt x="334" y="12"/>
                      <a:pt x="301" y="0"/>
                      <a:pt x="2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59" name="Google Shape;11923;p82">
                <a:extLst>
                  <a:ext uri="{FF2B5EF4-FFF2-40B4-BE49-F238E27FC236}">
                    <a16:creationId xmlns:a16="http://schemas.microsoft.com/office/drawing/2014/main" id="{84AC2636-7C04-F5DD-B8E3-9AEDBA987B5D}"/>
                  </a:ext>
                </a:extLst>
              </p:cNvPr>
              <p:cNvSpPr/>
              <p:nvPr/>
            </p:nvSpPr>
            <p:spPr>
              <a:xfrm>
                <a:off x="6304657" y="1653823"/>
                <a:ext cx="14036" cy="1056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2" extrusionOk="0">
                    <a:moveTo>
                      <a:pt x="143" y="0"/>
                    </a:moveTo>
                    <a:cubicBezTo>
                      <a:pt x="97" y="0"/>
                      <a:pt x="51" y="25"/>
                      <a:pt x="24" y="69"/>
                    </a:cubicBezTo>
                    <a:cubicBezTo>
                      <a:pt x="0" y="129"/>
                      <a:pt x="24" y="212"/>
                      <a:pt x="84" y="236"/>
                    </a:cubicBezTo>
                    <a:lnTo>
                      <a:pt x="250" y="307"/>
                    </a:lnTo>
                    <a:cubicBezTo>
                      <a:pt x="262" y="307"/>
                      <a:pt x="274" y="331"/>
                      <a:pt x="298" y="331"/>
                    </a:cubicBezTo>
                    <a:cubicBezTo>
                      <a:pt x="334" y="331"/>
                      <a:pt x="381" y="295"/>
                      <a:pt x="417" y="260"/>
                    </a:cubicBezTo>
                    <a:cubicBezTo>
                      <a:pt x="441" y="200"/>
                      <a:pt x="417" y="117"/>
                      <a:pt x="358" y="93"/>
                    </a:cubicBezTo>
                    <a:lnTo>
                      <a:pt x="191" y="10"/>
                    </a:lnTo>
                    <a:cubicBezTo>
                      <a:pt x="176" y="3"/>
                      <a:pt x="159" y="0"/>
                      <a:pt x="14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0" name="Google Shape;11924;p82">
                <a:extLst>
                  <a:ext uri="{FF2B5EF4-FFF2-40B4-BE49-F238E27FC236}">
                    <a16:creationId xmlns:a16="http://schemas.microsoft.com/office/drawing/2014/main" id="{29B0B467-D115-CCC3-2B83-39807F305915}"/>
                  </a:ext>
                </a:extLst>
              </p:cNvPr>
              <p:cNvSpPr/>
              <p:nvPr/>
            </p:nvSpPr>
            <p:spPr>
              <a:xfrm>
                <a:off x="6469874" y="1724511"/>
                <a:ext cx="14068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442" h="325" extrusionOk="0">
                    <a:moveTo>
                      <a:pt x="140" y="1"/>
                    </a:moveTo>
                    <a:cubicBezTo>
                      <a:pt x="95" y="1"/>
                      <a:pt x="50" y="31"/>
                      <a:pt x="24" y="75"/>
                    </a:cubicBezTo>
                    <a:cubicBezTo>
                      <a:pt x="1" y="134"/>
                      <a:pt x="24" y="206"/>
                      <a:pt x="84" y="241"/>
                    </a:cubicBezTo>
                    <a:lnTo>
                      <a:pt x="251" y="313"/>
                    </a:lnTo>
                    <a:cubicBezTo>
                      <a:pt x="263" y="313"/>
                      <a:pt x="286" y="325"/>
                      <a:pt x="298" y="325"/>
                    </a:cubicBezTo>
                    <a:cubicBezTo>
                      <a:pt x="346" y="325"/>
                      <a:pt x="382" y="301"/>
                      <a:pt x="417" y="253"/>
                    </a:cubicBezTo>
                    <a:cubicBezTo>
                      <a:pt x="441" y="194"/>
                      <a:pt x="417" y="122"/>
                      <a:pt x="358" y="86"/>
                    </a:cubicBezTo>
                    <a:lnTo>
                      <a:pt x="191" y="15"/>
                    </a:lnTo>
                    <a:cubicBezTo>
                      <a:pt x="175" y="5"/>
                      <a:pt x="157" y="1"/>
                      <a:pt x="1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1" name="Google Shape;11925;p82">
                <a:extLst>
                  <a:ext uri="{FF2B5EF4-FFF2-40B4-BE49-F238E27FC236}">
                    <a16:creationId xmlns:a16="http://schemas.microsoft.com/office/drawing/2014/main" id="{7A676411-7FB6-FED1-E5F7-D7DADAC8464C}"/>
                  </a:ext>
                </a:extLst>
              </p:cNvPr>
              <p:cNvSpPr/>
              <p:nvPr/>
            </p:nvSpPr>
            <p:spPr>
              <a:xfrm>
                <a:off x="6424392" y="1605158"/>
                <a:ext cx="11394" cy="13368"/>
              </a:xfrm>
              <a:custGeom>
                <a:avLst/>
                <a:gdLst/>
                <a:ahLst/>
                <a:cxnLst/>
                <a:rect l="l" t="t" r="r" b="b"/>
                <a:pathLst>
                  <a:path w="358" h="420" extrusionOk="0">
                    <a:moveTo>
                      <a:pt x="212" y="0"/>
                    </a:moveTo>
                    <a:cubicBezTo>
                      <a:pt x="168" y="0"/>
                      <a:pt x="125" y="31"/>
                      <a:pt x="108" y="74"/>
                    </a:cubicBezTo>
                    <a:lnTo>
                      <a:pt x="25" y="229"/>
                    </a:lnTo>
                    <a:cubicBezTo>
                      <a:pt x="1" y="288"/>
                      <a:pt x="25" y="372"/>
                      <a:pt x="84" y="396"/>
                    </a:cubicBezTo>
                    <a:cubicBezTo>
                      <a:pt x="108" y="419"/>
                      <a:pt x="120" y="419"/>
                      <a:pt x="132" y="419"/>
                    </a:cubicBezTo>
                    <a:cubicBezTo>
                      <a:pt x="179" y="419"/>
                      <a:pt x="215" y="384"/>
                      <a:pt x="251" y="336"/>
                    </a:cubicBezTo>
                    <a:lnTo>
                      <a:pt x="322" y="181"/>
                    </a:lnTo>
                    <a:cubicBezTo>
                      <a:pt x="358" y="122"/>
                      <a:pt x="322" y="38"/>
                      <a:pt x="263" y="15"/>
                    </a:cubicBezTo>
                    <a:cubicBezTo>
                      <a:pt x="246" y="5"/>
                      <a:pt x="229" y="0"/>
                      <a:pt x="2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2" name="Google Shape;11926;p82">
                <a:extLst>
                  <a:ext uri="{FF2B5EF4-FFF2-40B4-BE49-F238E27FC236}">
                    <a16:creationId xmlns:a16="http://schemas.microsoft.com/office/drawing/2014/main" id="{9C8489B7-191B-3525-495A-8062200D1EE4}"/>
                  </a:ext>
                </a:extLst>
              </p:cNvPr>
              <p:cNvSpPr/>
              <p:nvPr/>
            </p:nvSpPr>
            <p:spPr>
              <a:xfrm>
                <a:off x="6353926" y="1770916"/>
                <a:ext cx="11394" cy="13208"/>
              </a:xfrm>
              <a:custGeom>
                <a:avLst/>
                <a:gdLst/>
                <a:ahLst/>
                <a:cxnLst/>
                <a:rect l="l" t="t" r="r" b="b"/>
                <a:pathLst>
                  <a:path w="358" h="415" extrusionOk="0">
                    <a:moveTo>
                      <a:pt x="214" y="0"/>
                    </a:moveTo>
                    <a:cubicBezTo>
                      <a:pt x="168" y="0"/>
                      <a:pt x="122" y="25"/>
                      <a:pt x="96" y="69"/>
                    </a:cubicBezTo>
                    <a:lnTo>
                      <a:pt x="24" y="236"/>
                    </a:lnTo>
                    <a:cubicBezTo>
                      <a:pt x="0" y="295"/>
                      <a:pt x="24" y="367"/>
                      <a:pt x="84" y="402"/>
                    </a:cubicBezTo>
                    <a:cubicBezTo>
                      <a:pt x="96" y="402"/>
                      <a:pt x="119" y="414"/>
                      <a:pt x="131" y="414"/>
                    </a:cubicBezTo>
                    <a:cubicBezTo>
                      <a:pt x="179" y="414"/>
                      <a:pt x="215" y="391"/>
                      <a:pt x="250" y="343"/>
                    </a:cubicBezTo>
                    <a:lnTo>
                      <a:pt x="322" y="176"/>
                    </a:lnTo>
                    <a:cubicBezTo>
                      <a:pt x="357" y="117"/>
                      <a:pt x="322" y="45"/>
                      <a:pt x="262" y="10"/>
                    </a:cubicBezTo>
                    <a:cubicBezTo>
                      <a:pt x="247" y="3"/>
                      <a:pt x="231" y="0"/>
                      <a:pt x="2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3" name="Google Shape;11927;p82">
                <a:extLst>
                  <a:ext uri="{FF2B5EF4-FFF2-40B4-BE49-F238E27FC236}">
                    <a16:creationId xmlns:a16="http://schemas.microsoft.com/office/drawing/2014/main" id="{2B002F73-F145-FF2F-CC48-4A4884916166}"/>
                  </a:ext>
                </a:extLst>
              </p:cNvPr>
              <p:cNvSpPr/>
              <p:nvPr/>
            </p:nvSpPr>
            <p:spPr>
              <a:xfrm>
                <a:off x="6355040" y="1604363"/>
                <a:ext cx="11044" cy="1339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421" extrusionOk="0">
                    <a:moveTo>
                      <a:pt x="127" y="1"/>
                    </a:moveTo>
                    <a:cubicBezTo>
                      <a:pt x="116" y="1"/>
                      <a:pt x="106" y="2"/>
                      <a:pt x="96" y="4"/>
                    </a:cubicBezTo>
                    <a:cubicBezTo>
                      <a:pt x="37" y="40"/>
                      <a:pt x="1" y="111"/>
                      <a:pt x="25" y="171"/>
                    </a:cubicBezTo>
                    <a:lnTo>
                      <a:pt x="96" y="337"/>
                    </a:lnTo>
                    <a:cubicBezTo>
                      <a:pt x="120" y="397"/>
                      <a:pt x="168" y="421"/>
                      <a:pt x="215" y="421"/>
                    </a:cubicBezTo>
                    <a:cubicBezTo>
                      <a:pt x="227" y="421"/>
                      <a:pt x="239" y="421"/>
                      <a:pt x="263" y="409"/>
                    </a:cubicBezTo>
                    <a:cubicBezTo>
                      <a:pt x="322" y="373"/>
                      <a:pt x="346" y="301"/>
                      <a:pt x="334" y="242"/>
                    </a:cubicBezTo>
                    <a:lnTo>
                      <a:pt x="263" y="75"/>
                    </a:lnTo>
                    <a:cubicBezTo>
                      <a:pt x="233" y="26"/>
                      <a:pt x="179" y="1"/>
                      <a:pt x="1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4" name="Google Shape;11928;p82">
                <a:extLst>
                  <a:ext uri="{FF2B5EF4-FFF2-40B4-BE49-F238E27FC236}">
                    <a16:creationId xmlns:a16="http://schemas.microsoft.com/office/drawing/2014/main" id="{98388204-6722-0D7E-BBCF-1BA689B42C9D}"/>
                  </a:ext>
                </a:extLst>
              </p:cNvPr>
              <p:cNvSpPr/>
              <p:nvPr/>
            </p:nvSpPr>
            <p:spPr>
              <a:xfrm>
                <a:off x="6422514" y="1771489"/>
                <a:ext cx="11012" cy="13017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09" extrusionOk="0">
                    <a:moveTo>
                      <a:pt x="151" y="1"/>
                    </a:moveTo>
                    <a:cubicBezTo>
                      <a:pt x="130" y="1"/>
                      <a:pt x="107" y="5"/>
                      <a:pt x="84" y="15"/>
                    </a:cubicBezTo>
                    <a:cubicBezTo>
                      <a:pt x="24" y="39"/>
                      <a:pt x="0" y="111"/>
                      <a:pt x="12" y="170"/>
                    </a:cubicBezTo>
                    <a:lnTo>
                      <a:pt x="84" y="337"/>
                    </a:lnTo>
                    <a:cubicBezTo>
                      <a:pt x="107" y="384"/>
                      <a:pt x="143" y="408"/>
                      <a:pt x="203" y="408"/>
                    </a:cubicBezTo>
                    <a:cubicBezTo>
                      <a:pt x="227" y="408"/>
                      <a:pt x="238" y="408"/>
                      <a:pt x="250" y="396"/>
                    </a:cubicBezTo>
                    <a:cubicBezTo>
                      <a:pt x="310" y="373"/>
                      <a:pt x="346" y="289"/>
                      <a:pt x="322" y="230"/>
                    </a:cubicBezTo>
                    <a:lnTo>
                      <a:pt x="250" y="63"/>
                    </a:lnTo>
                    <a:cubicBezTo>
                      <a:pt x="242" y="29"/>
                      <a:pt x="203" y="1"/>
                      <a:pt x="15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5" name="Google Shape;11929;p82">
                <a:extLst>
                  <a:ext uri="{FF2B5EF4-FFF2-40B4-BE49-F238E27FC236}">
                    <a16:creationId xmlns:a16="http://schemas.microsoft.com/office/drawing/2014/main" id="{AB639ADA-A720-1F1E-D0EE-9DBF904262FD}"/>
                  </a:ext>
                </a:extLst>
              </p:cNvPr>
              <p:cNvSpPr/>
              <p:nvPr/>
            </p:nvSpPr>
            <p:spPr>
              <a:xfrm>
                <a:off x="6470637" y="1655541"/>
                <a:ext cx="14036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7" extrusionOk="0">
                    <a:moveTo>
                      <a:pt x="293" y="0"/>
                    </a:moveTo>
                    <a:cubicBezTo>
                      <a:pt x="282" y="0"/>
                      <a:pt x="272" y="1"/>
                      <a:pt x="262" y="3"/>
                    </a:cubicBezTo>
                    <a:lnTo>
                      <a:pt x="96" y="75"/>
                    </a:lnTo>
                    <a:cubicBezTo>
                      <a:pt x="36" y="110"/>
                      <a:pt x="0" y="182"/>
                      <a:pt x="24" y="241"/>
                    </a:cubicBezTo>
                    <a:cubicBezTo>
                      <a:pt x="48" y="301"/>
                      <a:pt x="96" y="337"/>
                      <a:pt x="143" y="337"/>
                    </a:cubicBezTo>
                    <a:cubicBezTo>
                      <a:pt x="155" y="337"/>
                      <a:pt x="167" y="337"/>
                      <a:pt x="179" y="313"/>
                    </a:cubicBezTo>
                    <a:lnTo>
                      <a:pt x="346" y="241"/>
                    </a:lnTo>
                    <a:cubicBezTo>
                      <a:pt x="405" y="217"/>
                      <a:pt x="441" y="134"/>
                      <a:pt x="417" y="75"/>
                    </a:cubicBezTo>
                    <a:cubicBezTo>
                      <a:pt x="397" y="25"/>
                      <a:pt x="344" y="0"/>
                      <a:pt x="2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6" name="Google Shape;11930;p82">
                <a:extLst>
                  <a:ext uri="{FF2B5EF4-FFF2-40B4-BE49-F238E27FC236}">
                    <a16:creationId xmlns:a16="http://schemas.microsoft.com/office/drawing/2014/main" id="{07E53389-9367-87D2-03BD-02704FEE7318}"/>
                  </a:ext>
                </a:extLst>
              </p:cNvPr>
              <p:cNvSpPr/>
              <p:nvPr/>
            </p:nvSpPr>
            <p:spPr>
              <a:xfrm>
                <a:off x="6303893" y="1723175"/>
                <a:ext cx="13686" cy="10153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19" extrusionOk="0">
                    <a:moveTo>
                      <a:pt x="317" y="0"/>
                    </a:moveTo>
                    <a:cubicBezTo>
                      <a:pt x="299" y="0"/>
                      <a:pt x="281" y="3"/>
                      <a:pt x="263" y="9"/>
                    </a:cubicBezTo>
                    <a:lnTo>
                      <a:pt x="96" y="81"/>
                    </a:lnTo>
                    <a:cubicBezTo>
                      <a:pt x="36" y="117"/>
                      <a:pt x="1" y="188"/>
                      <a:pt x="24" y="248"/>
                    </a:cubicBezTo>
                    <a:cubicBezTo>
                      <a:pt x="36" y="295"/>
                      <a:pt x="84" y="319"/>
                      <a:pt x="144" y="319"/>
                    </a:cubicBezTo>
                    <a:cubicBezTo>
                      <a:pt x="155" y="319"/>
                      <a:pt x="167" y="319"/>
                      <a:pt x="179" y="307"/>
                    </a:cubicBezTo>
                    <a:lnTo>
                      <a:pt x="346" y="236"/>
                    </a:lnTo>
                    <a:cubicBezTo>
                      <a:pt x="405" y="200"/>
                      <a:pt x="429" y="128"/>
                      <a:pt x="417" y="69"/>
                    </a:cubicBezTo>
                    <a:cubicBezTo>
                      <a:pt x="409" y="25"/>
                      <a:pt x="367" y="0"/>
                      <a:pt x="3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</p:grpSp>
      <p:pic>
        <p:nvPicPr>
          <p:cNvPr id="5" name="Picture 4" descr="A person playing a video game&#10;&#10;Description automatically generated">
            <a:extLst>
              <a:ext uri="{FF2B5EF4-FFF2-40B4-BE49-F238E27FC236}">
                <a16:creationId xmlns:a16="http://schemas.microsoft.com/office/drawing/2014/main" id="{033E6F50-39B8-CD8D-2FC9-98D4207A3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2" r="27218"/>
          <a:stretch/>
        </p:blipFill>
        <p:spPr>
          <a:xfrm>
            <a:off x="1419119" y="1479395"/>
            <a:ext cx="3152881" cy="2753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F0CB06-363B-FCA9-B2E3-159344119262}"/>
              </a:ext>
            </a:extLst>
          </p:cNvPr>
          <p:cNvSpPr txBox="1"/>
          <p:nvPr/>
        </p:nvSpPr>
        <p:spPr>
          <a:xfrm>
            <a:off x="1713167" y="4704526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Image from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Unsplash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7" name="Google Shape;27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7682">
            <a:off x="5895819" y="720648"/>
            <a:ext cx="4318204" cy="492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708" name="Google Shape;2708;p37"/>
          <p:cNvSpPr txBox="1">
            <a:spLocks noGrp="1"/>
          </p:cNvSpPr>
          <p:nvPr>
            <p:ph type="title"/>
          </p:nvPr>
        </p:nvSpPr>
        <p:spPr>
          <a:xfrm>
            <a:off x="1291500" y="233842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Methodology</a:t>
            </a:r>
            <a:endParaRPr/>
          </a:p>
        </p:txBody>
      </p:sp>
      <p:sp>
        <p:nvSpPr>
          <p:cNvPr id="2709" name="Google Shape;2709;p37"/>
          <p:cNvSpPr txBox="1">
            <a:spLocks noGrp="1"/>
          </p:cNvSpPr>
          <p:nvPr>
            <p:ph type="title" idx="2"/>
          </p:nvPr>
        </p:nvSpPr>
        <p:spPr>
          <a:xfrm>
            <a:off x="1291500" y="1012925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cxnSp>
        <p:nvCxnSpPr>
          <p:cNvPr id="2710" name="Google Shape;2710;p37"/>
          <p:cNvCxnSpPr/>
          <p:nvPr/>
        </p:nvCxnSpPr>
        <p:spPr>
          <a:xfrm>
            <a:off x="2057400" y="-950325"/>
            <a:ext cx="793800" cy="79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1" name="Google Shape;2711;p37"/>
          <p:cNvSpPr/>
          <p:nvPr/>
        </p:nvSpPr>
        <p:spPr>
          <a:xfrm>
            <a:off x="7934425" y="4044825"/>
            <a:ext cx="733500" cy="733500"/>
          </a:xfrm>
          <a:prstGeom prst="ellipse">
            <a:avLst/>
          </a:prstGeom>
          <a:gradFill>
            <a:gsLst>
              <a:gs pos="0">
                <a:srgbClr val="FBB03B"/>
              </a:gs>
              <a:gs pos="7000">
                <a:srgbClr val="FBB03B"/>
              </a:gs>
              <a:gs pos="93000">
                <a:srgbClr val="ED1E79"/>
              </a:gs>
              <a:gs pos="100000">
                <a:srgbClr val="ED1E7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2" name="Google Shape;27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926" y="285633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3" name="Google Shape;271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35564">
            <a:off x="7166328" y="2143913"/>
            <a:ext cx="789245" cy="855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67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8EBC0-DEA0-7ADF-2081-974326DAC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Stages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2FB904-2BB7-5BB0-EDD5-5B9849F56F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15</a:t>
            </a:fld>
            <a:endParaRPr lang="en-HK"/>
          </a:p>
        </p:txBody>
      </p:sp>
      <p:sp>
        <p:nvSpPr>
          <p:cNvPr id="54" name="Arrow: Chevron 53">
            <a:extLst>
              <a:ext uri="{FF2B5EF4-FFF2-40B4-BE49-F238E27FC236}">
                <a16:creationId xmlns:a16="http://schemas.microsoft.com/office/drawing/2014/main" id="{1076BB39-9EE6-92C8-A146-19A99BD3E014}"/>
              </a:ext>
            </a:extLst>
          </p:cNvPr>
          <p:cNvSpPr/>
          <p:nvPr/>
        </p:nvSpPr>
        <p:spPr>
          <a:xfrm>
            <a:off x="1633786" y="2478515"/>
            <a:ext cx="5876429" cy="359106"/>
          </a:xfrm>
          <a:prstGeom prst="chevron">
            <a:avLst>
              <a:gd name="adj" fmla="val 60731"/>
            </a:avLst>
          </a:prstGeom>
          <a:solidFill>
            <a:schemeClr val="bg1">
              <a:lumMod val="90000"/>
              <a:lumOff val="1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159951-C21B-3572-9641-19EEBF88AD5E}"/>
              </a:ext>
            </a:extLst>
          </p:cNvPr>
          <p:cNvGrpSpPr/>
          <p:nvPr/>
        </p:nvGrpSpPr>
        <p:grpSpPr>
          <a:xfrm>
            <a:off x="1701950" y="2351840"/>
            <a:ext cx="1812300" cy="1000063"/>
            <a:chOff x="1701950" y="2351840"/>
            <a:chExt cx="1812300" cy="1000063"/>
          </a:xfrm>
        </p:grpSpPr>
        <p:sp>
          <p:nvSpPr>
            <p:cNvPr id="4" name="Google Shape;2936;p55">
              <a:extLst>
                <a:ext uri="{FF2B5EF4-FFF2-40B4-BE49-F238E27FC236}">
                  <a16:creationId xmlns:a16="http://schemas.microsoft.com/office/drawing/2014/main" id="{E3069090-7DF6-B3BB-9D79-D44380F002B1}"/>
                </a:ext>
              </a:extLst>
            </p:cNvPr>
            <p:cNvSpPr txBox="1"/>
            <p:nvPr/>
          </p:nvSpPr>
          <p:spPr>
            <a:xfrm flipH="1">
              <a:off x="1701950" y="2972703"/>
              <a:ext cx="181230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+mj-lt"/>
                  <a:ea typeface="Dela Gothic One"/>
                  <a:cs typeface="Dela Gothic One"/>
                  <a:sym typeface="Dela Gothic One"/>
                </a:rPr>
                <a:t>1. Design</a:t>
              </a:r>
              <a:endParaRPr sz="150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endParaRPr>
            </a:p>
          </p:txBody>
        </p:sp>
        <p:sp>
          <p:nvSpPr>
            <p:cNvPr id="23" name="Google Shape;2943;p55">
              <a:extLst>
                <a:ext uri="{FF2B5EF4-FFF2-40B4-BE49-F238E27FC236}">
                  <a16:creationId xmlns:a16="http://schemas.microsoft.com/office/drawing/2014/main" id="{814C52EB-34D9-A855-F034-438F0FE607D5}"/>
                </a:ext>
              </a:extLst>
            </p:cNvPr>
            <p:cNvSpPr/>
            <p:nvPr/>
          </p:nvSpPr>
          <p:spPr>
            <a:xfrm>
              <a:off x="2321713" y="2351840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55" name="Google Shape;13668;p84">
              <a:extLst>
                <a:ext uri="{FF2B5EF4-FFF2-40B4-BE49-F238E27FC236}">
                  <a16:creationId xmlns:a16="http://schemas.microsoft.com/office/drawing/2014/main" id="{B196159D-D68F-AEBD-B2CC-CFFF275E49B4}"/>
                </a:ext>
              </a:extLst>
            </p:cNvPr>
            <p:cNvGrpSpPr/>
            <p:nvPr/>
          </p:nvGrpSpPr>
          <p:grpSpPr>
            <a:xfrm>
              <a:off x="2429303" y="2444896"/>
              <a:ext cx="357520" cy="357488"/>
              <a:chOff x="1305327" y="2894211"/>
              <a:chExt cx="357520" cy="357488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56" name="Google Shape;13669;p84">
                <a:extLst>
                  <a:ext uri="{FF2B5EF4-FFF2-40B4-BE49-F238E27FC236}">
                    <a16:creationId xmlns:a16="http://schemas.microsoft.com/office/drawing/2014/main" id="{7F6E8F91-4956-2681-85E3-85F56339FD72}"/>
                  </a:ext>
                </a:extLst>
              </p:cNvPr>
              <p:cNvSpPr/>
              <p:nvPr/>
            </p:nvSpPr>
            <p:spPr>
              <a:xfrm>
                <a:off x="1305709" y="2975600"/>
                <a:ext cx="281379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8657" extrusionOk="0">
                    <a:moveTo>
                      <a:pt x="167" y="1"/>
                    </a:moveTo>
                    <a:cubicBezTo>
                      <a:pt x="84" y="1"/>
                      <a:pt x="1" y="84"/>
                      <a:pt x="1" y="168"/>
                    </a:cubicBezTo>
                    <a:lnTo>
                      <a:pt x="1" y="8085"/>
                    </a:lnTo>
                    <a:cubicBezTo>
                      <a:pt x="1" y="8395"/>
                      <a:pt x="262" y="8657"/>
                      <a:pt x="572" y="8657"/>
                    </a:cubicBezTo>
                    <a:lnTo>
                      <a:pt x="8680" y="8657"/>
                    </a:lnTo>
                    <a:cubicBezTo>
                      <a:pt x="8775" y="8657"/>
                      <a:pt x="8847" y="8573"/>
                      <a:pt x="8847" y="8490"/>
                    </a:cubicBezTo>
                    <a:cubicBezTo>
                      <a:pt x="8835" y="8395"/>
                      <a:pt x="8764" y="8323"/>
                      <a:pt x="8668" y="8323"/>
                    </a:cubicBezTo>
                    <a:lnTo>
                      <a:pt x="560" y="8323"/>
                    </a:lnTo>
                    <a:cubicBezTo>
                      <a:pt x="429" y="8323"/>
                      <a:pt x="334" y="8216"/>
                      <a:pt x="334" y="8097"/>
                    </a:cubicBezTo>
                    <a:lnTo>
                      <a:pt x="334" y="168"/>
                    </a:lnTo>
                    <a:cubicBezTo>
                      <a:pt x="334" y="84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57" name="Google Shape;13670;p84">
                <a:extLst>
                  <a:ext uri="{FF2B5EF4-FFF2-40B4-BE49-F238E27FC236}">
                    <a16:creationId xmlns:a16="http://schemas.microsoft.com/office/drawing/2014/main" id="{1EF9A355-EB1F-D0A2-1FDF-CE8A3F10CC70}"/>
                  </a:ext>
                </a:extLst>
              </p:cNvPr>
              <p:cNvSpPr/>
              <p:nvPr/>
            </p:nvSpPr>
            <p:spPr>
              <a:xfrm>
                <a:off x="1305327" y="2894211"/>
                <a:ext cx="357520" cy="357488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11240" extrusionOk="0">
                    <a:moveTo>
                      <a:pt x="572" y="0"/>
                    </a:moveTo>
                    <a:cubicBezTo>
                      <a:pt x="251" y="0"/>
                      <a:pt x="1" y="262"/>
                      <a:pt x="1" y="572"/>
                    </a:cubicBezTo>
                    <a:lnTo>
                      <a:pt x="1" y="2060"/>
                    </a:lnTo>
                    <a:cubicBezTo>
                      <a:pt x="1" y="2143"/>
                      <a:pt x="72" y="2215"/>
                      <a:pt x="167" y="2215"/>
                    </a:cubicBezTo>
                    <a:cubicBezTo>
                      <a:pt x="263" y="2215"/>
                      <a:pt x="334" y="2143"/>
                      <a:pt x="334" y="2060"/>
                    </a:cubicBezTo>
                    <a:lnTo>
                      <a:pt x="334" y="572"/>
                    </a:lnTo>
                    <a:cubicBezTo>
                      <a:pt x="334" y="417"/>
                      <a:pt x="453" y="333"/>
                      <a:pt x="572" y="333"/>
                    </a:cubicBezTo>
                    <a:cubicBezTo>
                      <a:pt x="620" y="333"/>
                      <a:pt x="679" y="345"/>
                      <a:pt x="739" y="405"/>
                    </a:cubicBezTo>
                    <a:lnTo>
                      <a:pt x="1048" y="714"/>
                    </a:lnTo>
                    <a:lnTo>
                      <a:pt x="596" y="1167"/>
                    </a:lnTo>
                    <a:cubicBezTo>
                      <a:pt x="501" y="1262"/>
                      <a:pt x="572" y="1441"/>
                      <a:pt x="715" y="1441"/>
                    </a:cubicBezTo>
                    <a:cubicBezTo>
                      <a:pt x="834" y="1441"/>
                      <a:pt x="858" y="1357"/>
                      <a:pt x="1286" y="953"/>
                    </a:cubicBezTo>
                    <a:lnTo>
                      <a:pt x="1822" y="1488"/>
                    </a:lnTo>
                    <a:lnTo>
                      <a:pt x="1644" y="1667"/>
                    </a:lnTo>
                    <a:cubicBezTo>
                      <a:pt x="1584" y="1726"/>
                      <a:pt x="1584" y="1834"/>
                      <a:pt x="1644" y="1905"/>
                    </a:cubicBezTo>
                    <a:cubicBezTo>
                      <a:pt x="1673" y="1935"/>
                      <a:pt x="1715" y="1950"/>
                      <a:pt x="1758" y="1950"/>
                    </a:cubicBezTo>
                    <a:cubicBezTo>
                      <a:pt x="1801" y="1950"/>
                      <a:pt x="1846" y="1935"/>
                      <a:pt x="1882" y="1905"/>
                    </a:cubicBezTo>
                    <a:lnTo>
                      <a:pt x="2060" y="1726"/>
                    </a:lnTo>
                    <a:lnTo>
                      <a:pt x="2596" y="2262"/>
                    </a:lnTo>
                    <a:lnTo>
                      <a:pt x="2144" y="2715"/>
                    </a:lnTo>
                    <a:cubicBezTo>
                      <a:pt x="2084" y="2774"/>
                      <a:pt x="2084" y="2881"/>
                      <a:pt x="2144" y="2953"/>
                    </a:cubicBezTo>
                    <a:cubicBezTo>
                      <a:pt x="2173" y="2983"/>
                      <a:pt x="2215" y="2997"/>
                      <a:pt x="2258" y="2997"/>
                    </a:cubicBezTo>
                    <a:cubicBezTo>
                      <a:pt x="2301" y="2997"/>
                      <a:pt x="2346" y="2983"/>
                      <a:pt x="2382" y="2953"/>
                    </a:cubicBezTo>
                    <a:lnTo>
                      <a:pt x="2834" y="2500"/>
                    </a:lnTo>
                    <a:lnTo>
                      <a:pt x="3370" y="3036"/>
                    </a:lnTo>
                    <a:lnTo>
                      <a:pt x="3191" y="3215"/>
                    </a:lnTo>
                    <a:cubicBezTo>
                      <a:pt x="3132" y="3274"/>
                      <a:pt x="3132" y="3381"/>
                      <a:pt x="3191" y="3453"/>
                    </a:cubicBezTo>
                    <a:cubicBezTo>
                      <a:pt x="3221" y="3483"/>
                      <a:pt x="3263" y="3498"/>
                      <a:pt x="3306" y="3498"/>
                    </a:cubicBezTo>
                    <a:cubicBezTo>
                      <a:pt x="3349" y="3498"/>
                      <a:pt x="3394" y="3483"/>
                      <a:pt x="3430" y="3453"/>
                    </a:cubicBezTo>
                    <a:lnTo>
                      <a:pt x="3608" y="3274"/>
                    </a:lnTo>
                    <a:lnTo>
                      <a:pt x="4144" y="3810"/>
                    </a:lnTo>
                    <a:lnTo>
                      <a:pt x="3692" y="4262"/>
                    </a:lnTo>
                    <a:cubicBezTo>
                      <a:pt x="3632" y="4322"/>
                      <a:pt x="3632" y="4429"/>
                      <a:pt x="3692" y="4501"/>
                    </a:cubicBezTo>
                    <a:cubicBezTo>
                      <a:pt x="3721" y="4530"/>
                      <a:pt x="3763" y="4545"/>
                      <a:pt x="3806" y="4545"/>
                    </a:cubicBezTo>
                    <a:cubicBezTo>
                      <a:pt x="3849" y="4545"/>
                      <a:pt x="3894" y="4530"/>
                      <a:pt x="3930" y="4501"/>
                    </a:cubicBezTo>
                    <a:lnTo>
                      <a:pt x="4382" y="4048"/>
                    </a:lnTo>
                    <a:lnTo>
                      <a:pt x="4918" y="4584"/>
                    </a:lnTo>
                    <a:lnTo>
                      <a:pt x="4739" y="4763"/>
                    </a:lnTo>
                    <a:cubicBezTo>
                      <a:pt x="4680" y="4822"/>
                      <a:pt x="4680" y="4929"/>
                      <a:pt x="4739" y="5001"/>
                    </a:cubicBezTo>
                    <a:cubicBezTo>
                      <a:pt x="4769" y="5030"/>
                      <a:pt x="4811" y="5045"/>
                      <a:pt x="4854" y="5045"/>
                    </a:cubicBezTo>
                    <a:cubicBezTo>
                      <a:pt x="4897" y="5045"/>
                      <a:pt x="4942" y="5030"/>
                      <a:pt x="4977" y="5001"/>
                    </a:cubicBezTo>
                    <a:lnTo>
                      <a:pt x="5156" y="4822"/>
                    </a:lnTo>
                    <a:lnTo>
                      <a:pt x="5692" y="5358"/>
                    </a:lnTo>
                    <a:lnTo>
                      <a:pt x="5239" y="5810"/>
                    </a:lnTo>
                    <a:cubicBezTo>
                      <a:pt x="5180" y="5870"/>
                      <a:pt x="5180" y="5977"/>
                      <a:pt x="5239" y="6048"/>
                    </a:cubicBezTo>
                    <a:cubicBezTo>
                      <a:pt x="5269" y="6078"/>
                      <a:pt x="5311" y="6093"/>
                      <a:pt x="5354" y="6093"/>
                    </a:cubicBezTo>
                    <a:cubicBezTo>
                      <a:pt x="5397" y="6093"/>
                      <a:pt x="5442" y="6078"/>
                      <a:pt x="5477" y="6048"/>
                    </a:cubicBezTo>
                    <a:lnTo>
                      <a:pt x="5930" y="5596"/>
                    </a:lnTo>
                    <a:lnTo>
                      <a:pt x="6466" y="6132"/>
                    </a:lnTo>
                    <a:lnTo>
                      <a:pt x="6287" y="6310"/>
                    </a:lnTo>
                    <a:cubicBezTo>
                      <a:pt x="6228" y="6370"/>
                      <a:pt x="6228" y="6477"/>
                      <a:pt x="6287" y="6548"/>
                    </a:cubicBezTo>
                    <a:cubicBezTo>
                      <a:pt x="6317" y="6578"/>
                      <a:pt x="6359" y="6593"/>
                      <a:pt x="6402" y="6593"/>
                    </a:cubicBezTo>
                    <a:cubicBezTo>
                      <a:pt x="6445" y="6593"/>
                      <a:pt x="6490" y="6578"/>
                      <a:pt x="6525" y="6548"/>
                    </a:cubicBezTo>
                    <a:lnTo>
                      <a:pt x="6704" y="6370"/>
                    </a:lnTo>
                    <a:lnTo>
                      <a:pt x="7240" y="6906"/>
                    </a:lnTo>
                    <a:lnTo>
                      <a:pt x="6787" y="7358"/>
                    </a:lnTo>
                    <a:cubicBezTo>
                      <a:pt x="6728" y="7418"/>
                      <a:pt x="6728" y="7525"/>
                      <a:pt x="6787" y="7596"/>
                    </a:cubicBezTo>
                    <a:cubicBezTo>
                      <a:pt x="6817" y="7626"/>
                      <a:pt x="6859" y="7641"/>
                      <a:pt x="6902" y="7641"/>
                    </a:cubicBezTo>
                    <a:cubicBezTo>
                      <a:pt x="6945" y="7641"/>
                      <a:pt x="6990" y="7626"/>
                      <a:pt x="7025" y="7596"/>
                    </a:cubicBezTo>
                    <a:lnTo>
                      <a:pt x="7478" y="7144"/>
                    </a:lnTo>
                    <a:lnTo>
                      <a:pt x="8014" y="7680"/>
                    </a:lnTo>
                    <a:lnTo>
                      <a:pt x="7763" y="7787"/>
                    </a:lnTo>
                    <a:cubicBezTo>
                      <a:pt x="7704" y="7846"/>
                      <a:pt x="7704" y="7953"/>
                      <a:pt x="7763" y="8025"/>
                    </a:cubicBezTo>
                    <a:cubicBezTo>
                      <a:pt x="7787" y="8055"/>
                      <a:pt x="7826" y="8069"/>
                      <a:pt x="7869" y="8069"/>
                    </a:cubicBezTo>
                    <a:cubicBezTo>
                      <a:pt x="7912" y="8069"/>
                      <a:pt x="7960" y="8055"/>
                      <a:pt x="8002" y="8025"/>
                    </a:cubicBezTo>
                    <a:lnTo>
                      <a:pt x="8180" y="7846"/>
                    </a:lnTo>
                    <a:lnTo>
                      <a:pt x="8716" y="8382"/>
                    </a:lnTo>
                    <a:lnTo>
                      <a:pt x="8264" y="8834"/>
                    </a:lnTo>
                    <a:cubicBezTo>
                      <a:pt x="8204" y="8894"/>
                      <a:pt x="8204" y="8989"/>
                      <a:pt x="8264" y="9073"/>
                    </a:cubicBezTo>
                    <a:cubicBezTo>
                      <a:pt x="8293" y="9102"/>
                      <a:pt x="8335" y="9117"/>
                      <a:pt x="8378" y="9117"/>
                    </a:cubicBezTo>
                    <a:cubicBezTo>
                      <a:pt x="8421" y="9117"/>
                      <a:pt x="8466" y="9102"/>
                      <a:pt x="8502" y="9073"/>
                    </a:cubicBezTo>
                    <a:lnTo>
                      <a:pt x="8954" y="8620"/>
                    </a:lnTo>
                    <a:lnTo>
                      <a:pt x="9490" y="9156"/>
                    </a:lnTo>
                    <a:lnTo>
                      <a:pt x="9311" y="9335"/>
                    </a:lnTo>
                    <a:cubicBezTo>
                      <a:pt x="9252" y="9394"/>
                      <a:pt x="9252" y="9501"/>
                      <a:pt x="9311" y="9573"/>
                    </a:cubicBezTo>
                    <a:cubicBezTo>
                      <a:pt x="9335" y="9608"/>
                      <a:pt x="9383" y="9620"/>
                      <a:pt x="9430" y="9620"/>
                    </a:cubicBezTo>
                    <a:cubicBezTo>
                      <a:pt x="9466" y="9620"/>
                      <a:pt x="9514" y="9608"/>
                      <a:pt x="9549" y="9573"/>
                    </a:cubicBezTo>
                    <a:lnTo>
                      <a:pt x="9728" y="9394"/>
                    </a:lnTo>
                    <a:lnTo>
                      <a:pt x="10264" y="9930"/>
                    </a:lnTo>
                    <a:lnTo>
                      <a:pt x="9811" y="10382"/>
                    </a:lnTo>
                    <a:cubicBezTo>
                      <a:pt x="9752" y="10442"/>
                      <a:pt x="9752" y="10537"/>
                      <a:pt x="9811" y="10620"/>
                    </a:cubicBezTo>
                    <a:cubicBezTo>
                      <a:pt x="9847" y="10644"/>
                      <a:pt x="9883" y="10656"/>
                      <a:pt x="9930" y="10656"/>
                    </a:cubicBezTo>
                    <a:cubicBezTo>
                      <a:pt x="9978" y="10656"/>
                      <a:pt x="10026" y="10644"/>
                      <a:pt x="10049" y="10620"/>
                    </a:cubicBezTo>
                    <a:lnTo>
                      <a:pt x="10502" y="10168"/>
                    </a:lnTo>
                    <a:lnTo>
                      <a:pt x="10835" y="10513"/>
                    </a:lnTo>
                    <a:cubicBezTo>
                      <a:pt x="10895" y="10573"/>
                      <a:pt x="10919" y="10632"/>
                      <a:pt x="10919" y="10680"/>
                    </a:cubicBezTo>
                    <a:cubicBezTo>
                      <a:pt x="10919" y="10799"/>
                      <a:pt x="10823" y="10918"/>
                      <a:pt x="10681" y="10918"/>
                    </a:cubicBezTo>
                    <a:lnTo>
                      <a:pt x="9395" y="10918"/>
                    </a:lnTo>
                    <a:cubicBezTo>
                      <a:pt x="9311" y="10918"/>
                      <a:pt x="9228" y="10989"/>
                      <a:pt x="9228" y="11073"/>
                    </a:cubicBezTo>
                    <a:cubicBezTo>
                      <a:pt x="9228" y="11168"/>
                      <a:pt x="9311" y="11240"/>
                      <a:pt x="9395" y="11240"/>
                    </a:cubicBezTo>
                    <a:lnTo>
                      <a:pt x="10681" y="11240"/>
                    </a:lnTo>
                    <a:cubicBezTo>
                      <a:pt x="10990" y="11240"/>
                      <a:pt x="11240" y="10989"/>
                      <a:pt x="11240" y="10680"/>
                    </a:cubicBezTo>
                    <a:cubicBezTo>
                      <a:pt x="11192" y="10501"/>
                      <a:pt x="11133" y="10358"/>
                      <a:pt x="11038" y="10239"/>
                    </a:cubicBezTo>
                    <a:lnTo>
                      <a:pt x="965" y="167"/>
                    </a:lnTo>
                    <a:cubicBezTo>
                      <a:pt x="870" y="60"/>
                      <a:pt x="715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58" name="Google Shape;13671;p84">
                <a:extLst>
                  <a:ext uri="{FF2B5EF4-FFF2-40B4-BE49-F238E27FC236}">
                    <a16:creationId xmlns:a16="http://schemas.microsoft.com/office/drawing/2014/main" id="{6CDACA94-B79E-8FFD-6AF9-9CB207BFDDBE}"/>
                  </a:ext>
                </a:extLst>
              </p:cNvPr>
              <p:cNvSpPr/>
              <p:nvPr/>
            </p:nvSpPr>
            <p:spPr>
              <a:xfrm>
                <a:off x="1366679" y="3029191"/>
                <a:ext cx="57981" cy="70289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10" extrusionOk="0">
                    <a:moveTo>
                      <a:pt x="164" y="1"/>
                    </a:moveTo>
                    <a:cubicBezTo>
                      <a:pt x="140" y="1"/>
                      <a:pt x="116" y="6"/>
                      <a:pt x="96" y="18"/>
                    </a:cubicBezTo>
                    <a:cubicBezTo>
                      <a:pt x="36" y="42"/>
                      <a:pt x="0" y="102"/>
                      <a:pt x="0" y="161"/>
                    </a:cubicBezTo>
                    <a:lnTo>
                      <a:pt x="0" y="2043"/>
                    </a:lnTo>
                    <a:cubicBezTo>
                      <a:pt x="0" y="2126"/>
                      <a:pt x="72" y="2209"/>
                      <a:pt x="155" y="2209"/>
                    </a:cubicBezTo>
                    <a:cubicBezTo>
                      <a:pt x="250" y="2209"/>
                      <a:pt x="322" y="2126"/>
                      <a:pt x="322" y="2043"/>
                    </a:cubicBezTo>
                    <a:lnTo>
                      <a:pt x="322" y="566"/>
                    </a:lnTo>
                    <a:lnTo>
                      <a:pt x="1513" y="1757"/>
                    </a:lnTo>
                    <a:cubicBezTo>
                      <a:pt x="1542" y="1787"/>
                      <a:pt x="1584" y="1801"/>
                      <a:pt x="1627" y="1801"/>
                    </a:cubicBezTo>
                    <a:cubicBezTo>
                      <a:pt x="1670" y="1801"/>
                      <a:pt x="1715" y="1787"/>
                      <a:pt x="1751" y="1757"/>
                    </a:cubicBezTo>
                    <a:cubicBezTo>
                      <a:pt x="1822" y="1697"/>
                      <a:pt x="1810" y="1590"/>
                      <a:pt x="1751" y="1519"/>
                    </a:cubicBezTo>
                    <a:lnTo>
                      <a:pt x="274" y="42"/>
                    </a:lnTo>
                    <a:cubicBezTo>
                      <a:pt x="251" y="19"/>
                      <a:pt x="208" y="1"/>
                      <a:pt x="16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59" name="Google Shape;13672;p84">
                <a:extLst>
                  <a:ext uri="{FF2B5EF4-FFF2-40B4-BE49-F238E27FC236}">
                    <a16:creationId xmlns:a16="http://schemas.microsoft.com/office/drawing/2014/main" id="{ACD58A69-4D5C-139D-60EF-37DC53C94A24}"/>
                  </a:ext>
                </a:extLst>
              </p:cNvPr>
              <p:cNvSpPr/>
              <p:nvPr/>
            </p:nvSpPr>
            <p:spPr>
              <a:xfrm>
                <a:off x="1428031" y="3091211"/>
                <a:ext cx="100377" cy="99518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3129" extrusionOk="0">
                    <a:moveTo>
                      <a:pt x="183" y="0"/>
                    </a:moveTo>
                    <a:cubicBezTo>
                      <a:pt x="140" y="0"/>
                      <a:pt x="95" y="15"/>
                      <a:pt x="60" y="45"/>
                    </a:cubicBezTo>
                    <a:cubicBezTo>
                      <a:pt x="0" y="104"/>
                      <a:pt x="0" y="212"/>
                      <a:pt x="60" y="283"/>
                    </a:cubicBezTo>
                    <a:lnTo>
                      <a:pt x="2572" y="2795"/>
                    </a:lnTo>
                    <a:lnTo>
                      <a:pt x="655" y="2795"/>
                    </a:lnTo>
                    <a:cubicBezTo>
                      <a:pt x="560" y="2795"/>
                      <a:pt x="488" y="2879"/>
                      <a:pt x="488" y="2962"/>
                    </a:cubicBezTo>
                    <a:cubicBezTo>
                      <a:pt x="488" y="3057"/>
                      <a:pt x="560" y="3129"/>
                      <a:pt x="655" y="3129"/>
                    </a:cubicBezTo>
                    <a:lnTo>
                      <a:pt x="2977" y="3129"/>
                    </a:lnTo>
                    <a:cubicBezTo>
                      <a:pt x="3048" y="3129"/>
                      <a:pt x="3108" y="3081"/>
                      <a:pt x="3132" y="3021"/>
                    </a:cubicBezTo>
                    <a:cubicBezTo>
                      <a:pt x="3155" y="2962"/>
                      <a:pt x="3143" y="2902"/>
                      <a:pt x="3096" y="2843"/>
                    </a:cubicBezTo>
                    <a:lnTo>
                      <a:pt x="298" y="45"/>
                    </a:lnTo>
                    <a:cubicBezTo>
                      <a:pt x="268" y="15"/>
                      <a:pt x="226" y="0"/>
                      <a:pt x="1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0" name="Google Shape;13673;p84">
                <a:extLst>
                  <a:ext uri="{FF2B5EF4-FFF2-40B4-BE49-F238E27FC236}">
                    <a16:creationId xmlns:a16="http://schemas.microsoft.com/office/drawing/2014/main" id="{C5AE68B7-BCDD-E9FB-C52D-7E84223DCCA7}"/>
                  </a:ext>
                </a:extLst>
              </p:cNvPr>
              <p:cNvSpPr/>
              <p:nvPr/>
            </p:nvSpPr>
            <p:spPr>
              <a:xfrm>
                <a:off x="1366297" y="3110040"/>
                <a:ext cx="66663" cy="80689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2537" extrusionOk="0">
                    <a:moveTo>
                      <a:pt x="167" y="1"/>
                    </a:moveTo>
                    <a:cubicBezTo>
                      <a:pt x="84" y="1"/>
                      <a:pt x="1" y="72"/>
                      <a:pt x="1" y="167"/>
                    </a:cubicBezTo>
                    <a:lnTo>
                      <a:pt x="1" y="2370"/>
                    </a:lnTo>
                    <a:cubicBezTo>
                      <a:pt x="1" y="2418"/>
                      <a:pt x="24" y="2453"/>
                      <a:pt x="48" y="2489"/>
                    </a:cubicBezTo>
                    <a:cubicBezTo>
                      <a:pt x="84" y="2513"/>
                      <a:pt x="120" y="2537"/>
                      <a:pt x="167" y="2537"/>
                    </a:cubicBezTo>
                    <a:lnTo>
                      <a:pt x="1929" y="2537"/>
                    </a:lnTo>
                    <a:cubicBezTo>
                      <a:pt x="2013" y="2537"/>
                      <a:pt x="2096" y="2453"/>
                      <a:pt x="2096" y="2370"/>
                    </a:cubicBezTo>
                    <a:cubicBezTo>
                      <a:pt x="2096" y="2287"/>
                      <a:pt x="2013" y="2203"/>
                      <a:pt x="1929" y="2203"/>
                    </a:cubicBezTo>
                    <a:lnTo>
                      <a:pt x="334" y="2203"/>
                    </a:lnTo>
                    <a:lnTo>
                      <a:pt x="334" y="167"/>
                    </a:lnTo>
                    <a:cubicBezTo>
                      <a:pt x="334" y="72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28F872-2CDA-B5DD-43CA-AAC27750287A}"/>
              </a:ext>
            </a:extLst>
          </p:cNvPr>
          <p:cNvGrpSpPr/>
          <p:nvPr/>
        </p:nvGrpSpPr>
        <p:grpSpPr>
          <a:xfrm>
            <a:off x="3406510" y="2351840"/>
            <a:ext cx="2330980" cy="1000063"/>
            <a:chOff x="3406510" y="2351840"/>
            <a:chExt cx="2330980" cy="1000063"/>
          </a:xfrm>
        </p:grpSpPr>
        <p:sp>
          <p:nvSpPr>
            <p:cNvPr id="6" name="Google Shape;2938;p55">
              <a:extLst>
                <a:ext uri="{FF2B5EF4-FFF2-40B4-BE49-F238E27FC236}">
                  <a16:creationId xmlns:a16="http://schemas.microsoft.com/office/drawing/2014/main" id="{58FAC2EF-DD3F-7F25-D813-71C460E6C6E7}"/>
                </a:ext>
              </a:extLst>
            </p:cNvPr>
            <p:cNvSpPr txBox="1"/>
            <p:nvPr/>
          </p:nvSpPr>
          <p:spPr>
            <a:xfrm flipH="1">
              <a:off x="3406510" y="2972703"/>
              <a:ext cx="233098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+mj-lt"/>
                  <a:ea typeface="Dela Gothic One"/>
                  <a:cs typeface="Dela Gothic One"/>
                  <a:sym typeface="Dela Gothic One"/>
                </a:rPr>
                <a:t>2. Development</a:t>
              </a:r>
              <a:endParaRPr sz="150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endParaRPr>
            </a:p>
          </p:txBody>
        </p:sp>
        <p:sp>
          <p:nvSpPr>
            <p:cNvPr id="24" name="Google Shape;2944;p55">
              <a:extLst>
                <a:ext uri="{FF2B5EF4-FFF2-40B4-BE49-F238E27FC236}">
                  <a16:creationId xmlns:a16="http://schemas.microsoft.com/office/drawing/2014/main" id="{A31463F8-6EE2-CE6B-101B-F7357FC1C786}"/>
                </a:ext>
              </a:extLst>
            </p:cNvPr>
            <p:cNvSpPr/>
            <p:nvPr/>
          </p:nvSpPr>
          <p:spPr>
            <a:xfrm>
              <a:off x="4285663" y="2351840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61" name="Google Shape;13737;p84">
              <a:extLst>
                <a:ext uri="{FF2B5EF4-FFF2-40B4-BE49-F238E27FC236}">
                  <a16:creationId xmlns:a16="http://schemas.microsoft.com/office/drawing/2014/main" id="{48816BAA-58F0-6881-5B24-62E951534012}"/>
                </a:ext>
              </a:extLst>
            </p:cNvPr>
            <p:cNvGrpSpPr/>
            <p:nvPr/>
          </p:nvGrpSpPr>
          <p:grpSpPr>
            <a:xfrm>
              <a:off x="4401411" y="2443990"/>
              <a:ext cx="341204" cy="359301"/>
              <a:chOff x="862283" y="4274771"/>
              <a:chExt cx="341204" cy="359301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62" name="Google Shape;13738;p84">
                <a:extLst>
                  <a:ext uri="{FF2B5EF4-FFF2-40B4-BE49-F238E27FC236}">
                    <a16:creationId xmlns:a16="http://schemas.microsoft.com/office/drawing/2014/main" id="{4527E6C3-2BA8-3DED-2CAB-F429207E5F0A}"/>
                  </a:ext>
                </a:extLst>
              </p:cNvPr>
              <p:cNvSpPr/>
              <p:nvPr/>
            </p:nvSpPr>
            <p:spPr>
              <a:xfrm>
                <a:off x="1100089" y="4490790"/>
                <a:ext cx="24267" cy="17366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46" extrusionOk="0">
                    <a:moveTo>
                      <a:pt x="561" y="0"/>
                    </a:moveTo>
                    <a:cubicBezTo>
                      <a:pt x="536" y="0"/>
                      <a:pt x="510" y="7"/>
                      <a:pt x="489" y="22"/>
                    </a:cubicBezTo>
                    <a:lnTo>
                      <a:pt x="108" y="224"/>
                    </a:lnTo>
                    <a:cubicBezTo>
                      <a:pt x="24" y="272"/>
                      <a:pt x="0" y="379"/>
                      <a:pt x="48" y="450"/>
                    </a:cubicBezTo>
                    <a:cubicBezTo>
                      <a:pt x="72" y="510"/>
                      <a:pt x="131" y="545"/>
                      <a:pt x="191" y="545"/>
                    </a:cubicBezTo>
                    <a:cubicBezTo>
                      <a:pt x="227" y="545"/>
                      <a:pt x="250" y="545"/>
                      <a:pt x="262" y="522"/>
                    </a:cubicBezTo>
                    <a:lnTo>
                      <a:pt x="655" y="319"/>
                    </a:lnTo>
                    <a:cubicBezTo>
                      <a:pt x="727" y="272"/>
                      <a:pt x="762" y="164"/>
                      <a:pt x="715" y="93"/>
                    </a:cubicBezTo>
                    <a:cubicBezTo>
                      <a:pt x="682" y="35"/>
                      <a:pt x="620" y="0"/>
                      <a:pt x="56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3" name="Google Shape;13739;p84">
                <a:extLst>
                  <a:ext uri="{FF2B5EF4-FFF2-40B4-BE49-F238E27FC236}">
                    <a16:creationId xmlns:a16="http://schemas.microsoft.com/office/drawing/2014/main" id="{9CA458AA-6C61-946F-A29D-041BCED233DE}"/>
                  </a:ext>
                </a:extLst>
              </p:cNvPr>
              <p:cNvSpPr/>
              <p:nvPr/>
            </p:nvSpPr>
            <p:spPr>
              <a:xfrm>
                <a:off x="1100089" y="4476001"/>
                <a:ext cx="24267" cy="17397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47" extrusionOk="0">
                    <a:moveTo>
                      <a:pt x="561" y="1"/>
                    </a:moveTo>
                    <a:cubicBezTo>
                      <a:pt x="536" y="1"/>
                      <a:pt x="510" y="8"/>
                      <a:pt x="489" y="22"/>
                    </a:cubicBezTo>
                    <a:lnTo>
                      <a:pt x="108" y="236"/>
                    </a:lnTo>
                    <a:cubicBezTo>
                      <a:pt x="24" y="272"/>
                      <a:pt x="0" y="379"/>
                      <a:pt x="48" y="451"/>
                    </a:cubicBezTo>
                    <a:cubicBezTo>
                      <a:pt x="72" y="510"/>
                      <a:pt x="131" y="546"/>
                      <a:pt x="191" y="546"/>
                    </a:cubicBezTo>
                    <a:cubicBezTo>
                      <a:pt x="227" y="546"/>
                      <a:pt x="250" y="546"/>
                      <a:pt x="262" y="534"/>
                    </a:cubicBezTo>
                    <a:lnTo>
                      <a:pt x="655" y="320"/>
                    </a:lnTo>
                    <a:cubicBezTo>
                      <a:pt x="727" y="272"/>
                      <a:pt x="762" y="177"/>
                      <a:pt x="715" y="94"/>
                    </a:cubicBezTo>
                    <a:cubicBezTo>
                      <a:pt x="682" y="36"/>
                      <a:pt x="620" y="1"/>
                      <a:pt x="5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4" name="Google Shape;13740;p84">
                <a:extLst>
                  <a:ext uri="{FF2B5EF4-FFF2-40B4-BE49-F238E27FC236}">
                    <a16:creationId xmlns:a16="http://schemas.microsoft.com/office/drawing/2014/main" id="{2AF9763E-7325-37A3-30AF-A0D85120D9F5}"/>
                  </a:ext>
                </a:extLst>
              </p:cNvPr>
              <p:cNvSpPr/>
              <p:nvPr/>
            </p:nvSpPr>
            <p:spPr>
              <a:xfrm>
                <a:off x="862283" y="4274771"/>
                <a:ext cx="341204" cy="359301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11297" extrusionOk="0">
                    <a:moveTo>
                      <a:pt x="5203" y="444"/>
                    </a:moveTo>
                    <a:lnTo>
                      <a:pt x="5203" y="2194"/>
                    </a:lnTo>
                    <a:lnTo>
                      <a:pt x="2084" y="3920"/>
                    </a:lnTo>
                    <a:lnTo>
                      <a:pt x="512" y="3051"/>
                    </a:lnTo>
                    <a:lnTo>
                      <a:pt x="5203" y="444"/>
                    </a:lnTo>
                    <a:close/>
                    <a:moveTo>
                      <a:pt x="5537" y="444"/>
                    </a:moveTo>
                    <a:lnTo>
                      <a:pt x="10228" y="3051"/>
                    </a:lnTo>
                    <a:lnTo>
                      <a:pt x="8656" y="3920"/>
                    </a:lnTo>
                    <a:lnTo>
                      <a:pt x="5537" y="2194"/>
                    </a:lnTo>
                    <a:lnTo>
                      <a:pt x="5537" y="444"/>
                    </a:lnTo>
                    <a:close/>
                    <a:moveTo>
                      <a:pt x="5382" y="2480"/>
                    </a:moveTo>
                    <a:lnTo>
                      <a:pt x="8311" y="4099"/>
                    </a:lnTo>
                    <a:lnTo>
                      <a:pt x="5382" y="5730"/>
                    </a:lnTo>
                    <a:lnTo>
                      <a:pt x="2441" y="4099"/>
                    </a:lnTo>
                    <a:lnTo>
                      <a:pt x="5382" y="2480"/>
                    </a:lnTo>
                    <a:close/>
                    <a:moveTo>
                      <a:pt x="346" y="3325"/>
                    </a:moveTo>
                    <a:lnTo>
                      <a:pt x="1941" y="4206"/>
                    </a:lnTo>
                    <a:lnTo>
                      <a:pt x="1941" y="7278"/>
                    </a:lnTo>
                    <a:lnTo>
                      <a:pt x="346" y="7992"/>
                    </a:lnTo>
                    <a:lnTo>
                      <a:pt x="346" y="3325"/>
                    </a:lnTo>
                    <a:close/>
                    <a:moveTo>
                      <a:pt x="2262" y="4385"/>
                    </a:moveTo>
                    <a:lnTo>
                      <a:pt x="3477" y="5051"/>
                    </a:lnTo>
                    <a:lnTo>
                      <a:pt x="5215" y="6028"/>
                    </a:lnTo>
                    <a:lnTo>
                      <a:pt x="5215" y="8921"/>
                    </a:lnTo>
                    <a:lnTo>
                      <a:pt x="2262" y="7290"/>
                    </a:lnTo>
                    <a:lnTo>
                      <a:pt x="2262" y="4385"/>
                    </a:lnTo>
                    <a:close/>
                    <a:moveTo>
                      <a:pt x="8489" y="4385"/>
                    </a:moveTo>
                    <a:lnTo>
                      <a:pt x="8489" y="7290"/>
                    </a:lnTo>
                    <a:lnTo>
                      <a:pt x="5537" y="8921"/>
                    </a:lnTo>
                    <a:lnTo>
                      <a:pt x="5537" y="6028"/>
                    </a:lnTo>
                    <a:lnTo>
                      <a:pt x="8489" y="4385"/>
                    </a:lnTo>
                    <a:close/>
                    <a:moveTo>
                      <a:pt x="5374" y="0"/>
                    </a:moveTo>
                    <a:cubicBezTo>
                      <a:pt x="5346" y="0"/>
                      <a:pt x="5316" y="9"/>
                      <a:pt x="5287" y="27"/>
                    </a:cubicBezTo>
                    <a:lnTo>
                      <a:pt x="96" y="2896"/>
                    </a:lnTo>
                    <a:cubicBezTo>
                      <a:pt x="36" y="2932"/>
                      <a:pt x="0" y="2992"/>
                      <a:pt x="0" y="3051"/>
                    </a:cubicBezTo>
                    <a:lnTo>
                      <a:pt x="0" y="8242"/>
                    </a:lnTo>
                    <a:cubicBezTo>
                      <a:pt x="0" y="8302"/>
                      <a:pt x="36" y="8361"/>
                      <a:pt x="96" y="8385"/>
                    </a:cubicBezTo>
                    <a:lnTo>
                      <a:pt x="2382" y="9659"/>
                    </a:lnTo>
                    <a:cubicBezTo>
                      <a:pt x="2407" y="9670"/>
                      <a:pt x="2434" y="9676"/>
                      <a:pt x="2461" y="9676"/>
                    </a:cubicBezTo>
                    <a:cubicBezTo>
                      <a:pt x="2519" y="9676"/>
                      <a:pt x="2575" y="9649"/>
                      <a:pt x="2608" y="9600"/>
                    </a:cubicBezTo>
                    <a:cubicBezTo>
                      <a:pt x="2655" y="9516"/>
                      <a:pt x="2620" y="9421"/>
                      <a:pt x="2548" y="9373"/>
                    </a:cubicBezTo>
                    <a:lnTo>
                      <a:pt x="548" y="8266"/>
                    </a:lnTo>
                    <a:lnTo>
                      <a:pt x="2096" y="7587"/>
                    </a:lnTo>
                    <a:lnTo>
                      <a:pt x="5227" y="9314"/>
                    </a:lnTo>
                    <a:lnTo>
                      <a:pt x="5227" y="10862"/>
                    </a:lnTo>
                    <a:lnTo>
                      <a:pt x="3215" y="9742"/>
                    </a:lnTo>
                    <a:cubicBezTo>
                      <a:pt x="3193" y="9727"/>
                      <a:pt x="3167" y="9721"/>
                      <a:pt x="3140" y="9721"/>
                    </a:cubicBezTo>
                    <a:cubicBezTo>
                      <a:pt x="3082" y="9721"/>
                      <a:pt x="3021" y="9753"/>
                      <a:pt x="2989" y="9802"/>
                    </a:cubicBezTo>
                    <a:cubicBezTo>
                      <a:pt x="2953" y="9873"/>
                      <a:pt x="2977" y="9981"/>
                      <a:pt x="3060" y="10028"/>
                    </a:cubicBezTo>
                    <a:lnTo>
                      <a:pt x="5299" y="11278"/>
                    </a:lnTo>
                    <a:cubicBezTo>
                      <a:pt x="5322" y="11290"/>
                      <a:pt x="5349" y="11296"/>
                      <a:pt x="5377" y="11296"/>
                    </a:cubicBezTo>
                    <a:cubicBezTo>
                      <a:pt x="5406" y="11296"/>
                      <a:pt x="5435" y="11290"/>
                      <a:pt x="5465" y="11278"/>
                    </a:cubicBezTo>
                    <a:lnTo>
                      <a:pt x="7835" y="9969"/>
                    </a:lnTo>
                    <a:cubicBezTo>
                      <a:pt x="7906" y="9921"/>
                      <a:pt x="7930" y="9814"/>
                      <a:pt x="7894" y="9742"/>
                    </a:cubicBezTo>
                    <a:cubicBezTo>
                      <a:pt x="7861" y="9693"/>
                      <a:pt x="7801" y="9661"/>
                      <a:pt x="7743" y="9661"/>
                    </a:cubicBezTo>
                    <a:cubicBezTo>
                      <a:pt x="7716" y="9661"/>
                      <a:pt x="7690" y="9668"/>
                      <a:pt x="7668" y="9683"/>
                    </a:cubicBezTo>
                    <a:lnTo>
                      <a:pt x="5561" y="10862"/>
                    </a:lnTo>
                    <a:lnTo>
                      <a:pt x="5561" y="9314"/>
                    </a:lnTo>
                    <a:lnTo>
                      <a:pt x="8680" y="7587"/>
                    </a:lnTo>
                    <a:lnTo>
                      <a:pt x="10228" y="8266"/>
                    </a:lnTo>
                    <a:lnTo>
                      <a:pt x="8335" y="9314"/>
                    </a:lnTo>
                    <a:cubicBezTo>
                      <a:pt x="8263" y="9361"/>
                      <a:pt x="8239" y="9457"/>
                      <a:pt x="8275" y="9540"/>
                    </a:cubicBezTo>
                    <a:cubicBezTo>
                      <a:pt x="8311" y="9600"/>
                      <a:pt x="8370" y="9623"/>
                      <a:pt x="8430" y="9623"/>
                    </a:cubicBezTo>
                    <a:cubicBezTo>
                      <a:pt x="8454" y="9623"/>
                      <a:pt x="8489" y="9623"/>
                      <a:pt x="8501" y="9611"/>
                    </a:cubicBezTo>
                    <a:lnTo>
                      <a:pt x="10680" y="8409"/>
                    </a:lnTo>
                    <a:cubicBezTo>
                      <a:pt x="10680" y="8373"/>
                      <a:pt x="10692" y="8349"/>
                      <a:pt x="10704" y="8326"/>
                    </a:cubicBezTo>
                    <a:cubicBezTo>
                      <a:pt x="10716" y="8302"/>
                      <a:pt x="10728" y="8266"/>
                      <a:pt x="10728" y="8242"/>
                    </a:cubicBezTo>
                    <a:lnTo>
                      <a:pt x="10728" y="6778"/>
                    </a:lnTo>
                    <a:cubicBezTo>
                      <a:pt x="10728" y="6694"/>
                      <a:pt x="10656" y="6623"/>
                      <a:pt x="10573" y="6623"/>
                    </a:cubicBezTo>
                    <a:cubicBezTo>
                      <a:pt x="10478" y="6623"/>
                      <a:pt x="10406" y="6694"/>
                      <a:pt x="10406" y="6778"/>
                    </a:cubicBezTo>
                    <a:lnTo>
                      <a:pt x="10406" y="7992"/>
                    </a:lnTo>
                    <a:lnTo>
                      <a:pt x="8811" y="7278"/>
                    </a:lnTo>
                    <a:lnTo>
                      <a:pt x="8811" y="4206"/>
                    </a:lnTo>
                    <a:lnTo>
                      <a:pt x="10406" y="3325"/>
                    </a:lnTo>
                    <a:lnTo>
                      <a:pt x="10406" y="6063"/>
                    </a:lnTo>
                    <a:cubicBezTo>
                      <a:pt x="10406" y="6159"/>
                      <a:pt x="10478" y="6230"/>
                      <a:pt x="10573" y="6230"/>
                    </a:cubicBezTo>
                    <a:cubicBezTo>
                      <a:pt x="10656" y="6230"/>
                      <a:pt x="10728" y="6159"/>
                      <a:pt x="10728" y="6063"/>
                    </a:cubicBezTo>
                    <a:lnTo>
                      <a:pt x="10728" y="3051"/>
                    </a:lnTo>
                    <a:cubicBezTo>
                      <a:pt x="10728" y="2992"/>
                      <a:pt x="10704" y="2932"/>
                      <a:pt x="10644" y="2896"/>
                    </a:cubicBezTo>
                    <a:lnTo>
                      <a:pt x="5453" y="27"/>
                    </a:lnTo>
                    <a:cubicBezTo>
                      <a:pt x="5430" y="9"/>
                      <a:pt x="5403" y="0"/>
                      <a:pt x="53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76EE05-6BC0-9976-F32A-6DF6435E8279}"/>
              </a:ext>
            </a:extLst>
          </p:cNvPr>
          <p:cNvGrpSpPr/>
          <p:nvPr/>
        </p:nvGrpSpPr>
        <p:grpSpPr>
          <a:xfrm>
            <a:off x="5629750" y="2351840"/>
            <a:ext cx="1812300" cy="1000063"/>
            <a:chOff x="5629750" y="2351840"/>
            <a:chExt cx="1812300" cy="1000063"/>
          </a:xfrm>
        </p:grpSpPr>
        <p:sp>
          <p:nvSpPr>
            <p:cNvPr id="8" name="Google Shape;2940;p55">
              <a:extLst>
                <a:ext uri="{FF2B5EF4-FFF2-40B4-BE49-F238E27FC236}">
                  <a16:creationId xmlns:a16="http://schemas.microsoft.com/office/drawing/2014/main" id="{3C4B6AF9-5974-E5C6-2E85-AA180C45E944}"/>
                </a:ext>
              </a:extLst>
            </p:cNvPr>
            <p:cNvSpPr txBox="1"/>
            <p:nvPr/>
          </p:nvSpPr>
          <p:spPr>
            <a:xfrm flipH="1">
              <a:off x="5629750" y="2972703"/>
              <a:ext cx="181230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+mj-lt"/>
                  <a:ea typeface="Dela Gothic One"/>
                  <a:cs typeface="Dela Gothic One"/>
                  <a:sym typeface="Dela Gothic One"/>
                </a:rPr>
                <a:t>3. Evaluation</a:t>
              </a:r>
              <a:endParaRPr sz="150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endParaRPr>
            </a:p>
          </p:txBody>
        </p:sp>
        <p:sp>
          <p:nvSpPr>
            <p:cNvPr id="25" name="Google Shape;2946;p55">
              <a:extLst>
                <a:ext uri="{FF2B5EF4-FFF2-40B4-BE49-F238E27FC236}">
                  <a16:creationId xmlns:a16="http://schemas.microsoft.com/office/drawing/2014/main" id="{BA6E0723-9CA5-72DE-6EE3-29082E569498}"/>
                </a:ext>
              </a:extLst>
            </p:cNvPr>
            <p:cNvSpPr/>
            <p:nvPr/>
          </p:nvSpPr>
          <p:spPr>
            <a:xfrm>
              <a:off x="6249613" y="2351840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65" name="Google Shape;13239;p83">
              <a:extLst>
                <a:ext uri="{FF2B5EF4-FFF2-40B4-BE49-F238E27FC236}">
                  <a16:creationId xmlns:a16="http://schemas.microsoft.com/office/drawing/2014/main" id="{CCA514C6-BB28-964D-85D4-C989DD8F7C3C}"/>
                </a:ext>
              </a:extLst>
            </p:cNvPr>
            <p:cNvGrpSpPr/>
            <p:nvPr/>
          </p:nvGrpSpPr>
          <p:grpSpPr>
            <a:xfrm>
              <a:off x="6374506" y="2449369"/>
              <a:ext cx="322914" cy="348543"/>
              <a:chOff x="2662884" y="1513044"/>
              <a:chExt cx="322914" cy="348543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66" name="Google Shape;13240;p83">
                <a:extLst>
                  <a:ext uri="{FF2B5EF4-FFF2-40B4-BE49-F238E27FC236}">
                    <a16:creationId xmlns:a16="http://schemas.microsoft.com/office/drawing/2014/main" id="{A236A76C-122F-DF5B-CB0C-A2D1F69A828E}"/>
                  </a:ext>
                </a:extLst>
              </p:cNvPr>
              <p:cNvSpPr/>
              <p:nvPr/>
            </p:nvSpPr>
            <p:spPr>
              <a:xfrm>
                <a:off x="2662884" y="1513044"/>
                <a:ext cx="260663" cy="348543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11002" extrusionOk="0">
                    <a:moveTo>
                      <a:pt x="5692" y="0"/>
                    </a:moveTo>
                    <a:cubicBezTo>
                      <a:pt x="5597" y="0"/>
                      <a:pt x="5525" y="72"/>
                      <a:pt x="5525" y="167"/>
                    </a:cubicBezTo>
                    <a:cubicBezTo>
                      <a:pt x="5525" y="250"/>
                      <a:pt x="5597" y="322"/>
                      <a:pt x="5692" y="322"/>
                    </a:cubicBezTo>
                    <a:lnTo>
                      <a:pt x="7907" y="322"/>
                    </a:lnTo>
                    <a:lnTo>
                      <a:pt x="7907" y="10668"/>
                    </a:lnTo>
                    <a:lnTo>
                      <a:pt x="334" y="10668"/>
                    </a:lnTo>
                    <a:lnTo>
                      <a:pt x="334" y="9406"/>
                    </a:lnTo>
                    <a:cubicBezTo>
                      <a:pt x="334" y="9311"/>
                      <a:pt x="251" y="9240"/>
                      <a:pt x="167" y="9240"/>
                    </a:cubicBezTo>
                    <a:cubicBezTo>
                      <a:pt x="72" y="9240"/>
                      <a:pt x="1" y="9311"/>
                      <a:pt x="1" y="9406"/>
                    </a:cubicBezTo>
                    <a:lnTo>
                      <a:pt x="1" y="10835"/>
                    </a:lnTo>
                    <a:cubicBezTo>
                      <a:pt x="1" y="10918"/>
                      <a:pt x="72" y="11002"/>
                      <a:pt x="167" y="11002"/>
                    </a:cubicBezTo>
                    <a:lnTo>
                      <a:pt x="8049" y="11002"/>
                    </a:lnTo>
                    <a:cubicBezTo>
                      <a:pt x="8145" y="11002"/>
                      <a:pt x="8216" y="10918"/>
                      <a:pt x="8216" y="10835"/>
                    </a:cubicBezTo>
                    <a:lnTo>
                      <a:pt x="8216" y="179"/>
                    </a:lnTo>
                    <a:cubicBezTo>
                      <a:pt x="8228" y="60"/>
                      <a:pt x="8157" y="0"/>
                      <a:pt x="80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7" name="Google Shape;13241;p83">
                <a:extLst>
                  <a:ext uri="{FF2B5EF4-FFF2-40B4-BE49-F238E27FC236}">
                    <a16:creationId xmlns:a16="http://schemas.microsoft.com/office/drawing/2014/main" id="{6E64A2A3-5355-27BD-0732-26CB7745C5BA}"/>
                  </a:ext>
                </a:extLst>
              </p:cNvPr>
              <p:cNvSpPr/>
              <p:nvPr/>
            </p:nvSpPr>
            <p:spPr>
              <a:xfrm>
                <a:off x="2663264" y="1513044"/>
                <a:ext cx="165243" cy="282554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8919" extrusionOk="0">
                    <a:moveTo>
                      <a:pt x="2358" y="548"/>
                    </a:moveTo>
                    <a:lnTo>
                      <a:pt x="2358" y="2346"/>
                    </a:lnTo>
                    <a:lnTo>
                      <a:pt x="560" y="2346"/>
                    </a:lnTo>
                    <a:lnTo>
                      <a:pt x="2358" y="548"/>
                    </a:lnTo>
                    <a:close/>
                    <a:moveTo>
                      <a:pt x="2537" y="0"/>
                    </a:moveTo>
                    <a:cubicBezTo>
                      <a:pt x="2418" y="0"/>
                      <a:pt x="2299" y="167"/>
                      <a:pt x="2227" y="238"/>
                    </a:cubicBezTo>
                    <a:lnTo>
                      <a:pt x="108" y="2346"/>
                    </a:lnTo>
                    <a:cubicBezTo>
                      <a:pt x="60" y="2393"/>
                      <a:pt x="1" y="2441"/>
                      <a:pt x="1" y="2513"/>
                    </a:cubicBezTo>
                    <a:lnTo>
                      <a:pt x="1" y="8751"/>
                    </a:lnTo>
                    <a:cubicBezTo>
                      <a:pt x="1" y="8835"/>
                      <a:pt x="72" y="8918"/>
                      <a:pt x="167" y="8918"/>
                    </a:cubicBezTo>
                    <a:cubicBezTo>
                      <a:pt x="263" y="8918"/>
                      <a:pt x="334" y="8835"/>
                      <a:pt x="334" y="8751"/>
                    </a:cubicBezTo>
                    <a:lnTo>
                      <a:pt x="334" y="2667"/>
                    </a:lnTo>
                    <a:lnTo>
                      <a:pt x="2525" y="2667"/>
                    </a:lnTo>
                    <a:cubicBezTo>
                      <a:pt x="2608" y="2667"/>
                      <a:pt x="2680" y="2584"/>
                      <a:pt x="2680" y="2501"/>
                    </a:cubicBezTo>
                    <a:lnTo>
                      <a:pt x="2680" y="310"/>
                    </a:lnTo>
                    <a:lnTo>
                      <a:pt x="5049" y="310"/>
                    </a:lnTo>
                    <a:cubicBezTo>
                      <a:pt x="5144" y="310"/>
                      <a:pt x="5216" y="238"/>
                      <a:pt x="5216" y="143"/>
                    </a:cubicBezTo>
                    <a:cubicBezTo>
                      <a:pt x="5216" y="60"/>
                      <a:pt x="5132" y="0"/>
                      <a:pt x="50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8" name="Google Shape;13242;p83">
                <a:extLst>
                  <a:ext uri="{FF2B5EF4-FFF2-40B4-BE49-F238E27FC236}">
                    <a16:creationId xmlns:a16="http://schemas.microsoft.com/office/drawing/2014/main" id="{0DCC0B16-AA5E-D5D2-7007-B2F0514314C2}"/>
                  </a:ext>
                </a:extLst>
              </p:cNvPr>
              <p:cNvSpPr/>
              <p:nvPr/>
            </p:nvSpPr>
            <p:spPr>
              <a:xfrm>
                <a:off x="2717596" y="174763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3"/>
                      <a:pt x="4810" y="168"/>
                    </a:cubicBezTo>
                    <a:cubicBezTo>
                      <a:pt x="4798" y="84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9" name="Google Shape;13243;p83">
                <a:extLst>
                  <a:ext uri="{FF2B5EF4-FFF2-40B4-BE49-F238E27FC236}">
                    <a16:creationId xmlns:a16="http://schemas.microsoft.com/office/drawing/2014/main" id="{F7D4CE12-B344-15CE-C229-3AE3561AE694}"/>
                  </a:ext>
                </a:extLst>
              </p:cNvPr>
              <p:cNvSpPr/>
              <p:nvPr/>
            </p:nvSpPr>
            <p:spPr>
              <a:xfrm>
                <a:off x="2788876" y="1809886"/>
                <a:ext cx="8113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334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2394" y="334"/>
                    </a:lnTo>
                    <a:cubicBezTo>
                      <a:pt x="2489" y="334"/>
                      <a:pt x="2560" y="262"/>
                      <a:pt x="2560" y="167"/>
                    </a:cubicBezTo>
                    <a:cubicBezTo>
                      <a:pt x="2560" y="84"/>
                      <a:pt x="2489" y="1"/>
                      <a:pt x="2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70" name="Google Shape;13244;p83">
                <a:extLst>
                  <a:ext uri="{FF2B5EF4-FFF2-40B4-BE49-F238E27FC236}">
                    <a16:creationId xmlns:a16="http://schemas.microsoft.com/office/drawing/2014/main" id="{45207CD3-9EB0-B6D7-FE72-FE32DC54A0C5}"/>
                  </a:ext>
                </a:extLst>
              </p:cNvPr>
              <p:cNvSpPr/>
              <p:nvPr/>
            </p:nvSpPr>
            <p:spPr>
              <a:xfrm>
                <a:off x="2717596" y="1722385"/>
                <a:ext cx="15241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4644" y="322"/>
                    </a:lnTo>
                    <a:cubicBezTo>
                      <a:pt x="4739" y="322"/>
                      <a:pt x="4810" y="250"/>
                      <a:pt x="4810" y="167"/>
                    </a:cubicBezTo>
                    <a:cubicBezTo>
                      <a:pt x="4798" y="60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71" name="Google Shape;13245;p83">
                <a:extLst>
                  <a:ext uri="{FF2B5EF4-FFF2-40B4-BE49-F238E27FC236}">
                    <a16:creationId xmlns:a16="http://schemas.microsoft.com/office/drawing/2014/main" id="{AEE6B792-F2D8-6C9E-2BE0-153FAE79F11D}"/>
                  </a:ext>
                </a:extLst>
              </p:cNvPr>
              <p:cNvSpPr/>
              <p:nvPr/>
            </p:nvSpPr>
            <p:spPr>
              <a:xfrm>
                <a:off x="2717596" y="169634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51"/>
                      <a:pt x="4810" y="167"/>
                    </a:cubicBezTo>
                    <a:cubicBezTo>
                      <a:pt x="4798" y="72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72" name="Google Shape;13246;p83">
                <a:extLst>
                  <a:ext uri="{FF2B5EF4-FFF2-40B4-BE49-F238E27FC236}">
                    <a16:creationId xmlns:a16="http://schemas.microsoft.com/office/drawing/2014/main" id="{BD4F772F-0B79-0748-C3E3-EDF4D0E7AB05}"/>
                  </a:ext>
                </a:extLst>
              </p:cNvPr>
              <p:cNvSpPr/>
              <p:nvPr/>
            </p:nvSpPr>
            <p:spPr>
              <a:xfrm>
                <a:off x="2717596" y="1670335"/>
                <a:ext cx="15241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4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2"/>
                      <a:pt x="4810" y="167"/>
                    </a:cubicBezTo>
                    <a:cubicBezTo>
                      <a:pt x="4810" y="84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73" name="Google Shape;13247;p83">
                <a:extLst>
                  <a:ext uri="{FF2B5EF4-FFF2-40B4-BE49-F238E27FC236}">
                    <a16:creationId xmlns:a16="http://schemas.microsoft.com/office/drawing/2014/main" id="{02E50E23-AF13-6F88-7A67-64FEF965EBEB}"/>
                  </a:ext>
                </a:extLst>
              </p:cNvPr>
              <p:cNvSpPr/>
              <p:nvPr/>
            </p:nvSpPr>
            <p:spPr>
              <a:xfrm>
                <a:off x="2778326" y="1594145"/>
                <a:ext cx="31332" cy="61111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929" extrusionOk="0">
                    <a:moveTo>
                      <a:pt x="179" y="0"/>
                    </a:moveTo>
                    <a:cubicBezTo>
                      <a:pt x="95" y="0"/>
                      <a:pt x="12" y="72"/>
                      <a:pt x="12" y="167"/>
                    </a:cubicBezTo>
                    <a:cubicBezTo>
                      <a:pt x="12" y="250"/>
                      <a:pt x="95" y="322"/>
                      <a:pt x="179" y="322"/>
                    </a:cubicBezTo>
                    <a:lnTo>
                      <a:pt x="333" y="322"/>
                    </a:lnTo>
                    <a:lnTo>
                      <a:pt x="333" y="1607"/>
                    </a:lnTo>
                    <a:lnTo>
                      <a:pt x="167" y="1607"/>
                    </a:lnTo>
                    <a:cubicBezTo>
                      <a:pt x="72" y="1607"/>
                      <a:pt x="0" y="1679"/>
                      <a:pt x="0" y="1774"/>
                    </a:cubicBezTo>
                    <a:cubicBezTo>
                      <a:pt x="0" y="1858"/>
                      <a:pt x="72" y="1929"/>
                      <a:pt x="167" y="1929"/>
                    </a:cubicBezTo>
                    <a:lnTo>
                      <a:pt x="822" y="1929"/>
                    </a:lnTo>
                    <a:cubicBezTo>
                      <a:pt x="905" y="1929"/>
                      <a:pt x="988" y="1858"/>
                      <a:pt x="988" y="1774"/>
                    </a:cubicBezTo>
                    <a:cubicBezTo>
                      <a:pt x="976" y="1679"/>
                      <a:pt x="893" y="1607"/>
                      <a:pt x="810" y="1607"/>
                    </a:cubicBezTo>
                    <a:lnTo>
                      <a:pt x="643" y="1607"/>
                    </a:lnTo>
                    <a:lnTo>
                      <a:pt x="643" y="167"/>
                    </a:lnTo>
                    <a:cubicBezTo>
                      <a:pt x="643" y="72"/>
                      <a:pt x="572" y="0"/>
                      <a:pt x="4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74" name="Google Shape;13248;p83">
                <a:extLst>
                  <a:ext uri="{FF2B5EF4-FFF2-40B4-BE49-F238E27FC236}">
                    <a16:creationId xmlns:a16="http://schemas.microsoft.com/office/drawing/2014/main" id="{B6A58AF6-90F5-9A3F-766B-7140935E227B}"/>
                  </a:ext>
                </a:extLst>
              </p:cNvPr>
              <p:cNvSpPr/>
              <p:nvPr/>
            </p:nvSpPr>
            <p:spPr>
              <a:xfrm>
                <a:off x="2782476" y="1575263"/>
                <a:ext cx="16220" cy="15872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01" extrusionOk="0">
                    <a:moveTo>
                      <a:pt x="262" y="1"/>
                    </a:moveTo>
                    <a:cubicBezTo>
                      <a:pt x="131" y="1"/>
                      <a:pt x="0" y="120"/>
                      <a:pt x="0" y="251"/>
                    </a:cubicBezTo>
                    <a:cubicBezTo>
                      <a:pt x="0" y="382"/>
                      <a:pt x="119" y="501"/>
                      <a:pt x="262" y="501"/>
                    </a:cubicBezTo>
                    <a:cubicBezTo>
                      <a:pt x="393" y="501"/>
                      <a:pt x="512" y="382"/>
                      <a:pt x="512" y="251"/>
                    </a:cubicBezTo>
                    <a:cubicBezTo>
                      <a:pt x="512" y="120"/>
                      <a:pt x="393" y="1"/>
                      <a:pt x="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75" name="Google Shape;13249;p83">
                <a:extLst>
                  <a:ext uri="{FF2B5EF4-FFF2-40B4-BE49-F238E27FC236}">
                    <a16:creationId xmlns:a16="http://schemas.microsoft.com/office/drawing/2014/main" id="{2144900F-111D-E2C7-3BCF-F233967E2AFD}"/>
                  </a:ext>
                </a:extLst>
              </p:cNvPr>
              <p:cNvSpPr/>
              <p:nvPr/>
            </p:nvSpPr>
            <p:spPr>
              <a:xfrm>
                <a:off x="2943537" y="1513044"/>
                <a:ext cx="42261" cy="347783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978" extrusionOk="0">
                    <a:moveTo>
                      <a:pt x="667" y="310"/>
                    </a:moveTo>
                    <a:cubicBezTo>
                      <a:pt x="857" y="310"/>
                      <a:pt x="1012" y="477"/>
                      <a:pt x="1012" y="655"/>
                    </a:cubicBezTo>
                    <a:lnTo>
                      <a:pt x="1012" y="1477"/>
                    </a:lnTo>
                    <a:lnTo>
                      <a:pt x="321" y="1477"/>
                    </a:lnTo>
                    <a:lnTo>
                      <a:pt x="321" y="655"/>
                    </a:lnTo>
                    <a:cubicBezTo>
                      <a:pt x="321" y="465"/>
                      <a:pt x="488" y="310"/>
                      <a:pt x="667" y="310"/>
                    </a:cubicBezTo>
                    <a:close/>
                    <a:moveTo>
                      <a:pt x="1024" y="1798"/>
                    </a:moveTo>
                    <a:lnTo>
                      <a:pt x="1024" y="2453"/>
                    </a:lnTo>
                    <a:lnTo>
                      <a:pt x="321" y="2453"/>
                    </a:lnTo>
                    <a:lnTo>
                      <a:pt x="321" y="1798"/>
                    </a:lnTo>
                    <a:close/>
                    <a:moveTo>
                      <a:pt x="964" y="9597"/>
                    </a:moveTo>
                    <a:lnTo>
                      <a:pt x="833" y="10525"/>
                    </a:lnTo>
                    <a:cubicBezTo>
                      <a:pt x="810" y="10597"/>
                      <a:pt x="750" y="10656"/>
                      <a:pt x="679" y="10656"/>
                    </a:cubicBezTo>
                    <a:cubicBezTo>
                      <a:pt x="607" y="10656"/>
                      <a:pt x="536" y="10597"/>
                      <a:pt x="536" y="10525"/>
                    </a:cubicBezTo>
                    <a:lnTo>
                      <a:pt x="417" y="9597"/>
                    </a:lnTo>
                    <a:close/>
                    <a:moveTo>
                      <a:pt x="667" y="0"/>
                    </a:moveTo>
                    <a:cubicBezTo>
                      <a:pt x="298" y="0"/>
                      <a:pt x="0" y="298"/>
                      <a:pt x="0" y="667"/>
                    </a:cubicBezTo>
                    <a:lnTo>
                      <a:pt x="0" y="1631"/>
                    </a:lnTo>
                    <a:lnTo>
                      <a:pt x="0" y="2822"/>
                    </a:lnTo>
                    <a:lnTo>
                      <a:pt x="0" y="4810"/>
                    </a:lnTo>
                    <a:cubicBezTo>
                      <a:pt x="0" y="4894"/>
                      <a:pt x="71" y="4965"/>
                      <a:pt x="167" y="4965"/>
                    </a:cubicBezTo>
                    <a:cubicBezTo>
                      <a:pt x="250" y="4965"/>
                      <a:pt x="321" y="4894"/>
                      <a:pt x="321" y="4810"/>
                    </a:cubicBezTo>
                    <a:lnTo>
                      <a:pt x="321" y="2763"/>
                    </a:lnTo>
                    <a:lnTo>
                      <a:pt x="1024" y="2763"/>
                    </a:lnTo>
                    <a:lnTo>
                      <a:pt x="1024" y="9275"/>
                    </a:lnTo>
                    <a:lnTo>
                      <a:pt x="321" y="9275"/>
                    </a:lnTo>
                    <a:lnTo>
                      <a:pt x="321" y="5430"/>
                    </a:lnTo>
                    <a:cubicBezTo>
                      <a:pt x="321" y="5346"/>
                      <a:pt x="250" y="5263"/>
                      <a:pt x="167" y="5263"/>
                    </a:cubicBezTo>
                    <a:cubicBezTo>
                      <a:pt x="71" y="5263"/>
                      <a:pt x="0" y="5346"/>
                      <a:pt x="0" y="5430"/>
                    </a:cubicBezTo>
                    <a:lnTo>
                      <a:pt x="0" y="9430"/>
                    </a:lnTo>
                    <a:cubicBezTo>
                      <a:pt x="0" y="9490"/>
                      <a:pt x="24" y="9537"/>
                      <a:pt x="60" y="9561"/>
                    </a:cubicBezTo>
                    <a:lnTo>
                      <a:pt x="191" y="10561"/>
                    </a:lnTo>
                    <a:cubicBezTo>
                      <a:pt x="226" y="10799"/>
                      <a:pt x="429" y="10978"/>
                      <a:pt x="667" y="10978"/>
                    </a:cubicBezTo>
                    <a:cubicBezTo>
                      <a:pt x="905" y="10978"/>
                      <a:pt x="1119" y="10799"/>
                      <a:pt x="1143" y="10561"/>
                    </a:cubicBezTo>
                    <a:lnTo>
                      <a:pt x="1274" y="9561"/>
                    </a:lnTo>
                    <a:cubicBezTo>
                      <a:pt x="1322" y="9537"/>
                      <a:pt x="1334" y="9490"/>
                      <a:pt x="1334" y="9430"/>
                    </a:cubicBezTo>
                    <a:lnTo>
                      <a:pt x="1334" y="2822"/>
                    </a:lnTo>
                    <a:lnTo>
                      <a:pt x="1334" y="1631"/>
                    </a:lnTo>
                    <a:lnTo>
                      <a:pt x="1334" y="667"/>
                    </a:lnTo>
                    <a:cubicBezTo>
                      <a:pt x="1334" y="298"/>
                      <a:pt x="1036" y="0"/>
                      <a:pt x="6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</p:grpSp>
      <p:sp>
        <p:nvSpPr>
          <p:cNvPr id="76" name="Footer Placeholder 75">
            <a:extLst>
              <a:ext uri="{FF2B5EF4-FFF2-40B4-BE49-F238E27FC236}">
                <a16:creationId xmlns:a16="http://schemas.microsoft.com/office/drawing/2014/main" id="{25A7AF3B-2A6C-07DA-6B87-90E496984B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32935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Stage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16</a:t>
            </a:fld>
            <a:endParaRPr lang="en-HK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4638C3E-6772-7407-8C92-EB134EA8C493}"/>
              </a:ext>
            </a:extLst>
          </p:cNvPr>
          <p:cNvGrpSpPr/>
          <p:nvPr/>
        </p:nvGrpSpPr>
        <p:grpSpPr>
          <a:xfrm>
            <a:off x="1125550" y="3190198"/>
            <a:ext cx="2327710" cy="981954"/>
            <a:chOff x="1125550" y="3070982"/>
            <a:chExt cx="2327710" cy="981954"/>
          </a:xfrm>
        </p:grpSpPr>
        <p:grpSp>
          <p:nvGrpSpPr>
            <p:cNvPr id="13" name="Google Shape;13632;p84">
              <a:extLst>
                <a:ext uri="{FF2B5EF4-FFF2-40B4-BE49-F238E27FC236}">
                  <a16:creationId xmlns:a16="http://schemas.microsoft.com/office/drawing/2014/main" id="{EF215AF7-9687-9862-88AD-16933BA3C368}"/>
                </a:ext>
              </a:extLst>
            </p:cNvPr>
            <p:cNvGrpSpPr/>
            <p:nvPr/>
          </p:nvGrpSpPr>
          <p:grpSpPr>
            <a:xfrm>
              <a:off x="2062662" y="3070982"/>
              <a:ext cx="481189" cy="481189"/>
              <a:chOff x="2639038" y="2894942"/>
              <a:chExt cx="355612" cy="355612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14" name="Google Shape;13633;p84">
                <a:extLst>
                  <a:ext uri="{FF2B5EF4-FFF2-40B4-BE49-F238E27FC236}">
                    <a16:creationId xmlns:a16="http://schemas.microsoft.com/office/drawing/2014/main" id="{F2EBB12D-D514-23D9-7556-A4AC61D11383}"/>
                  </a:ext>
                </a:extLst>
              </p:cNvPr>
              <p:cNvSpPr/>
              <p:nvPr/>
            </p:nvSpPr>
            <p:spPr>
              <a:xfrm>
                <a:off x="2748479" y="2894942"/>
                <a:ext cx="246171" cy="304119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562" extrusionOk="0">
                    <a:moveTo>
                      <a:pt x="7168" y="1930"/>
                    </a:moveTo>
                    <a:cubicBezTo>
                      <a:pt x="7299" y="1930"/>
                      <a:pt x="7406" y="2037"/>
                      <a:pt x="7406" y="2168"/>
                    </a:cubicBezTo>
                    <a:lnTo>
                      <a:pt x="7418" y="3156"/>
                    </a:lnTo>
                    <a:cubicBezTo>
                      <a:pt x="7418" y="3287"/>
                      <a:pt x="7311" y="3394"/>
                      <a:pt x="7180" y="3394"/>
                    </a:cubicBezTo>
                    <a:lnTo>
                      <a:pt x="6882" y="3394"/>
                    </a:lnTo>
                    <a:lnTo>
                      <a:pt x="6882" y="2715"/>
                    </a:lnTo>
                    <a:cubicBezTo>
                      <a:pt x="6882" y="2632"/>
                      <a:pt x="6811" y="2561"/>
                      <a:pt x="6715" y="2561"/>
                    </a:cubicBezTo>
                    <a:cubicBezTo>
                      <a:pt x="6632" y="2561"/>
                      <a:pt x="6549" y="2632"/>
                      <a:pt x="6549" y="2715"/>
                    </a:cubicBezTo>
                    <a:lnTo>
                      <a:pt x="6549" y="3394"/>
                    </a:lnTo>
                    <a:lnTo>
                      <a:pt x="6096" y="3394"/>
                    </a:lnTo>
                    <a:lnTo>
                      <a:pt x="6096" y="1930"/>
                    </a:lnTo>
                    <a:close/>
                    <a:moveTo>
                      <a:pt x="4549" y="1"/>
                    </a:moveTo>
                    <a:cubicBezTo>
                      <a:pt x="4227" y="1"/>
                      <a:pt x="3965" y="251"/>
                      <a:pt x="3965" y="572"/>
                    </a:cubicBezTo>
                    <a:lnTo>
                      <a:pt x="3965" y="1608"/>
                    </a:lnTo>
                    <a:lnTo>
                      <a:pt x="3239" y="1608"/>
                    </a:lnTo>
                    <a:cubicBezTo>
                      <a:pt x="3144" y="1608"/>
                      <a:pt x="3072" y="1680"/>
                      <a:pt x="3072" y="1763"/>
                    </a:cubicBezTo>
                    <a:cubicBezTo>
                      <a:pt x="3072" y="1858"/>
                      <a:pt x="3144" y="1930"/>
                      <a:pt x="3239" y="1930"/>
                    </a:cubicBezTo>
                    <a:lnTo>
                      <a:pt x="3965" y="1930"/>
                    </a:lnTo>
                    <a:lnTo>
                      <a:pt x="3965" y="3394"/>
                    </a:lnTo>
                    <a:lnTo>
                      <a:pt x="3417" y="3394"/>
                    </a:lnTo>
                    <a:lnTo>
                      <a:pt x="3417" y="3013"/>
                    </a:lnTo>
                    <a:cubicBezTo>
                      <a:pt x="3417" y="2930"/>
                      <a:pt x="3334" y="2858"/>
                      <a:pt x="3251" y="2858"/>
                    </a:cubicBezTo>
                    <a:cubicBezTo>
                      <a:pt x="3155" y="2858"/>
                      <a:pt x="3084" y="2930"/>
                      <a:pt x="3084" y="3013"/>
                    </a:cubicBezTo>
                    <a:lnTo>
                      <a:pt x="3084" y="3394"/>
                    </a:lnTo>
                    <a:lnTo>
                      <a:pt x="2382" y="3394"/>
                    </a:lnTo>
                    <a:lnTo>
                      <a:pt x="2382" y="2715"/>
                    </a:lnTo>
                    <a:cubicBezTo>
                      <a:pt x="2382" y="2632"/>
                      <a:pt x="2310" y="2561"/>
                      <a:pt x="2227" y="2561"/>
                    </a:cubicBezTo>
                    <a:cubicBezTo>
                      <a:pt x="2132" y="2561"/>
                      <a:pt x="2060" y="2632"/>
                      <a:pt x="2060" y="2715"/>
                    </a:cubicBezTo>
                    <a:lnTo>
                      <a:pt x="2060" y="3394"/>
                    </a:lnTo>
                    <a:lnTo>
                      <a:pt x="1358" y="3394"/>
                    </a:lnTo>
                    <a:lnTo>
                      <a:pt x="1358" y="3013"/>
                    </a:lnTo>
                    <a:cubicBezTo>
                      <a:pt x="1358" y="2930"/>
                      <a:pt x="1286" y="2858"/>
                      <a:pt x="1191" y="2858"/>
                    </a:cubicBezTo>
                    <a:cubicBezTo>
                      <a:pt x="1108" y="2858"/>
                      <a:pt x="1036" y="2930"/>
                      <a:pt x="1036" y="3013"/>
                    </a:cubicBezTo>
                    <a:lnTo>
                      <a:pt x="1036" y="3394"/>
                    </a:lnTo>
                    <a:lnTo>
                      <a:pt x="334" y="3394"/>
                    </a:lnTo>
                    <a:lnTo>
                      <a:pt x="334" y="2715"/>
                    </a:lnTo>
                    <a:cubicBezTo>
                      <a:pt x="334" y="2632"/>
                      <a:pt x="262" y="2561"/>
                      <a:pt x="167" y="2561"/>
                    </a:cubicBezTo>
                    <a:cubicBezTo>
                      <a:pt x="84" y="2561"/>
                      <a:pt x="0" y="2632"/>
                      <a:pt x="0" y="2715"/>
                    </a:cubicBezTo>
                    <a:lnTo>
                      <a:pt x="0" y="3549"/>
                    </a:lnTo>
                    <a:lnTo>
                      <a:pt x="0" y="4799"/>
                    </a:lnTo>
                    <a:cubicBezTo>
                      <a:pt x="0" y="4894"/>
                      <a:pt x="84" y="4966"/>
                      <a:pt x="167" y="4966"/>
                    </a:cubicBezTo>
                    <a:cubicBezTo>
                      <a:pt x="262" y="4966"/>
                      <a:pt x="334" y="4894"/>
                      <a:pt x="334" y="4799"/>
                    </a:cubicBezTo>
                    <a:lnTo>
                      <a:pt x="334" y="3716"/>
                    </a:lnTo>
                    <a:lnTo>
                      <a:pt x="3977" y="3716"/>
                    </a:lnTo>
                    <a:lnTo>
                      <a:pt x="3977" y="5692"/>
                    </a:lnTo>
                    <a:cubicBezTo>
                      <a:pt x="3977" y="5787"/>
                      <a:pt x="4048" y="5859"/>
                      <a:pt x="4144" y="5859"/>
                    </a:cubicBezTo>
                    <a:cubicBezTo>
                      <a:pt x="4227" y="5859"/>
                      <a:pt x="4310" y="5787"/>
                      <a:pt x="4310" y="5692"/>
                    </a:cubicBezTo>
                    <a:lnTo>
                      <a:pt x="4310" y="560"/>
                    </a:lnTo>
                    <a:cubicBezTo>
                      <a:pt x="4310" y="429"/>
                      <a:pt x="4406" y="322"/>
                      <a:pt x="4549" y="322"/>
                    </a:cubicBezTo>
                    <a:lnTo>
                      <a:pt x="5525" y="322"/>
                    </a:lnTo>
                    <a:cubicBezTo>
                      <a:pt x="5656" y="322"/>
                      <a:pt x="5763" y="429"/>
                      <a:pt x="5763" y="560"/>
                    </a:cubicBezTo>
                    <a:lnTo>
                      <a:pt x="5763" y="8871"/>
                    </a:lnTo>
                    <a:cubicBezTo>
                      <a:pt x="5763" y="9073"/>
                      <a:pt x="5596" y="9240"/>
                      <a:pt x="5394" y="9240"/>
                    </a:cubicBezTo>
                    <a:lnTo>
                      <a:pt x="1727" y="9240"/>
                    </a:lnTo>
                    <a:cubicBezTo>
                      <a:pt x="1643" y="9240"/>
                      <a:pt x="1572" y="9312"/>
                      <a:pt x="1572" y="9407"/>
                    </a:cubicBezTo>
                    <a:cubicBezTo>
                      <a:pt x="1572" y="9490"/>
                      <a:pt x="1643" y="9562"/>
                      <a:pt x="1727" y="9562"/>
                    </a:cubicBezTo>
                    <a:lnTo>
                      <a:pt x="5394" y="9562"/>
                    </a:lnTo>
                    <a:cubicBezTo>
                      <a:pt x="5787" y="9562"/>
                      <a:pt x="6108" y="9252"/>
                      <a:pt x="6108" y="8847"/>
                    </a:cubicBezTo>
                    <a:lnTo>
                      <a:pt x="6108" y="3704"/>
                    </a:lnTo>
                    <a:lnTo>
                      <a:pt x="7180" y="3704"/>
                    </a:lnTo>
                    <a:cubicBezTo>
                      <a:pt x="7489" y="3704"/>
                      <a:pt x="7739" y="3454"/>
                      <a:pt x="7739" y="3120"/>
                    </a:cubicBezTo>
                    <a:lnTo>
                      <a:pt x="7739" y="2144"/>
                    </a:lnTo>
                    <a:cubicBezTo>
                      <a:pt x="7739" y="1858"/>
                      <a:pt x="7489" y="1608"/>
                      <a:pt x="7180" y="1608"/>
                    </a:cubicBezTo>
                    <a:lnTo>
                      <a:pt x="6108" y="1608"/>
                    </a:lnTo>
                    <a:lnTo>
                      <a:pt x="6108" y="572"/>
                    </a:lnTo>
                    <a:cubicBezTo>
                      <a:pt x="6108" y="263"/>
                      <a:pt x="5858" y="1"/>
                      <a:pt x="55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15" name="Google Shape;13634;p84">
                <a:extLst>
                  <a:ext uri="{FF2B5EF4-FFF2-40B4-BE49-F238E27FC236}">
                    <a16:creationId xmlns:a16="http://schemas.microsoft.com/office/drawing/2014/main" id="{9A82F685-A238-87A0-FC06-561D557CC924}"/>
                  </a:ext>
                </a:extLst>
              </p:cNvPr>
              <p:cNvSpPr/>
              <p:nvPr/>
            </p:nvSpPr>
            <p:spPr>
              <a:xfrm>
                <a:off x="2639038" y="2945703"/>
                <a:ext cx="246552" cy="304851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9585" extrusionOk="0">
                    <a:moveTo>
                      <a:pt x="3429" y="7989"/>
                    </a:moveTo>
                    <a:lnTo>
                      <a:pt x="3429" y="9013"/>
                    </a:lnTo>
                    <a:cubicBezTo>
                      <a:pt x="3429" y="9144"/>
                      <a:pt x="3322" y="9251"/>
                      <a:pt x="3191" y="9251"/>
                    </a:cubicBezTo>
                    <a:lnTo>
                      <a:pt x="2215" y="9251"/>
                    </a:lnTo>
                    <a:cubicBezTo>
                      <a:pt x="2072" y="9251"/>
                      <a:pt x="1977" y="9144"/>
                      <a:pt x="1977" y="9013"/>
                    </a:cubicBezTo>
                    <a:lnTo>
                      <a:pt x="1977" y="7989"/>
                    </a:lnTo>
                    <a:close/>
                    <a:moveTo>
                      <a:pt x="2358" y="0"/>
                    </a:moveTo>
                    <a:cubicBezTo>
                      <a:pt x="1977" y="0"/>
                      <a:pt x="1643" y="322"/>
                      <a:pt x="1643" y="715"/>
                    </a:cubicBezTo>
                    <a:lnTo>
                      <a:pt x="1643" y="5870"/>
                    </a:lnTo>
                    <a:lnTo>
                      <a:pt x="572" y="5870"/>
                    </a:lnTo>
                    <a:cubicBezTo>
                      <a:pt x="262" y="5870"/>
                      <a:pt x="0" y="6120"/>
                      <a:pt x="0" y="6430"/>
                    </a:cubicBezTo>
                    <a:lnTo>
                      <a:pt x="0" y="7418"/>
                    </a:lnTo>
                    <a:cubicBezTo>
                      <a:pt x="0" y="7727"/>
                      <a:pt x="250" y="7977"/>
                      <a:pt x="572" y="7977"/>
                    </a:cubicBezTo>
                    <a:lnTo>
                      <a:pt x="1643" y="7977"/>
                    </a:lnTo>
                    <a:lnTo>
                      <a:pt x="1643" y="9013"/>
                    </a:lnTo>
                    <a:cubicBezTo>
                      <a:pt x="1643" y="9323"/>
                      <a:pt x="1905" y="9585"/>
                      <a:pt x="2215" y="9585"/>
                    </a:cubicBezTo>
                    <a:lnTo>
                      <a:pt x="3191" y="9585"/>
                    </a:lnTo>
                    <a:cubicBezTo>
                      <a:pt x="3513" y="9585"/>
                      <a:pt x="3763" y="9335"/>
                      <a:pt x="3763" y="9013"/>
                    </a:cubicBezTo>
                    <a:lnTo>
                      <a:pt x="3763" y="7977"/>
                    </a:lnTo>
                    <a:lnTo>
                      <a:pt x="4489" y="7977"/>
                    </a:lnTo>
                    <a:cubicBezTo>
                      <a:pt x="4584" y="7977"/>
                      <a:pt x="4656" y="7906"/>
                      <a:pt x="4656" y="7823"/>
                    </a:cubicBezTo>
                    <a:cubicBezTo>
                      <a:pt x="4656" y="7727"/>
                      <a:pt x="4584" y="7656"/>
                      <a:pt x="4489" y="7656"/>
                    </a:cubicBezTo>
                    <a:lnTo>
                      <a:pt x="560" y="7656"/>
                    </a:lnTo>
                    <a:cubicBezTo>
                      <a:pt x="429" y="7656"/>
                      <a:pt x="322" y="7549"/>
                      <a:pt x="322" y="7418"/>
                    </a:cubicBezTo>
                    <a:lnTo>
                      <a:pt x="322" y="6430"/>
                    </a:lnTo>
                    <a:cubicBezTo>
                      <a:pt x="322" y="6299"/>
                      <a:pt x="429" y="6192"/>
                      <a:pt x="560" y="6192"/>
                    </a:cubicBezTo>
                    <a:lnTo>
                      <a:pt x="1120" y="6192"/>
                    </a:lnTo>
                    <a:lnTo>
                      <a:pt x="1120" y="6870"/>
                    </a:lnTo>
                    <a:cubicBezTo>
                      <a:pt x="1120" y="6954"/>
                      <a:pt x="1203" y="7025"/>
                      <a:pt x="1286" y="7025"/>
                    </a:cubicBezTo>
                    <a:cubicBezTo>
                      <a:pt x="1382" y="7025"/>
                      <a:pt x="1453" y="6954"/>
                      <a:pt x="1453" y="6870"/>
                    </a:cubicBezTo>
                    <a:lnTo>
                      <a:pt x="1453" y="6192"/>
                    </a:lnTo>
                    <a:lnTo>
                      <a:pt x="2155" y="6192"/>
                    </a:lnTo>
                    <a:lnTo>
                      <a:pt x="2155" y="6608"/>
                    </a:lnTo>
                    <a:cubicBezTo>
                      <a:pt x="2155" y="6704"/>
                      <a:pt x="2227" y="6775"/>
                      <a:pt x="2322" y="6775"/>
                    </a:cubicBezTo>
                    <a:cubicBezTo>
                      <a:pt x="2405" y="6775"/>
                      <a:pt x="2477" y="6704"/>
                      <a:pt x="2477" y="6608"/>
                    </a:cubicBezTo>
                    <a:lnTo>
                      <a:pt x="2477" y="6192"/>
                    </a:lnTo>
                    <a:lnTo>
                      <a:pt x="3179" y="6192"/>
                    </a:lnTo>
                    <a:lnTo>
                      <a:pt x="3179" y="6870"/>
                    </a:lnTo>
                    <a:cubicBezTo>
                      <a:pt x="3179" y="6954"/>
                      <a:pt x="3239" y="7013"/>
                      <a:pt x="3334" y="7025"/>
                    </a:cubicBezTo>
                    <a:lnTo>
                      <a:pt x="3358" y="7025"/>
                    </a:lnTo>
                    <a:cubicBezTo>
                      <a:pt x="3453" y="7025"/>
                      <a:pt x="3525" y="6954"/>
                      <a:pt x="3525" y="6870"/>
                    </a:cubicBezTo>
                    <a:lnTo>
                      <a:pt x="3525" y="6192"/>
                    </a:lnTo>
                    <a:lnTo>
                      <a:pt x="4227" y="6192"/>
                    </a:lnTo>
                    <a:lnTo>
                      <a:pt x="4227" y="6608"/>
                    </a:lnTo>
                    <a:cubicBezTo>
                      <a:pt x="4227" y="6704"/>
                      <a:pt x="4299" y="6775"/>
                      <a:pt x="4382" y="6775"/>
                    </a:cubicBezTo>
                    <a:cubicBezTo>
                      <a:pt x="4477" y="6775"/>
                      <a:pt x="4549" y="6704"/>
                      <a:pt x="4549" y="6608"/>
                    </a:cubicBezTo>
                    <a:lnTo>
                      <a:pt x="4549" y="6192"/>
                    </a:lnTo>
                    <a:lnTo>
                      <a:pt x="5251" y="6192"/>
                    </a:lnTo>
                    <a:lnTo>
                      <a:pt x="5251" y="6870"/>
                    </a:lnTo>
                    <a:cubicBezTo>
                      <a:pt x="5251" y="6954"/>
                      <a:pt x="5323" y="7025"/>
                      <a:pt x="5418" y="7025"/>
                    </a:cubicBezTo>
                    <a:cubicBezTo>
                      <a:pt x="5501" y="7025"/>
                      <a:pt x="5573" y="6954"/>
                      <a:pt x="5573" y="6870"/>
                    </a:cubicBezTo>
                    <a:lnTo>
                      <a:pt x="5573" y="6192"/>
                    </a:lnTo>
                    <a:lnTo>
                      <a:pt x="6275" y="6192"/>
                    </a:lnTo>
                    <a:lnTo>
                      <a:pt x="6275" y="6608"/>
                    </a:lnTo>
                    <a:cubicBezTo>
                      <a:pt x="6275" y="6704"/>
                      <a:pt x="6346" y="6775"/>
                      <a:pt x="6442" y="6775"/>
                    </a:cubicBezTo>
                    <a:cubicBezTo>
                      <a:pt x="6525" y="6775"/>
                      <a:pt x="6608" y="6704"/>
                      <a:pt x="6608" y="6608"/>
                    </a:cubicBezTo>
                    <a:lnTo>
                      <a:pt x="6608" y="6192"/>
                    </a:lnTo>
                    <a:lnTo>
                      <a:pt x="7418" y="6192"/>
                    </a:lnTo>
                    <a:lnTo>
                      <a:pt x="7418" y="6870"/>
                    </a:lnTo>
                    <a:cubicBezTo>
                      <a:pt x="7418" y="6954"/>
                      <a:pt x="7501" y="7025"/>
                      <a:pt x="7585" y="7025"/>
                    </a:cubicBezTo>
                    <a:cubicBezTo>
                      <a:pt x="7680" y="7025"/>
                      <a:pt x="7751" y="6954"/>
                      <a:pt x="7751" y="6870"/>
                    </a:cubicBezTo>
                    <a:lnTo>
                      <a:pt x="7751" y="5965"/>
                    </a:lnTo>
                    <a:lnTo>
                      <a:pt x="7751" y="4775"/>
                    </a:lnTo>
                    <a:cubicBezTo>
                      <a:pt x="7751" y="4679"/>
                      <a:pt x="7680" y="4608"/>
                      <a:pt x="7585" y="4608"/>
                    </a:cubicBezTo>
                    <a:cubicBezTo>
                      <a:pt x="7501" y="4608"/>
                      <a:pt x="7418" y="4679"/>
                      <a:pt x="7418" y="4775"/>
                    </a:cubicBezTo>
                    <a:lnTo>
                      <a:pt x="7418" y="5858"/>
                    </a:lnTo>
                    <a:lnTo>
                      <a:pt x="3775" y="5858"/>
                    </a:lnTo>
                    <a:lnTo>
                      <a:pt x="3775" y="3882"/>
                    </a:lnTo>
                    <a:cubicBezTo>
                      <a:pt x="3775" y="3786"/>
                      <a:pt x="3703" y="3715"/>
                      <a:pt x="3608" y="3715"/>
                    </a:cubicBezTo>
                    <a:cubicBezTo>
                      <a:pt x="3525" y="3715"/>
                      <a:pt x="3441" y="3786"/>
                      <a:pt x="3441" y="3882"/>
                    </a:cubicBezTo>
                    <a:lnTo>
                      <a:pt x="3441" y="5858"/>
                    </a:lnTo>
                    <a:lnTo>
                      <a:pt x="1989" y="5858"/>
                    </a:lnTo>
                    <a:lnTo>
                      <a:pt x="1989" y="703"/>
                    </a:lnTo>
                    <a:cubicBezTo>
                      <a:pt x="1989" y="500"/>
                      <a:pt x="2155" y="334"/>
                      <a:pt x="2358" y="334"/>
                    </a:cubicBezTo>
                    <a:lnTo>
                      <a:pt x="6025" y="334"/>
                    </a:lnTo>
                    <a:cubicBezTo>
                      <a:pt x="6108" y="334"/>
                      <a:pt x="6192" y="262"/>
                      <a:pt x="6192" y="167"/>
                    </a:cubicBezTo>
                    <a:cubicBezTo>
                      <a:pt x="6192" y="84"/>
                      <a:pt x="6108" y="0"/>
                      <a:pt x="60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9B318C-7328-702B-C9A1-60F6F553415E}"/>
                </a:ext>
              </a:extLst>
            </p:cNvPr>
            <p:cNvSpPr txBox="1"/>
            <p:nvPr/>
          </p:nvSpPr>
          <p:spPr>
            <a:xfrm>
              <a:off x="1125550" y="3729771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Product Design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2CB4920-308E-4A96-6B66-99DF7A86FDB2}"/>
              </a:ext>
            </a:extLst>
          </p:cNvPr>
          <p:cNvGrpSpPr/>
          <p:nvPr/>
        </p:nvGrpSpPr>
        <p:grpSpPr>
          <a:xfrm>
            <a:off x="5583868" y="3187637"/>
            <a:ext cx="2327710" cy="984514"/>
            <a:chOff x="3359527" y="3068421"/>
            <a:chExt cx="2327710" cy="984514"/>
          </a:xfrm>
        </p:grpSpPr>
        <p:grpSp>
          <p:nvGrpSpPr>
            <p:cNvPr id="4" name="Google Shape;13357;p84">
              <a:extLst>
                <a:ext uri="{FF2B5EF4-FFF2-40B4-BE49-F238E27FC236}">
                  <a16:creationId xmlns:a16="http://schemas.microsoft.com/office/drawing/2014/main" id="{08557988-EBA5-CB50-D577-10BE1AEEAFC9}"/>
                </a:ext>
              </a:extLst>
            </p:cNvPr>
            <p:cNvGrpSpPr/>
            <p:nvPr/>
          </p:nvGrpSpPr>
          <p:grpSpPr>
            <a:xfrm>
              <a:off x="4309945" y="3068421"/>
              <a:ext cx="426360" cy="486310"/>
              <a:chOff x="4017435" y="1499912"/>
              <a:chExt cx="315092" cy="359397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5" name="Google Shape;13358;p84">
                <a:extLst>
                  <a:ext uri="{FF2B5EF4-FFF2-40B4-BE49-F238E27FC236}">
                    <a16:creationId xmlns:a16="http://schemas.microsoft.com/office/drawing/2014/main" id="{FC34ECA5-5864-FC34-DA1E-A289A08CBD11}"/>
                  </a:ext>
                </a:extLst>
              </p:cNvPr>
              <p:cNvSpPr/>
              <p:nvPr/>
            </p:nvSpPr>
            <p:spPr>
              <a:xfrm>
                <a:off x="4017816" y="1499912"/>
                <a:ext cx="314710" cy="359397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1300" extrusionOk="0">
                    <a:moveTo>
                      <a:pt x="4929" y="0"/>
                    </a:moveTo>
                    <a:cubicBezTo>
                      <a:pt x="4810" y="0"/>
                      <a:pt x="4691" y="24"/>
                      <a:pt x="4584" y="84"/>
                    </a:cubicBezTo>
                    <a:lnTo>
                      <a:pt x="4048" y="405"/>
                    </a:lnTo>
                    <a:cubicBezTo>
                      <a:pt x="3977" y="441"/>
                      <a:pt x="3941" y="548"/>
                      <a:pt x="3989" y="643"/>
                    </a:cubicBezTo>
                    <a:cubicBezTo>
                      <a:pt x="4022" y="693"/>
                      <a:pt x="4077" y="719"/>
                      <a:pt x="4140" y="719"/>
                    </a:cubicBezTo>
                    <a:cubicBezTo>
                      <a:pt x="4168" y="719"/>
                      <a:pt x="4197" y="714"/>
                      <a:pt x="4227" y="703"/>
                    </a:cubicBezTo>
                    <a:lnTo>
                      <a:pt x="4763" y="381"/>
                    </a:lnTo>
                    <a:cubicBezTo>
                      <a:pt x="4816" y="352"/>
                      <a:pt x="4876" y="337"/>
                      <a:pt x="4935" y="337"/>
                    </a:cubicBezTo>
                    <a:cubicBezTo>
                      <a:pt x="4995" y="337"/>
                      <a:pt x="5054" y="352"/>
                      <a:pt x="5108" y="381"/>
                    </a:cubicBezTo>
                    <a:lnTo>
                      <a:pt x="9335" y="2822"/>
                    </a:lnTo>
                    <a:cubicBezTo>
                      <a:pt x="9346" y="2846"/>
                      <a:pt x="9358" y="2846"/>
                      <a:pt x="9370" y="2858"/>
                    </a:cubicBezTo>
                    <a:lnTo>
                      <a:pt x="4941" y="5382"/>
                    </a:lnTo>
                    <a:lnTo>
                      <a:pt x="4298" y="5013"/>
                    </a:lnTo>
                    <a:cubicBezTo>
                      <a:pt x="4276" y="4998"/>
                      <a:pt x="4250" y="4991"/>
                      <a:pt x="4223" y="4991"/>
                    </a:cubicBezTo>
                    <a:cubicBezTo>
                      <a:pt x="4165" y="4991"/>
                      <a:pt x="4105" y="5023"/>
                      <a:pt x="4072" y="5072"/>
                    </a:cubicBezTo>
                    <a:cubicBezTo>
                      <a:pt x="4036" y="5144"/>
                      <a:pt x="4060" y="5251"/>
                      <a:pt x="4132" y="5299"/>
                    </a:cubicBezTo>
                    <a:lnTo>
                      <a:pt x="4774" y="5668"/>
                    </a:lnTo>
                    <a:lnTo>
                      <a:pt x="4774" y="10823"/>
                    </a:lnTo>
                    <a:lnTo>
                      <a:pt x="488" y="8347"/>
                    </a:lnTo>
                    <a:cubicBezTo>
                      <a:pt x="381" y="8287"/>
                      <a:pt x="322" y="8180"/>
                      <a:pt x="322" y="8073"/>
                    </a:cubicBezTo>
                    <a:lnTo>
                      <a:pt x="322" y="7704"/>
                    </a:lnTo>
                    <a:cubicBezTo>
                      <a:pt x="322" y="7620"/>
                      <a:pt x="250" y="7537"/>
                      <a:pt x="167" y="7537"/>
                    </a:cubicBezTo>
                    <a:cubicBezTo>
                      <a:pt x="72" y="7537"/>
                      <a:pt x="0" y="7620"/>
                      <a:pt x="0" y="7704"/>
                    </a:cubicBezTo>
                    <a:lnTo>
                      <a:pt x="0" y="8073"/>
                    </a:lnTo>
                    <a:cubicBezTo>
                      <a:pt x="0" y="8323"/>
                      <a:pt x="119" y="8525"/>
                      <a:pt x="322" y="8644"/>
                    </a:cubicBezTo>
                    <a:lnTo>
                      <a:pt x="4870" y="11264"/>
                    </a:lnTo>
                    <a:cubicBezTo>
                      <a:pt x="4894" y="11276"/>
                      <a:pt x="4929" y="11299"/>
                      <a:pt x="4953" y="11299"/>
                    </a:cubicBezTo>
                    <a:cubicBezTo>
                      <a:pt x="4989" y="11299"/>
                      <a:pt x="5013" y="11276"/>
                      <a:pt x="5048" y="11264"/>
                    </a:cubicBezTo>
                    <a:lnTo>
                      <a:pt x="6715" y="10311"/>
                    </a:lnTo>
                    <a:cubicBezTo>
                      <a:pt x="6787" y="10263"/>
                      <a:pt x="6810" y="10168"/>
                      <a:pt x="6775" y="10073"/>
                    </a:cubicBezTo>
                    <a:cubicBezTo>
                      <a:pt x="6742" y="10024"/>
                      <a:pt x="6681" y="9992"/>
                      <a:pt x="6620" y="9992"/>
                    </a:cubicBezTo>
                    <a:cubicBezTo>
                      <a:pt x="6591" y="9992"/>
                      <a:pt x="6563" y="9999"/>
                      <a:pt x="6537" y="10013"/>
                    </a:cubicBezTo>
                    <a:lnTo>
                      <a:pt x="5120" y="10835"/>
                    </a:lnTo>
                    <a:lnTo>
                      <a:pt x="5120" y="5680"/>
                    </a:lnTo>
                    <a:lnTo>
                      <a:pt x="9549" y="3155"/>
                    </a:lnTo>
                    <a:lnTo>
                      <a:pt x="9549" y="3167"/>
                    </a:lnTo>
                    <a:lnTo>
                      <a:pt x="9549" y="3179"/>
                    </a:lnTo>
                    <a:lnTo>
                      <a:pt x="9549" y="3215"/>
                    </a:lnTo>
                    <a:lnTo>
                      <a:pt x="9549" y="8108"/>
                    </a:lnTo>
                    <a:cubicBezTo>
                      <a:pt x="9549" y="8228"/>
                      <a:pt x="9489" y="8335"/>
                      <a:pt x="9394" y="8382"/>
                    </a:cubicBezTo>
                    <a:lnTo>
                      <a:pt x="7096" y="9704"/>
                    </a:lnTo>
                    <a:cubicBezTo>
                      <a:pt x="7025" y="9752"/>
                      <a:pt x="6989" y="9847"/>
                      <a:pt x="7037" y="9942"/>
                    </a:cubicBezTo>
                    <a:cubicBezTo>
                      <a:pt x="7069" y="9991"/>
                      <a:pt x="7130" y="10023"/>
                      <a:pt x="7192" y="10023"/>
                    </a:cubicBezTo>
                    <a:cubicBezTo>
                      <a:pt x="7220" y="10023"/>
                      <a:pt x="7249" y="10017"/>
                      <a:pt x="7275" y="10002"/>
                    </a:cubicBezTo>
                    <a:lnTo>
                      <a:pt x="9573" y="8680"/>
                    </a:lnTo>
                    <a:cubicBezTo>
                      <a:pt x="9775" y="8561"/>
                      <a:pt x="9894" y="8347"/>
                      <a:pt x="9894" y="8108"/>
                    </a:cubicBezTo>
                    <a:lnTo>
                      <a:pt x="9894" y="3215"/>
                    </a:lnTo>
                    <a:cubicBezTo>
                      <a:pt x="9882" y="3060"/>
                      <a:pt x="9847" y="2929"/>
                      <a:pt x="9775" y="2810"/>
                    </a:cubicBezTo>
                    <a:cubicBezTo>
                      <a:pt x="9704" y="2691"/>
                      <a:pt x="9608" y="2608"/>
                      <a:pt x="9489" y="2524"/>
                    </a:cubicBezTo>
                    <a:lnTo>
                      <a:pt x="5263" y="84"/>
                    </a:lnTo>
                    <a:cubicBezTo>
                      <a:pt x="5167" y="24"/>
                      <a:pt x="5048" y="0"/>
                      <a:pt x="49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" name="Google Shape;13359;p84">
                <a:extLst>
                  <a:ext uri="{FF2B5EF4-FFF2-40B4-BE49-F238E27FC236}">
                    <a16:creationId xmlns:a16="http://schemas.microsoft.com/office/drawing/2014/main" id="{7026E387-11D0-CF72-4F6C-0F230937C1F5}"/>
                  </a:ext>
                </a:extLst>
              </p:cNvPr>
              <p:cNvSpPr/>
              <p:nvPr/>
            </p:nvSpPr>
            <p:spPr>
              <a:xfrm>
                <a:off x="4017435" y="1522302"/>
                <a:ext cx="121591" cy="20711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6512" extrusionOk="0">
                    <a:moveTo>
                      <a:pt x="3552" y="1"/>
                    </a:moveTo>
                    <a:cubicBezTo>
                      <a:pt x="3525" y="1"/>
                      <a:pt x="3499" y="8"/>
                      <a:pt x="3477" y="23"/>
                    </a:cubicBezTo>
                    <a:lnTo>
                      <a:pt x="429" y="1809"/>
                    </a:lnTo>
                    <a:cubicBezTo>
                      <a:pt x="298" y="1880"/>
                      <a:pt x="191" y="1987"/>
                      <a:pt x="119" y="2118"/>
                    </a:cubicBezTo>
                    <a:cubicBezTo>
                      <a:pt x="36" y="2261"/>
                      <a:pt x="0" y="2404"/>
                      <a:pt x="0" y="2559"/>
                    </a:cubicBezTo>
                    <a:lnTo>
                      <a:pt x="0" y="6345"/>
                    </a:lnTo>
                    <a:cubicBezTo>
                      <a:pt x="0" y="6440"/>
                      <a:pt x="72" y="6512"/>
                      <a:pt x="155" y="6512"/>
                    </a:cubicBezTo>
                    <a:cubicBezTo>
                      <a:pt x="250" y="6512"/>
                      <a:pt x="322" y="6440"/>
                      <a:pt x="322" y="6345"/>
                    </a:cubicBezTo>
                    <a:lnTo>
                      <a:pt x="322" y="2559"/>
                    </a:lnTo>
                    <a:lnTo>
                      <a:pt x="322" y="2511"/>
                    </a:lnTo>
                    <a:lnTo>
                      <a:pt x="322" y="2487"/>
                    </a:lnTo>
                    <a:lnTo>
                      <a:pt x="322" y="2451"/>
                    </a:lnTo>
                    <a:lnTo>
                      <a:pt x="3524" y="4273"/>
                    </a:lnTo>
                    <a:cubicBezTo>
                      <a:pt x="3550" y="4290"/>
                      <a:pt x="3580" y="4298"/>
                      <a:pt x="3610" y="4298"/>
                    </a:cubicBezTo>
                    <a:cubicBezTo>
                      <a:pt x="3664" y="4298"/>
                      <a:pt x="3720" y="4272"/>
                      <a:pt x="3751" y="4226"/>
                    </a:cubicBezTo>
                    <a:cubicBezTo>
                      <a:pt x="3822" y="4130"/>
                      <a:pt x="3810" y="4023"/>
                      <a:pt x="3715" y="3987"/>
                    </a:cubicBezTo>
                    <a:lnTo>
                      <a:pt x="512" y="2154"/>
                    </a:lnTo>
                    <a:cubicBezTo>
                      <a:pt x="548" y="2142"/>
                      <a:pt x="560" y="2106"/>
                      <a:pt x="595" y="2094"/>
                    </a:cubicBezTo>
                    <a:lnTo>
                      <a:pt x="3643" y="320"/>
                    </a:lnTo>
                    <a:cubicBezTo>
                      <a:pt x="3715" y="273"/>
                      <a:pt x="3751" y="177"/>
                      <a:pt x="3703" y="82"/>
                    </a:cubicBezTo>
                    <a:cubicBezTo>
                      <a:pt x="3670" y="33"/>
                      <a:pt x="3610" y="1"/>
                      <a:pt x="355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75B00B-B0E9-CD8C-6EAF-3C83D87A0DE1}"/>
                </a:ext>
              </a:extLst>
            </p:cNvPr>
            <p:cNvSpPr txBox="1"/>
            <p:nvPr/>
          </p:nvSpPr>
          <p:spPr>
            <a:xfrm>
              <a:off x="3359527" y="3729770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Prototyping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27DB82F-FE66-7813-8AEC-2ABD9E746923}"/>
              </a:ext>
            </a:extLst>
          </p:cNvPr>
          <p:cNvGrpSpPr/>
          <p:nvPr/>
        </p:nvGrpSpPr>
        <p:grpSpPr>
          <a:xfrm>
            <a:off x="1633786" y="1567933"/>
            <a:ext cx="5876429" cy="1000063"/>
            <a:chOff x="1633786" y="1567933"/>
            <a:chExt cx="5876429" cy="1000063"/>
          </a:xfrm>
        </p:grpSpPr>
        <p:sp>
          <p:nvSpPr>
            <p:cNvPr id="49" name="Arrow: Chevron 48">
              <a:extLst>
                <a:ext uri="{FF2B5EF4-FFF2-40B4-BE49-F238E27FC236}">
                  <a16:creationId xmlns:a16="http://schemas.microsoft.com/office/drawing/2014/main" id="{41ABA214-E7CD-126B-A9ED-5793B149674D}"/>
                </a:ext>
              </a:extLst>
            </p:cNvPr>
            <p:cNvSpPr/>
            <p:nvPr/>
          </p:nvSpPr>
          <p:spPr>
            <a:xfrm>
              <a:off x="1633786" y="1694608"/>
              <a:ext cx="5876429" cy="359106"/>
            </a:xfrm>
            <a:prstGeom prst="chevron">
              <a:avLst>
                <a:gd name="adj" fmla="val 60731"/>
              </a:avLst>
            </a:prstGeom>
            <a:solidFill>
              <a:schemeClr val="bg1">
                <a:lumMod val="90000"/>
                <a:lumOff val="1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>
                <a:solidFill>
                  <a:schemeClr val="tx1"/>
                </a:solidFill>
              </a:endParaRPr>
            </a:p>
          </p:txBody>
        </p:sp>
        <p:sp>
          <p:nvSpPr>
            <p:cNvPr id="50" name="Google Shape;2936;p55">
              <a:extLst>
                <a:ext uri="{FF2B5EF4-FFF2-40B4-BE49-F238E27FC236}">
                  <a16:creationId xmlns:a16="http://schemas.microsoft.com/office/drawing/2014/main" id="{880B26F7-CB3A-92F5-C8E8-D63E20C093C6}"/>
                </a:ext>
              </a:extLst>
            </p:cNvPr>
            <p:cNvSpPr txBox="1"/>
            <p:nvPr/>
          </p:nvSpPr>
          <p:spPr>
            <a:xfrm flipH="1">
              <a:off x="1701950" y="2188796"/>
              <a:ext cx="181230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+mj-lt"/>
                  <a:ea typeface="Dela Gothic One"/>
                  <a:cs typeface="Dela Gothic One"/>
                  <a:sym typeface="Dela Gothic One"/>
                </a:rPr>
                <a:t>1. Design</a:t>
              </a:r>
              <a:endParaRPr sz="150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endParaRPr>
            </a:p>
          </p:txBody>
        </p:sp>
        <p:sp>
          <p:nvSpPr>
            <p:cNvPr id="51" name="Google Shape;2938;p55">
              <a:extLst>
                <a:ext uri="{FF2B5EF4-FFF2-40B4-BE49-F238E27FC236}">
                  <a16:creationId xmlns:a16="http://schemas.microsoft.com/office/drawing/2014/main" id="{61B188BE-0825-0679-3F15-218B65C12154}"/>
                </a:ext>
              </a:extLst>
            </p:cNvPr>
            <p:cNvSpPr txBox="1"/>
            <p:nvPr/>
          </p:nvSpPr>
          <p:spPr>
            <a:xfrm flipH="1">
              <a:off x="3406510" y="2188796"/>
              <a:ext cx="233098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bg1">
                      <a:lumMod val="90000"/>
                      <a:lumOff val="10000"/>
                    </a:schemeClr>
                  </a:solidFill>
                  <a:latin typeface="+mj-lt"/>
                  <a:ea typeface="Dela Gothic One"/>
                  <a:cs typeface="Dela Gothic One"/>
                  <a:sym typeface="Dela Gothic One"/>
                </a:rPr>
                <a:t>2. Development</a:t>
              </a:r>
              <a:endParaRPr sz="1500"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endParaRPr>
            </a:p>
          </p:txBody>
        </p:sp>
        <p:sp>
          <p:nvSpPr>
            <p:cNvPr id="52" name="Google Shape;2940;p55">
              <a:extLst>
                <a:ext uri="{FF2B5EF4-FFF2-40B4-BE49-F238E27FC236}">
                  <a16:creationId xmlns:a16="http://schemas.microsoft.com/office/drawing/2014/main" id="{EB0DB8A2-35DE-DD10-BFDD-E280DD55F5A5}"/>
                </a:ext>
              </a:extLst>
            </p:cNvPr>
            <p:cNvSpPr txBox="1"/>
            <p:nvPr/>
          </p:nvSpPr>
          <p:spPr>
            <a:xfrm flipH="1">
              <a:off x="5629750" y="2188796"/>
              <a:ext cx="181230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bg1">
                      <a:lumMod val="90000"/>
                      <a:lumOff val="10000"/>
                    </a:schemeClr>
                  </a:solidFill>
                  <a:latin typeface="+mj-lt"/>
                  <a:ea typeface="Dela Gothic One"/>
                  <a:cs typeface="Dela Gothic One"/>
                  <a:sym typeface="Dela Gothic One"/>
                </a:rPr>
                <a:t>3. Evaluation</a:t>
              </a:r>
              <a:endParaRPr sz="1500"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endParaRPr>
            </a:p>
          </p:txBody>
        </p:sp>
        <p:sp>
          <p:nvSpPr>
            <p:cNvPr id="54" name="Google Shape;2944;p55">
              <a:extLst>
                <a:ext uri="{FF2B5EF4-FFF2-40B4-BE49-F238E27FC236}">
                  <a16:creationId xmlns:a16="http://schemas.microsoft.com/office/drawing/2014/main" id="{43CF1BC9-1873-C878-D385-8EC2598F9D82}"/>
                </a:ext>
              </a:extLst>
            </p:cNvPr>
            <p:cNvSpPr/>
            <p:nvPr/>
          </p:nvSpPr>
          <p:spPr>
            <a:xfrm>
              <a:off x="4285663" y="1567933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bg1">
                  <a:lumMod val="90000"/>
                  <a:lumOff val="1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55" name="Google Shape;2946;p55">
              <a:extLst>
                <a:ext uri="{FF2B5EF4-FFF2-40B4-BE49-F238E27FC236}">
                  <a16:creationId xmlns:a16="http://schemas.microsoft.com/office/drawing/2014/main" id="{3F3DD929-106F-1A07-9F74-F5B289C94D4B}"/>
                </a:ext>
              </a:extLst>
            </p:cNvPr>
            <p:cNvSpPr/>
            <p:nvPr/>
          </p:nvSpPr>
          <p:spPr>
            <a:xfrm>
              <a:off x="6249613" y="1567933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bg1">
                  <a:lumMod val="90000"/>
                  <a:lumOff val="1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90000"/>
                    <a:lumOff val="10000"/>
                  </a:schemeClr>
                </a:solidFill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8ECF929-66D9-B0CB-E9EC-C5796617BE81}"/>
                </a:ext>
              </a:extLst>
            </p:cNvPr>
            <p:cNvGrpSpPr/>
            <p:nvPr/>
          </p:nvGrpSpPr>
          <p:grpSpPr>
            <a:xfrm>
              <a:off x="2321713" y="1567933"/>
              <a:ext cx="572700" cy="543600"/>
              <a:chOff x="2321713" y="1567933"/>
              <a:chExt cx="572700" cy="543600"/>
            </a:xfrm>
          </p:grpSpPr>
          <p:sp>
            <p:nvSpPr>
              <p:cNvPr id="53" name="Google Shape;2943;p55">
                <a:extLst>
                  <a:ext uri="{FF2B5EF4-FFF2-40B4-BE49-F238E27FC236}">
                    <a16:creationId xmlns:a16="http://schemas.microsoft.com/office/drawing/2014/main" id="{335C4B22-CDB5-BA2D-3323-AE5C5175E032}"/>
                  </a:ext>
                </a:extLst>
              </p:cNvPr>
              <p:cNvSpPr/>
              <p:nvPr/>
            </p:nvSpPr>
            <p:spPr>
              <a:xfrm>
                <a:off x="2321713" y="1567933"/>
                <a:ext cx="572700" cy="543600"/>
              </a:xfrm>
              <a:prstGeom prst="rect">
                <a:avLst/>
              </a:prstGeom>
              <a:solidFill>
                <a:srgbClr val="161A2C"/>
              </a:solidFill>
              <a:ln w="9525" cap="flat" cmpd="sng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  <p:grpSp>
            <p:nvGrpSpPr>
              <p:cNvPr id="56" name="Google Shape;13668;p84">
                <a:extLst>
                  <a:ext uri="{FF2B5EF4-FFF2-40B4-BE49-F238E27FC236}">
                    <a16:creationId xmlns:a16="http://schemas.microsoft.com/office/drawing/2014/main" id="{4363DF2E-FE27-7662-3C82-DFE785ED08A0}"/>
                  </a:ext>
                </a:extLst>
              </p:cNvPr>
              <p:cNvGrpSpPr/>
              <p:nvPr/>
            </p:nvGrpSpPr>
            <p:grpSpPr>
              <a:xfrm>
                <a:off x="2429303" y="1660989"/>
                <a:ext cx="357520" cy="357488"/>
                <a:chOff x="1305327" y="2894211"/>
                <a:chExt cx="357520" cy="357488"/>
              </a:xfrm>
              <a:solidFill>
                <a:schemeClr val="tx1">
                  <a:lumMod val="20000"/>
                  <a:lumOff val="80000"/>
                </a:schemeClr>
              </a:solidFill>
            </p:grpSpPr>
            <p:sp>
              <p:nvSpPr>
                <p:cNvPr id="72" name="Google Shape;13669;p84">
                  <a:extLst>
                    <a:ext uri="{FF2B5EF4-FFF2-40B4-BE49-F238E27FC236}">
                      <a16:creationId xmlns:a16="http://schemas.microsoft.com/office/drawing/2014/main" id="{FCFEE4BE-E676-0771-6980-A2A03F1B23C5}"/>
                    </a:ext>
                  </a:extLst>
                </p:cNvPr>
                <p:cNvSpPr/>
                <p:nvPr/>
              </p:nvSpPr>
              <p:spPr>
                <a:xfrm>
                  <a:off x="1305709" y="2975600"/>
                  <a:ext cx="281379" cy="27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8657" extrusionOk="0">
                      <a:moveTo>
                        <a:pt x="167" y="1"/>
                      </a:moveTo>
                      <a:cubicBezTo>
                        <a:pt x="84" y="1"/>
                        <a:pt x="1" y="84"/>
                        <a:pt x="1" y="168"/>
                      </a:cubicBezTo>
                      <a:lnTo>
                        <a:pt x="1" y="8085"/>
                      </a:lnTo>
                      <a:cubicBezTo>
                        <a:pt x="1" y="8395"/>
                        <a:pt x="262" y="8657"/>
                        <a:pt x="572" y="8657"/>
                      </a:cubicBezTo>
                      <a:lnTo>
                        <a:pt x="8680" y="8657"/>
                      </a:lnTo>
                      <a:cubicBezTo>
                        <a:pt x="8775" y="8657"/>
                        <a:pt x="8847" y="8573"/>
                        <a:pt x="8847" y="8490"/>
                      </a:cubicBezTo>
                      <a:cubicBezTo>
                        <a:pt x="8835" y="8395"/>
                        <a:pt x="8764" y="8323"/>
                        <a:pt x="8668" y="8323"/>
                      </a:cubicBezTo>
                      <a:lnTo>
                        <a:pt x="560" y="8323"/>
                      </a:lnTo>
                      <a:cubicBezTo>
                        <a:pt x="429" y="8323"/>
                        <a:pt x="334" y="8216"/>
                        <a:pt x="334" y="8097"/>
                      </a:cubicBezTo>
                      <a:lnTo>
                        <a:pt x="334" y="168"/>
                      </a:lnTo>
                      <a:cubicBezTo>
                        <a:pt x="334" y="84"/>
                        <a:pt x="262" y="1"/>
                        <a:pt x="1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3670;p84">
                  <a:extLst>
                    <a:ext uri="{FF2B5EF4-FFF2-40B4-BE49-F238E27FC236}">
                      <a16:creationId xmlns:a16="http://schemas.microsoft.com/office/drawing/2014/main" id="{21B1C154-2C19-488D-753E-D74E27CF2A96}"/>
                    </a:ext>
                  </a:extLst>
                </p:cNvPr>
                <p:cNvSpPr/>
                <p:nvPr/>
              </p:nvSpPr>
              <p:spPr>
                <a:xfrm>
                  <a:off x="1305327" y="2894211"/>
                  <a:ext cx="357520" cy="357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1" h="11240" extrusionOk="0">
                      <a:moveTo>
                        <a:pt x="572" y="0"/>
                      </a:moveTo>
                      <a:cubicBezTo>
                        <a:pt x="251" y="0"/>
                        <a:pt x="1" y="262"/>
                        <a:pt x="1" y="572"/>
                      </a:cubicBezTo>
                      <a:lnTo>
                        <a:pt x="1" y="2060"/>
                      </a:lnTo>
                      <a:cubicBezTo>
                        <a:pt x="1" y="2143"/>
                        <a:pt x="72" y="2215"/>
                        <a:pt x="167" y="2215"/>
                      </a:cubicBezTo>
                      <a:cubicBezTo>
                        <a:pt x="263" y="2215"/>
                        <a:pt x="334" y="2143"/>
                        <a:pt x="334" y="2060"/>
                      </a:cubicBezTo>
                      <a:lnTo>
                        <a:pt x="334" y="572"/>
                      </a:lnTo>
                      <a:cubicBezTo>
                        <a:pt x="334" y="417"/>
                        <a:pt x="453" y="333"/>
                        <a:pt x="572" y="333"/>
                      </a:cubicBezTo>
                      <a:cubicBezTo>
                        <a:pt x="620" y="333"/>
                        <a:pt x="679" y="345"/>
                        <a:pt x="739" y="405"/>
                      </a:cubicBezTo>
                      <a:lnTo>
                        <a:pt x="1048" y="714"/>
                      </a:lnTo>
                      <a:lnTo>
                        <a:pt x="596" y="1167"/>
                      </a:lnTo>
                      <a:cubicBezTo>
                        <a:pt x="501" y="1262"/>
                        <a:pt x="572" y="1441"/>
                        <a:pt x="715" y="1441"/>
                      </a:cubicBezTo>
                      <a:cubicBezTo>
                        <a:pt x="834" y="1441"/>
                        <a:pt x="858" y="1357"/>
                        <a:pt x="1286" y="953"/>
                      </a:cubicBezTo>
                      <a:lnTo>
                        <a:pt x="1822" y="1488"/>
                      </a:lnTo>
                      <a:lnTo>
                        <a:pt x="1644" y="1667"/>
                      </a:lnTo>
                      <a:cubicBezTo>
                        <a:pt x="1584" y="1726"/>
                        <a:pt x="1584" y="1834"/>
                        <a:pt x="1644" y="1905"/>
                      </a:cubicBezTo>
                      <a:cubicBezTo>
                        <a:pt x="1673" y="1935"/>
                        <a:pt x="1715" y="1950"/>
                        <a:pt x="1758" y="1950"/>
                      </a:cubicBezTo>
                      <a:cubicBezTo>
                        <a:pt x="1801" y="1950"/>
                        <a:pt x="1846" y="1935"/>
                        <a:pt x="1882" y="1905"/>
                      </a:cubicBezTo>
                      <a:lnTo>
                        <a:pt x="2060" y="1726"/>
                      </a:lnTo>
                      <a:lnTo>
                        <a:pt x="2596" y="2262"/>
                      </a:lnTo>
                      <a:lnTo>
                        <a:pt x="2144" y="2715"/>
                      </a:lnTo>
                      <a:cubicBezTo>
                        <a:pt x="2084" y="2774"/>
                        <a:pt x="2084" y="2881"/>
                        <a:pt x="2144" y="2953"/>
                      </a:cubicBezTo>
                      <a:cubicBezTo>
                        <a:pt x="2173" y="2983"/>
                        <a:pt x="2215" y="2997"/>
                        <a:pt x="2258" y="2997"/>
                      </a:cubicBezTo>
                      <a:cubicBezTo>
                        <a:pt x="2301" y="2997"/>
                        <a:pt x="2346" y="2983"/>
                        <a:pt x="2382" y="2953"/>
                      </a:cubicBezTo>
                      <a:lnTo>
                        <a:pt x="2834" y="2500"/>
                      </a:lnTo>
                      <a:lnTo>
                        <a:pt x="3370" y="3036"/>
                      </a:lnTo>
                      <a:lnTo>
                        <a:pt x="3191" y="3215"/>
                      </a:lnTo>
                      <a:cubicBezTo>
                        <a:pt x="3132" y="3274"/>
                        <a:pt x="3132" y="3381"/>
                        <a:pt x="3191" y="3453"/>
                      </a:cubicBezTo>
                      <a:cubicBezTo>
                        <a:pt x="3221" y="3483"/>
                        <a:pt x="3263" y="3498"/>
                        <a:pt x="3306" y="3498"/>
                      </a:cubicBezTo>
                      <a:cubicBezTo>
                        <a:pt x="3349" y="3498"/>
                        <a:pt x="3394" y="3483"/>
                        <a:pt x="3430" y="3453"/>
                      </a:cubicBezTo>
                      <a:lnTo>
                        <a:pt x="3608" y="3274"/>
                      </a:lnTo>
                      <a:lnTo>
                        <a:pt x="4144" y="3810"/>
                      </a:lnTo>
                      <a:lnTo>
                        <a:pt x="3692" y="4262"/>
                      </a:lnTo>
                      <a:cubicBezTo>
                        <a:pt x="3632" y="4322"/>
                        <a:pt x="3632" y="4429"/>
                        <a:pt x="3692" y="4501"/>
                      </a:cubicBezTo>
                      <a:cubicBezTo>
                        <a:pt x="3721" y="4530"/>
                        <a:pt x="3763" y="4545"/>
                        <a:pt x="3806" y="4545"/>
                      </a:cubicBezTo>
                      <a:cubicBezTo>
                        <a:pt x="3849" y="4545"/>
                        <a:pt x="3894" y="4530"/>
                        <a:pt x="3930" y="4501"/>
                      </a:cubicBezTo>
                      <a:lnTo>
                        <a:pt x="4382" y="4048"/>
                      </a:lnTo>
                      <a:lnTo>
                        <a:pt x="4918" y="4584"/>
                      </a:lnTo>
                      <a:lnTo>
                        <a:pt x="4739" y="4763"/>
                      </a:lnTo>
                      <a:cubicBezTo>
                        <a:pt x="4680" y="4822"/>
                        <a:pt x="4680" y="4929"/>
                        <a:pt x="4739" y="5001"/>
                      </a:cubicBezTo>
                      <a:cubicBezTo>
                        <a:pt x="4769" y="5030"/>
                        <a:pt x="4811" y="5045"/>
                        <a:pt x="4854" y="5045"/>
                      </a:cubicBezTo>
                      <a:cubicBezTo>
                        <a:pt x="4897" y="5045"/>
                        <a:pt x="4942" y="5030"/>
                        <a:pt x="4977" y="5001"/>
                      </a:cubicBezTo>
                      <a:lnTo>
                        <a:pt x="5156" y="4822"/>
                      </a:lnTo>
                      <a:lnTo>
                        <a:pt x="5692" y="5358"/>
                      </a:lnTo>
                      <a:lnTo>
                        <a:pt x="5239" y="5810"/>
                      </a:lnTo>
                      <a:cubicBezTo>
                        <a:pt x="5180" y="5870"/>
                        <a:pt x="5180" y="5977"/>
                        <a:pt x="5239" y="6048"/>
                      </a:cubicBezTo>
                      <a:cubicBezTo>
                        <a:pt x="5269" y="6078"/>
                        <a:pt x="5311" y="6093"/>
                        <a:pt x="5354" y="6093"/>
                      </a:cubicBezTo>
                      <a:cubicBezTo>
                        <a:pt x="5397" y="6093"/>
                        <a:pt x="5442" y="6078"/>
                        <a:pt x="5477" y="6048"/>
                      </a:cubicBezTo>
                      <a:lnTo>
                        <a:pt x="5930" y="5596"/>
                      </a:lnTo>
                      <a:lnTo>
                        <a:pt x="6466" y="6132"/>
                      </a:lnTo>
                      <a:lnTo>
                        <a:pt x="6287" y="6310"/>
                      </a:lnTo>
                      <a:cubicBezTo>
                        <a:pt x="6228" y="6370"/>
                        <a:pt x="6228" y="6477"/>
                        <a:pt x="6287" y="6548"/>
                      </a:cubicBezTo>
                      <a:cubicBezTo>
                        <a:pt x="6317" y="6578"/>
                        <a:pt x="6359" y="6593"/>
                        <a:pt x="6402" y="6593"/>
                      </a:cubicBezTo>
                      <a:cubicBezTo>
                        <a:pt x="6445" y="6593"/>
                        <a:pt x="6490" y="6578"/>
                        <a:pt x="6525" y="6548"/>
                      </a:cubicBezTo>
                      <a:lnTo>
                        <a:pt x="6704" y="6370"/>
                      </a:lnTo>
                      <a:lnTo>
                        <a:pt x="7240" y="6906"/>
                      </a:lnTo>
                      <a:lnTo>
                        <a:pt x="6787" y="7358"/>
                      </a:lnTo>
                      <a:cubicBezTo>
                        <a:pt x="6728" y="7418"/>
                        <a:pt x="6728" y="7525"/>
                        <a:pt x="6787" y="7596"/>
                      </a:cubicBezTo>
                      <a:cubicBezTo>
                        <a:pt x="6817" y="7626"/>
                        <a:pt x="6859" y="7641"/>
                        <a:pt x="6902" y="7641"/>
                      </a:cubicBezTo>
                      <a:cubicBezTo>
                        <a:pt x="6945" y="7641"/>
                        <a:pt x="6990" y="7626"/>
                        <a:pt x="7025" y="7596"/>
                      </a:cubicBezTo>
                      <a:lnTo>
                        <a:pt x="7478" y="7144"/>
                      </a:lnTo>
                      <a:lnTo>
                        <a:pt x="8014" y="7680"/>
                      </a:lnTo>
                      <a:lnTo>
                        <a:pt x="7763" y="7787"/>
                      </a:lnTo>
                      <a:cubicBezTo>
                        <a:pt x="7704" y="7846"/>
                        <a:pt x="7704" y="7953"/>
                        <a:pt x="7763" y="8025"/>
                      </a:cubicBezTo>
                      <a:cubicBezTo>
                        <a:pt x="7787" y="8055"/>
                        <a:pt x="7826" y="8069"/>
                        <a:pt x="7869" y="8069"/>
                      </a:cubicBezTo>
                      <a:cubicBezTo>
                        <a:pt x="7912" y="8069"/>
                        <a:pt x="7960" y="8055"/>
                        <a:pt x="8002" y="8025"/>
                      </a:cubicBezTo>
                      <a:lnTo>
                        <a:pt x="8180" y="7846"/>
                      </a:lnTo>
                      <a:lnTo>
                        <a:pt x="8716" y="8382"/>
                      </a:lnTo>
                      <a:lnTo>
                        <a:pt x="8264" y="8834"/>
                      </a:lnTo>
                      <a:cubicBezTo>
                        <a:pt x="8204" y="8894"/>
                        <a:pt x="8204" y="8989"/>
                        <a:pt x="8264" y="9073"/>
                      </a:cubicBezTo>
                      <a:cubicBezTo>
                        <a:pt x="8293" y="9102"/>
                        <a:pt x="8335" y="9117"/>
                        <a:pt x="8378" y="9117"/>
                      </a:cubicBezTo>
                      <a:cubicBezTo>
                        <a:pt x="8421" y="9117"/>
                        <a:pt x="8466" y="9102"/>
                        <a:pt x="8502" y="9073"/>
                      </a:cubicBezTo>
                      <a:lnTo>
                        <a:pt x="8954" y="8620"/>
                      </a:lnTo>
                      <a:lnTo>
                        <a:pt x="9490" y="9156"/>
                      </a:lnTo>
                      <a:lnTo>
                        <a:pt x="9311" y="9335"/>
                      </a:lnTo>
                      <a:cubicBezTo>
                        <a:pt x="9252" y="9394"/>
                        <a:pt x="9252" y="9501"/>
                        <a:pt x="9311" y="9573"/>
                      </a:cubicBezTo>
                      <a:cubicBezTo>
                        <a:pt x="9335" y="9608"/>
                        <a:pt x="9383" y="9620"/>
                        <a:pt x="9430" y="9620"/>
                      </a:cubicBezTo>
                      <a:cubicBezTo>
                        <a:pt x="9466" y="9620"/>
                        <a:pt x="9514" y="9608"/>
                        <a:pt x="9549" y="9573"/>
                      </a:cubicBezTo>
                      <a:lnTo>
                        <a:pt x="9728" y="9394"/>
                      </a:lnTo>
                      <a:lnTo>
                        <a:pt x="10264" y="9930"/>
                      </a:lnTo>
                      <a:lnTo>
                        <a:pt x="9811" y="10382"/>
                      </a:lnTo>
                      <a:cubicBezTo>
                        <a:pt x="9752" y="10442"/>
                        <a:pt x="9752" y="10537"/>
                        <a:pt x="9811" y="10620"/>
                      </a:cubicBezTo>
                      <a:cubicBezTo>
                        <a:pt x="9847" y="10644"/>
                        <a:pt x="9883" y="10656"/>
                        <a:pt x="9930" y="10656"/>
                      </a:cubicBezTo>
                      <a:cubicBezTo>
                        <a:pt x="9978" y="10656"/>
                        <a:pt x="10026" y="10644"/>
                        <a:pt x="10049" y="10620"/>
                      </a:cubicBezTo>
                      <a:lnTo>
                        <a:pt x="10502" y="10168"/>
                      </a:lnTo>
                      <a:lnTo>
                        <a:pt x="10835" y="10513"/>
                      </a:lnTo>
                      <a:cubicBezTo>
                        <a:pt x="10895" y="10573"/>
                        <a:pt x="10919" y="10632"/>
                        <a:pt x="10919" y="10680"/>
                      </a:cubicBezTo>
                      <a:cubicBezTo>
                        <a:pt x="10919" y="10799"/>
                        <a:pt x="10823" y="10918"/>
                        <a:pt x="10681" y="10918"/>
                      </a:cubicBezTo>
                      <a:lnTo>
                        <a:pt x="9395" y="10918"/>
                      </a:lnTo>
                      <a:cubicBezTo>
                        <a:pt x="9311" y="10918"/>
                        <a:pt x="9228" y="10989"/>
                        <a:pt x="9228" y="11073"/>
                      </a:cubicBezTo>
                      <a:cubicBezTo>
                        <a:pt x="9228" y="11168"/>
                        <a:pt x="9311" y="11240"/>
                        <a:pt x="9395" y="11240"/>
                      </a:cubicBezTo>
                      <a:lnTo>
                        <a:pt x="10681" y="11240"/>
                      </a:lnTo>
                      <a:cubicBezTo>
                        <a:pt x="10990" y="11240"/>
                        <a:pt x="11240" y="10989"/>
                        <a:pt x="11240" y="10680"/>
                      </a:cubicBezTo>
                      <a:cubicBezTo>
                        <a:pt x="11192" y="10501"/>
                        <a:pt x="11133" y="10358"/>
                        <a:pt x="11038" y="10239"/>
                      </a:cubicBezTo>
                      <a:lnTo>
                        <a:pt x="965" y="167"/>
                      </a:lnTo>
                      <a:cubicBezTo>
                        <a:pt x="870" y="60"/>
                        <a:pt x="715" y="0"/>
                        <a:pt x="57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3671;p84">
                  <a:extLst>
                    <a:ext uri="{FF2B5EF4-FFF2-40B4-BE49-F238E27FC236}">
                      <a16:creationId xmlns:a16="http://schemas.microsoft.com/office/drawing/2014/main" id="{9FD27408-38AE-642C-F874-028CFD9154A9}"/>
                    </a:ext>
                  </a:extLst>
                </p:cNvPr>
                <p:cNvSpPr/>
                <p:nvPr/>
              </p:nvSpPr>
              <p:spPr>
                <a:xfrm>
                  <a:off x="1366679" y="3029191"/>
                  <a:ext cx="57981" cy="70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2210" extrusionOk="0">
                      <a:moveTo>
                        <a:pt x="164" y="1"/>
                      </a:moveTo>
                      <a:cubicBezTo>
                        <a:pt x="140" y="1"/>
                        <a:pt x="116" y="6"/>
                        <a:pt x="96" y="18"/>
                      </a:cubicBezTo>
                      <a:cubicBezTo>
                        <a:pt x="36" y="42"/>
                        <a:pt x="0" y="102"/>
                        <a:pt x="0" y="161"/>
                      </a:cubicBezTo>
                      <a:lnTo>
                        <a:pt x="0" y="2043"/>
                      </a:lnTo>
                      <a:cubicBezTo>
                        <a:pt x="0" y="2126"/>
                        <a:pt x="72" y="2209"/>
                        <a:pt x="155" y="2209"/>
                      </a:cubicBezTo>
                      <a:cubicBezTo>
                        <a:pt x="250" y="2209"/>
                        <a:pt x="322" y="2126"/>
                        <a:pt x="322" y="2043"/>
                      </a:cubicBezTo>
                      <a:lnTo>
                        <a:pt x="322" y="566"/>
                      </a:lnTo>
                      <a:lnTo>
                        <a:pt x="1513" y="1757"/>
                      </a:lnTo>
                      <a:cubicBezTo>
                        <a:pt x="1542" y="1787"/>
                        <a:pt x="1584" y="1801"/>
                        <a:pt x="1627" y="1801"/>
                      </a:cubicBezTo>
                      <a:cubicBezTo>
                        <a:pt x="1670" y="1801"/>
                        <a:pt x="1715" y="1787"/>
                        <a:pt x="1751" y="1757"/>
                      </a:cubicBezTo>
                      <a:cubicBezTo>
                        <a:pt x="1822" y="1697"/>
                        <a:pt x="1810" y="1590"/>
                        <a:pt x="1751" y="1519"/>
                      </a:cubicBezTo>
                      <a:lnTo>
                        <a:pt x="274" y="42"/>
                      </a:lnTo>
                      <a:cubicBezTo>
                        <a:pt x="251" y="19"/>
                        <a:pt x="208" y="1"/>
                        <a:pt x="16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3672;p84">
                  <a:extLst>
                    <a:ext uri="{FF2B5EF4-FFF2-40B4-BE49-F238E27FC236}">
                      <a16:creationId xmlns:a16="http://schemas.microsoft.com/office/drawing/2014/main" id="{18B4E608-0E97-CA57-2FAD-B9DFDAEB7A3C}"/>
                    </a:ext>
                  </a:extLst>
                </p:cNvPr>
                <p:cNvSpPr/>
                <p:nvPr/>
              </p:nvSpPr>
              <p:spPr>
                <a:xfrm>
                  <a:off x="1428031" y="3091211"/>
                  <a:ext cx="100377" cy="99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6" h="3129" extrusionOk="0">
                      <a:moveTo>
                        <a:pt x="183" y="0"/>
                      </a:moveTo>
                      <a:cubicBezTo>
                        <a:pt x="140" y="0"/>
                        <a:pt x="95" y="15"/>
                        <a:pt x="60" y="45"/>
                      </a:cubicBezTo>
                      <a:cubicBezTo>
                        <a:pt x="0" y="104"/>
                        <a:pt x="0" y="212"/>
                        <a:pt x="60" y="283"/>
                      </a:cubicBezTo>
                      <a:lnTo>
                        <a:pt x="2572" y="2795"/>
                      </a:lnTo>
                      <a:lnTo>
                        <a:pt x="655" y="2795"/>
                      </a:lnTo>
                      <a:cubicBezTo>
                        <a:pt x="560" y="2795"/>
                        <a:pt x="488" y="2879"/>
                        <a:pt x="488" y="2962"/>
                      </a:cubicBezTo>
                      <a:cubicBezTo>
                        <a:pt x="488" y="3057"/>
                        <a:pt x="560" y="3129"/>
                        <a:pt x="655" y="3129"/>
                      </a:cubicBezTo>
                      <a:lnTo>
                        <a:pt x="2977" y="3129"/>
                      </a:lnTo>
                      <a:cubicBezTo>
                        <a:pt x="3048" y="3129"/>
                        <a:pt x="3108" y="3081"/>
                        <a:pt x="3132" y="3021"/>
                      </a:cubicBezTo>
                      <a:cubicBezTo>
                        <a:pt x="3155" y="2962"/>
                        <a:pt x="3143" y="2902"/>
                        <a:pt x="3096" y="2843"/>
                      </a:cubicBezTo>
                      <a:lnTo>
                        <a:pt x="298" y="45"/>
                      </a:lnTo>
                      <a:cubicBezTo>
                        <a:pt x="268" y="15"/>
                        <a:pt x="226" y="0"/>
                        <a:pt x="18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3673;p84">
                  <a:extLst>
                    <a:ext uri="{FF2B5EF4-FFF2-40B4-BE49-F238E27FC236}">
                      <a16:creationId xmlns:a16="http://schemas.microsoft.com/office/drawing/2014/main" id="{D2AA6B65-C0E1-6339-1B4C-AA6E5F9F4531}"/>
                    </a:ext>
                  </a:extLst>
                </p:cNvPr>
                <p:cNvSpPr/>
                <p:nvPr/>
              </p:nvSpPr>
              <p:spPr>
                <a:xfrm>
                  <a:off x="1366297" y="3110040"/>
                  <a:ext cx="66663" cy="80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6" h="2537" extrusionOk="0">
                      <a:moveTo>
                        <a:pt x="167" y="1"/>
                      </a:moveTo>
                      <a:cubicBezTo>
                        <a:pt x="84" y="1"/>
                        <a:pt x="1" y="72"/>
                        <a:pt x="1" y="167"/>
                      </a:cubicBezTo>
                      <a:lnTo>
                        <a:pt x="1" y="2370"/>
                      </a:lnTo>
                      <a:cubicBezTo>
                        <a:pt x="1" y="2418"/>
                        <a:pt x="24" y="2453"/>
                        <a:pt x="48" y="2489"/>
                      </a:cubicBezTo>
                      <a:cubicBezTo>
                        <a:pt x="84" y="2513"/>
                        <a:pt x="120" y="2537"/>
                        <a:pt x="167" y="2537"/>
                      </a:cubicBezTo>
                      <a:lnTo>
                        <a:pt x="1929" y="2537"/>
                      </a:lnTo>
                      <a:cubicBezTo>
                        <a:pt x="2013" y="2537"/>
                        <a:pt x="2096" y="2453"/>
                        <a:pt x="2096" y="2370"/>
                      </a:cubicBezTo>
                      <a:cubicBezTo>
                        <a:pt x="2096" y="2287"/>
                        <a:pt x="2013" y="2203"/>
                        <a:pt x="1929" y="2203"/>
                      </a:cubicBezTo>
                      <a:lnTo>
                        <a:pt x="334" y="2203"/>
                      </a:lnTo>
                      <a:lnTo>
                        <a:pt x="334" y="167"/>
                      </a:lnTo>
                      <a:cubicBezTo>
                        <a:pt x="334" y="72"/>
                        <a:pt x="262" y="1"/>
                        <a:pt x="1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7" name="Google Shape;13737;p84">
              <a:extLst>
                <a:ext uri="{FF2B5EF4-FFF2-40B4-BE49-F238E27FC236}">
                  <a16:creationId xmlns:a16="http://schemas.microsoft.com/office/drawing/2014/main" id="{DDC612FF-6182-6C49-AB18-64C8B861CC98}"/>
                </a:ext>
              </a:extLst>
            </p:cNvPr>
            <p:cNvGrpSpPr/>
            <p:nvPr/>
          </p:nvGrpSpPr>
          <p:grpSpPr>
            <a:xfrm>
              <a:off x="4401411" y="1660083"/>
              <a:ext cx="341204" cy="359301"/>
              <a:chOff x="862283" y="4274771"/>
              <a:chExt cx="341204" cy="359301"/>
            </a:xfrm>
            <a:solidFill>
              <a:schemeClr val="bg1">
                <a:lumMod val="90000"/>
                <a:lumOff val="10000"/>
              </a:schemeClr>
            </a:solidFill>
          </p:grpSpPr>
          <p:sp>
            <p:nvSpPr>
              <p:cNvPr id="69" name="Google Shape;13738;p84">
                <a:extLst>
                  <a:ext uri="{FF2B5EF4-FFF2-40B4-BE49-F238E27FC236}">
                    <a16:creationId xmlns:a16="http://schemas.microsoft.com/office/drawing/2014/main" id="{59833A05-FA4B-DB24-8298-CA8BEC12D313}"/>
                  </a:ext>
                </a:extLst>
              </p:cNvPr>
              <p:cNvSpPr/>
              <p:nvPr/>
            </p:nvSpPr>
            <p:spPr>
              <a:xfrm>
                <a:off x="1100089" y="4490790"/>
                <a:ext cx="24267" cy="17366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46" extrusionOk="0">
                    <a:moveTo>
                      <a:pt x="561" y="0"/>
                    </a:moveTo>
                    <a:cubicBezTo>
                      <a:pt x="536" y="0"/>
                      <a:pt x="510" y="7"/>
                      <a:pt x="489" y="22"/>
                    </a:cubicBezTo>
                    <a:lnTo>
                      <a:pt x="108" y="224"/>
                    </a:lnTo>
                    <a:cubicBezTo>
                      <a:pt x="24" y="272"/>
                      <a:pt x="0" y="379"/>
                      <a:pt x="48" y="450"/>
                    </a:cubicBezTo>
                    <a:cubicBezTo>
                      <a:pt x="72" y="510"/>
                      <a:pt x="131" y="545"/>
                      <a:pt x="191" y="545"/>
                    </a:cubicBezTo>
                    <a:cubicBezTo>
                      <a:pt x="227" y="545"/>
                      <a:pt x="250" y="545"/>
                      <a:pt x="262" y="522"/>
                    </a:cubicBezTo>
                    <a:lnTo>
                      <a:pt x="655" y="319"/>
                    </a:lnTo>
                    <a:cubicBezTo>
                      <a:pt x="727" y="272"/>
                      <a:pt x="762" y="164"/>
                      <a:pt x="715" y="93"/>
                    </a:cubicBezTo>
                    <a:cubicBezTo>
                      <a:pt x="682" y="35"/>
                      <a:pt x="620" y="0"/>
                      <a:pt x="56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3739;p84">
                <a:extLst>
                  <a:ext uri="{FF2B5EF4-FFF2-40B4-BE49-F238E27FC236}">
                    <a16:creationId xmlns:a16="http://schemas.microsoft.com/office/drawing/2014/main" id="{424B3B7E-810B-C087-1320-D4513A5FFC7C}"/>
                  </a:ext>
                </a:extLst>
              </p:cNvPr>
              <p:cNvSpPr/>
              <p:nvPr/>
            </p:nvSpPr>
            <p:spPr>
              <a:xfrm>
                <a:off x="1100089" y="4476001"/>
                <a:ext cx="24267" cy="17397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47" extrusionOk="0">
                    <a:moveTo>
                      <a:pt x="561" y="1"/>
                    </a:moveTo>
                    <a:cubicBezTo>
                      <a:pt x="536" y="1"/>
                      <a:pt x="510" y="8"/>
                      <a:pt x="489" y="22"/>
                    </a:cubicBezTo>
                    <a:lnTo>
                      <a:pt x="108" y="236"/>
                    </a:lnTo>
                    <a:cubicBezTo>
                      <a:pt x="24" y="272"/>
                      <a:pt x="0" y="379"/>
                      <a:pt x="48" y="451"/>
                    </a:cubicBezTo>
                    <a:cubicBezTo>
                      <a:pt x="72" y="510"/>
                      <a:pt x="131" y="546"/>
                      <a:pt x="191" y="546"/>
                    </a:cubicBezTo>
                    <a:cubicBezTo>
                      <a:pt x="227" y="546"/>
                      <a:pt x="250" y="546"/>
                      <a:pt x="262" y="534"/>
                    </a:cubicBezTo>
                    <a:lnTo>
                      <a:pt x="655" y="320"/>
                    </a:lnTo>
                    <a:cubicBezTo>
                      <a:pt x="727" y="272"/>
                      <a:pt x="762" y="177"/>
                      <a:pt x="715" y="94"/>
                    </a:cubicBezTo>
                    <a:cubicBezTo>
                      <a:pt x="682" y="36"/>
                      <a:pt x="620" y="1"/>
                      <a:pt x="5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3740;p84">
                <a:extLst>
                  <a:ext uri="{FF2B5EF4-FFF2-40B4-BE49-F238E27FC236}">
                    <a16:creationId xmlns:a16="http://schemas.microsoft.com/office/drawing/2014/main" id="{F2C1CB50-3729-6CA7-A776-22DBC591A28B}"/>
                  </a:ext>
                </a:extLst>
              </p:cNvPr>
              <p:cNvSpPr/>
              <p:nvPr/>
            </p:nvSpPr>
            <p:spPr>
              <a:xfrm>
                <a:off x="862283" y="4274771"/>
                <a:ext cx="341204" cy="359301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11297" extrusionOk="0">
                    <a:moveTo>
                      <a:pt x="5203" y="444"/>
                    </a:moveTo>
                    <a:lnTo>
                      <a:pt x="5203" y="2194"/>
                    </a:lnTo>
                    <a:lnTo>
                      <a:pt x="2084" y="3920"/>
                    </a:lnTo>
                    <a:lnTo>
                      <a:pt x="512" y="3051"/>
                    </a:lnTo>
                    <a:lnTo>
                      <a:pt x="5203" y="444"/>
                    </a:lnTo>
                    <a:close/>
                    <a:moveTo>
                      <a:pt x="5537" y="444"/>
                    </a:moveTo>
                    <a:lnTo>
                      <a:pt x="10228" y="3051"/>
                    </a:lnTo>
                    <a:lnTo>
                      <a:pt x="8656" y="3920"/>
                    </a:lnTo>
                    <a:lnTo>
                      <a:pt x="5537" y="2194"/>
                    </a:lnTo>
                    <a:lnTo>
                      <a:pt x="5537" y="444"/>
                    </a:lnTo>
                    <a:close/>
                    <a:moveTo>
                      <a:pt x="5382" y="2480"/>
                    </a:moveTo>
                    <a:lnTo>
                      <a:pt x="8311" y="4099"/>
                    </a:lnTo>
                    <a:lnTo>
                      <a:pt x="5382" y="5730"/>
                    </a:lnTo>
                    <a:lnTo>
                      <a:pt x="2441" y="4099"/>
                    </a:lnTo>
                    <a:lnTo>
                      <a:pt x="5382" y="2480"/>
                    </a:lnTo>
                    <a:close/>
                    <a:moveTo>
                      <a:pt x="346" y="3325"/>
                    </a:moveTo>
                    <a:lnTo>
                      <a:pt x="1941" y="4206"/>
                    </a:lnTo>
                    <a:lnTo>
                      <a:pt x="1941" y="7278"/>
                    </a:lnTo>
                    <a:lnTo>
                      <a:pt x="346" y="7992"/>
                    </a:lnTo>
                    <a:lnTo>
                      <a:pt x="346" y="3325"/>
                    </a:lnTo>
                    <a:close/>
                    <a:moveTo>
                      <a:pt x="2262" y="4385"/>
                    </a:moveTo>
                    <a:lnTo>
                      <a:pt x="3477" y="5051"/>
                    </a:lnTo>
                    <a:lnTo>
                      <a:pt x="5215" y="6028"/>
                    </a:lnTo>
                    <a:lnTo>
                      <a:pt x="5215" y="8921"/>
                    </a:lnTo>
                    <a:lnTo>
                      <a:pt x="2262" y="7290"/>
                    </a:lnTo>
                    <a:lnTo>
                      <a:pt x="2262" y="4385"/>
                    </a:lnTo>
                    <a:close/>
                    <a:moveTo>
                      <a:pt x="8489" y="4385"/>
                    </a:moveTo>
                    <a:lnTo>
                      <a:pt x="8489" y="7290"/>
                    </a:lnTo>
                    <a:lnTo>
                      <a:pt x="5537" y="8921"/>
                    </a:lnTo>
                    <a:lnTo>
                      <a:pt x="5537" y="6028"/>
                    </a:lnTo>
                    <a:lnTo>
                      <a:pt x="8489" y="4385"/>
                    </a:lnTo>
                    <a:close/>
                    <a:moveTo>
                      <a:pt x="5374" y="0"/>
                    </a:moveTo>
                    <a:cubicBezTo>
                      <a:pt x="5346" y="0"/>
                      <a:pt x="5316" y="9"/>
                      <a:pt x="5287" y="27"/>
                    </a:cubicBezTo>
                    <a:lnTo>
                      <a:pt x="96" y="2896"/>
                    </a:lnTo>
                    <a:cubicBezTo>
                      <a:pt x="36" y="2932"/>
                      <a:pt x="0" y="2992"/>
                      <a:pt x="0" y="3051"/>
                    </a:cubicBezTo>
                    <a:lnTo>
                      <a:pt x="0" y="8242"/>
                    </a:lnTo>
                    <a:cubicBezTo>
                      <a:pt x="0" y="8302"/>
                      <a:pt x="36" y="8361"/>
                      <a:pt x="96" y="8385"/>
                    </a:cubicBezTo>
                    <a:lnTo>
                      <a:pt x="2382" y="9659"/>
                    </a:lnTo>
                    <a:cubicBezTo>
                      <a:pt x="2407" y="9670"/>
                      <a:pt x="2434" y="9676"/>
                      <a:pt x="2461" y="9676"/>
                    </a:cubicBezTo>
                    <a:cubicBezTo>
                      <a:pt x="2519" y="9676"/>
                      <a:pt x="2575" y="9649"/>
                      <a:pt x="2608" y="9600"/>
                    </a:cubicBezTo>
                    <a:cubicBezTo>
                      <a:pt x="2655" y="9516"/>
                      <a:pt x="2620" y="9421"/>
                      <a:pt x="2548" y="9373"/>
                    </a:cubicBezTo>
                    <a:lnTo>
                      <a:pt x="548" y="8266"/>
                    </a:lnTo>
                    <a:lnTo>
                      <a:pt x="2096" y="7587"/>
                    </a:lnTo>
                    <a:lnTo>
                      <a:pt x="5227" y="9314"/>
                    </a:lnTo>
                    <a:lnTo>
                      <a:pt x="5227" y="10862"/>
                    </a:lnTo>
                    <a:lnTo>
                      <a:pt x="3215" y="9742"/>
                    </a:lnTo>
                    <a:cubicBezTo>
                      <a:pt x="3193" y="9727"/>
                      <a:pt x="3167" y="9721"/>
                      <a:pt x="3140" y="9721"/>
                    </a:cubicBezTo>
                    <a:cubicBezTo>
                      <a:pt x="3082" y="9721"/>
                      <a:pt x="3021" y="9753"/>
                      <a:pt x="2989" y="9802"/>
                    </a:cubicBezTo>
                    <a:cubicBezTo>
                      <a:pt x="2953" y="9873"/>
                      <a:pt x="2977" y="9981"/>
                      <a:pt x="3060" y="10028"/>
                    </a:cubicBezTo>
                    <a:lnTo>
                      <a:pt x="5299" y="11278"/>
                    </a:lnTo>
                    <a:cubicBezTo>
                      <a:pt x="5322" y="11290"/>
                      <a:pt x="5349" y="11296"/>
                      <a:pt x="5377" y="11296"/>
                    </a:cubicBezTo>
                    <a:cubicBezTo>
                      <a:pt x="5406" y="11296"/>
                      <a:pt x="5435" y="11290"/>
                      <a:pt x="5465" y="11278"/>
                    </a:cubicBezTo>
                    <a:lnTo>
                      <a:pt x="7835" y="9969"/>
                    </a:lnTo>
                    <a:cubicBezTo>
                      <a:pt x="7906" y="9921"/>
                      <a:pt x="7930" y="9814"/>
                      <a:pt x="7894" y="9742"/>
                    </a:cubicBezTo>
                    <a:cubicBezTo>
                      <a:pt x="7861" y="9693"/>
                      <a:pt x="7801" y="9661"/>
                      <a:pt x="7743" y="9661"/>
                    </a:cubicBezTo>
                    <a:cubicBezTo>
                      <a:pt x="7716" y="9661"/>
                      <a:pt x="7690" y="9668"/>
                      <a:pt x="7668" y="9683"/>
                    </a:cubicBezTo>
                    <a:lnTo>
                      <a:pt x="5561" y="10862"/>
                    </a:lnTo>
                    <a:lnTo>
                      <a:pt x="5561" y="9314"/>
                    </a:lnTo>
                    <a:lnTo>
                      <a:pt x="8680" y="7587"/>
                    </a:lnTo>
                    <a:lnTo>
                      <a:pt x="10228" y="8266"/>
                    </a:lnTo>
                    <a:lnTo>
                      <a:pt x="8335" y="9314"/>
                    </a:lnTo>
                    <a:cubicBezTo>
                      <a:pt x="8263" y="9361"/>
                      <a:pt x="8239" y="9457"/>
                      <a:pt x="8275" y="9540"/>
                    </a:cubicBezTo>
                    <a:cubicBezTo>
                      <a:pt x="8311" y="9600"/>
                      <a:pt x="8370" y="9623"/>
                      <a:pt x="8430" y="9623"/>
                    </a:cubicBezTo>
                    <a:cubicBezTo>
                      <a:pt x="8454" y="9623"/>
                      <a:pt x="8489" y="9623"/>
                      <a:pt x="8501" y="9611"/>
                    </a:cubicBezTo>
                    <a:lnTo>
                      <a:pt x="10680" y="8409"/>
                    </a:lnTo>
                    <a:cubicBezTo>
                      <a:pt x="10680" y="8373"/>
                      <a:pt x="10692" y="8349"/>
                      <a:pt x="10704" y="8326"/>
                    </a:cubicBezTo>
                    <a:cubicBezTo>
                      <a:pt x="10716" y="8302"/>
                      <a:pt x="10728" y="8266"/>
                      <a:pt x="10728" y="8242"/>
                    </a:cubicBezTo>
                    <a:lnTo>
                      <a:pt x="10728" y="6778"/>
                    </a:lnTo>
                    <a:cubicBezTo>
                      <a:pt x="10728" y="6694"/>
                      <a:pt x="10656" y="6623"/>
                      <a:pt x="10573" y="6623"/>
                    </a:cubicBezTo>
                    <a:cubicBezTo>
                      <a:pt x="10478" y="6623"/>
                      <a:pt x="10406" y="6694"/>
                      <a:pt x="10406" y="6778"/>
                    </a:cubicBezTo>
                    <a:lnTo>
                      <a:pt x="10406" y="7992"/>
                    </a:lnTo>
                    <a:lnTo>
                      <a:pt x="8811" y="7278"/>
                    </a:lnTo>
                    <a:lnTo>
                      <a:pt x="8811" y="4206"/>
                    </a:lnTo>
                    <a:lnTo>
                      <a:pt x="10406" y="3325"/>
                    </a:lnTo>
                    <a:lnTo>
                      <a:pt x="10406" y="6063"/>
                    </a:lnTo>
                    <a:cubicBezTo>
                      <a:pt x="10406" y="6159"/>
                      <a:pt x="10478" y="6230"/>
                      <a:pt x="10573" y="6230"/>
                    </a:cubicBezTo>
                    <a:cubicBezTo>
                      <a:pt x="10656" y="6230"/>
                      <a:pt x="10728" y="6159"/>
                      <a:pt x="10728" y="6063"/>
                    </a:cubicBezTo>
                    <a:lnTo>
                      <a:pt x="10728" y="3051"/>
                    </a:lnTo>
                    <a:cubicBezTo>
                      <a:pt x="10728" y="2992"/>
                      <a:pt x="10704" y="2932"/>
                      <a:pt x="10644" y="2896"/>
                    </a:cubicBezTo>
                    <a:lnTo>
                      <a:pt x="5453" y="27"/>
                    </a:lnTo>
                    <a:cubicBezTo>
                      <a:pt x="5430" y="9"/>
                      <a:pt x="5403" y="0"/>
                      <a:pt x="53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13239;p83">
              <a:extLst>
                <a:ext uri="{FF2B5EF4-FFF2-40B4-BE49-F238E27FC236}">
                  <a16:creationId xmlns:a16="http://schemas.microsoft.com/office/drawing/2014/main" id="{026F0B6F-51EB-3D12-D0DD-3B6B12328661}"/>
                </a:ext>
              </a:extLst>
            </p:cNvPr>
            <p:cNvGrpSpPr/>
            <p:nvPr/>
          </p:nvGrpSpPr>
          <p:grpSpPr>
            <a:xfrm>
              <a:off x="6374506" y="1665462"/>
              <a:ext cx="322914" cy="348543"/>
              <a:chOff x="2662884" y="1513044"/>
              <a:chExt cx="322914" cy="348543"/>
            </a:xfrm>
            <a:solidFill>
              <a:schemeClr val="bg1">
                <a:lumMod val="90000"/>
                <a:lumOff val="10000"/>
              </a:schemeClr>
            </a:solidFill>
          </p:grpSpPr>
          <p:sp>
            <p:nvSpPr>
              <p:cNvPr id="59" name="Google Shape;13240;p83">
                <a:extLst>
                  <a:ext uri="{FF2B5EF4-FFF2-40B4-BE49-F238E27FC236}">
                    <a16:creationId xmlns:a16="http://schemas.microsoft.com/office/drawing/2014/main" id="{620BEDC3-0DDA-865B-FF64-BE5767B226A2}"/>
                  </a:ext>
                </a:extLst>
              </p:cNvPr>
              <p:cNvSpPr/>
              <p:nvPr/>
            </p:nvSpPr>
            <p:spPr>
              <a:xfrm>
                <a:off x="2662884" y="1513044"/>
                <a:ext cx="260663" cy="348543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11002" extrusionOk="0">
                    <a:moveTo>
                      <a:pt x="5692" y="0"/>
                    </a:moveTo>
                    <a:cubicBezTo>
                      <a:pt x="5597" y="0"/>
                      <a:pt x="5525" y="72"/>
                      <a:pt x="5525" y="167"/>
                    </a:cubicBezTo>
                    <a:cubicBezTo>
                      <a:pt x="5525" y="250"/>
                      <a:pt x="5597" y="322"/>
                      <a:pt x="5692" y="322"/>
                    </a:cubicBezTo>
                    <a:lnTo>
                      <a:pt x="7907" y="322"/>
                    </a:lnTo>
                    <a:lnTo>
                      <a:pt x="7907" y="10668"/>
                    </a:lnTo>
                    <a:lnTo>
                      <a:pt x="334" y="10668"/>
                    </a:lnTo>
                    <a:lnTo>
                      <a:pt x="334" y="9406"/>
                    </a:lnTo>
                    <a:cubicBezTo>
                      <a:pt x="334" y="9311"/>
                      <a:pt x="251" y="9240"/>
                      <a:pt x="167" y="9240"/>
                    </a:cubicBezTo>
                    <a:cubicBezTo>
                      <a:pt x="72" y="9240"/>
                      <a:pt x="1" y="9311"/>
                      <a:pt x="1" y="9406"/>
                    </a:cubicBezTo>
                    <a:lnTo>
                      <a:pt x="1" y="10835"/>
                    </a:lnTo>
                    <a:cubicBezTo>
                      <a:pt x="1" y="10918"/>
                      <a:pt x="72" y="11002"/>
                      <a:pt x="167" y="11002"/>
                    </a:cubicBezTo>
                    <a:lnTo>
                      <a:pt x="8049" y="11002"/>
                    </a:lnTo>
                    <a:cubicBezTo>
                      <a:pt x="8145" y="11002"/>
                      <a:pt x="8216" y="10918"/>
                      <a:pt x="8216" y="10835"/>
                    </a:cubicBezTo>
                    <a:lnTo>
                      <a:pt x="8216" y="179"/>
                    </a:lnTo>
                    <a:cubicBezTo>
                      <a:pt x="8228" y="60"/>
                      <a:pt x="8157" y="0"/>
                      <a:pt x="80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3241;p83">
                <a:extLst>
                  <a:ext uri="{FF2B5EF4-FFF2-40B4-BE49-F238E27FC236}">
                    <a16:creationId xmlns:a16="http://schemas.microsoft.com/office/drawing/2014/main" id="{DD840003-D7D1-E111-86B4-FEB13E506F54}"/>
                  </a:ext>
                </a:extLst>
              </p:cNvPr>
              <p:cNvSpPr/>
              <p:nvPr/>
            </p:nvSpPr>
            <p:spPr>
              <a:xfrm>
                <a:off x="2663264" y="1513044"/>
                <a:ext cx="165243" cy="282554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8919" extrusionOk="0">
                    <a:moveTo>
                      <a:pt x="2358" y="548"/>
                    </a:moveTo>
                    <a:lnTo>
                      <a:pt x="2358" y="2346"/>
                    </a:lnTo>
                    <a:lnTo>
                      <a:pt x="560" y="2346"/>
                    </a:lnTo>
                    <a:lnTo>
                      <a:pt x="2358" y="548"/>
                    </a:lnTo>
                    <a:close/>
                    <a:moveTo>
                      <a:pt x="2537" y="0"/>
                    </a:moveTo>
                    <a:cubicBezTo>
                      <a:pt x="2418" y="0"/>
                      <a:pt x="2299" y="167"/>
                      <a:pt x="2227" y="238"/>
                    </a:cubicBezTo>
                    <a:lnTo>
                      <a:pt x="108" y="2346"/>
                    </a:lnTo>
                    <a:cubicBezTo>
                      <a:pt x="60" y="2393"/>
                      <a:pt x="1" y="2441"/>
                      <a:pt x="1" y="2513"/>
                    </a:cubicBezTo>
                    <a:lnTo>
                      <a:pt x="1" y="8751"/>
                    </a:lnTo>
                    <a:cubicBezTo>
                      <a:pt x="1" y="8835"/>
                      <a:pt x="72" y="8918"/>
                      <a:pt x="167" y="8918"/>
                    </a:cubicBezTo>
                    <a:cubicBezTo>
                      <a:pt x="263" y="8918"/>
                      <a:pt x="334" y="8835"/>
                      <a:pt x="334" y="8751"/>
                    </a:cubicBezTo>
                    <a:lnTo>
                      <a:pt x="334" y="2667"/>
                    </a:lnTo>
                    <a:lnTo>
                      <a:pt x="2525" y="2667"/>
                    </a:lnTo>
                    <a:cubicBezTo>
                      <a:pt x="2608" y="2667"/>
                      <a:pt x="2680" y="2584"/>
                      <a:pt x="2680" y="2501"/>
                    </a:cubicBezTo>
                    <a:lnTo>
                      <a:pt x="2680" y="310"/>
                    </a:lnTo>
                    <a:lnTo>
                      <a:pt x="5049" y="310"/>
                    </a:lnTo>
                    <a:cubicBezTo>
                      <a:pt x="5144" y="310"/>
                      <a:pt x="5216" y="238"/>
                      <a:pt x="5216" y="143"/>
                    </a:cubicBezTo>
                    <a:cubicBezTo>
                      <a:pt x="5216" y="60"/>
                      <a:pt x="5132" y="0"/>
                      <a:pt x="50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3242;p83">
                <a:extLst>
                  <a:ext uri="{FF2B5EF4-FFF2-40B4-BE49-F238E27FC236}">
                    <a16:creationId xmlns:a16="http://schemas.microsoft.com/office/drawing/2014/main" id="{56978B5D-ECAA-F3E4-7CA6-965C112B2025}"/>
                  </a:ext>
                </a:extLst>
              </p:cNvPr>
              <p:cNvSpPr/>
              <p:nvPr/>
            </p:nvSpPr>
            <p:spPr>
              <a:xfrm>
                <a:off x="2717596" y="174763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3"/>
                      <a:pt x="4810" y="168"/>
                    </a:cubicBezTo>
                    <a:cubicBezTo>
                      <a:pt x="4798" y="84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3243;p83">
                <a:extLst>
                  <a:ext uri="{FF2B5EF4-FFF2-40B4-BE49-F238E27FC236}">
                    <a16:creationId xmlns:a16="http://schemas.microsoft.com/office/drawing/2014/main" id="{715F9714-D011-BA27-5462-4EB37C99B6BD}"/>
                  </a:ext>
                </a:extLst>
              </p:cNvPr>
              <p:cNvSpPr/>
              <p:nvPr/>
            </p:nvSpPr>
            <p:spPr>
              <a:xfrm>
                <a:off x="2788876" y="1809886"/>
                <a:ext cx="8113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334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2394" y="334"/>
                    </a:lnTo>
                    <a:cubicBezTo>
                      <a:pt x="2489" y="334"/>
                      <a:pt x="2560" y="262"/>
                      <a:pt x="2560" y="167"/>
                    </a:cubicBezTo>
                    <a:cubicBezTo>
                      <a:pt x="2560" y="84"/>
                      <a:pt x="2489" y="1"/>
                      <a:pt x="2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3244;p83">
                <a:extLst>
                  <a:ext uri="{FF2B5EF4-FFF2-40B4-BE49-F238E27FC236}">
                    <a16:creationId xmlns:a16="http://schemas.microsoft.com/office/drawing/2014/main" id="{118903E7-AFF2-CF8B-6AC1-9A7098D3C50E}"/>
                  </a:ext>
                </a:extLst>
              </p:cNvPr>
              <p:cNvSpPr/>
              <p:nvPr/>
            </p:nvSpPr>
            <p:spPr>
              <a:xfrm>
                <a:off x="2717596" y="1722385"/>
                <a:ext cx="15241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4644" y="322"/>
                    </a:lnTo>
                    <a:cubicBezTo>
                      <a:pt x="4739" y="322"/>
                      <a:pt x="4810" y="250"/>
                      <a:pt x="4810" y="167"/>
                    </a:cubicBezTo>
                    <a:cubicBezTo>
                      <a:pt x="4798" y="60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3245;p83">
                <a:extLst>
                  <a:ext uri="{FF2B5EF4-FFF2-40B4-BE49-F238E27FC236}">
                    <a16:creationId xmlns:a16="http://schemas.microsoft.com/office/drawing/2014/main" id="{2E925C3B-F9D6-8D79-3148-EFE05E5697CC}"/>
                  </a:ext>
                </a:extLst>
              </p:cNvPr>
              <p:cNvSpPr/>
              <p:nvPr/>
            </p:nvSpPr>
            <p:spPr>
              <a:xfrm>
                <a:off x="2717596" y="169634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51"/>
                      <a:pt x="4810" y="167"/>
                    </a:cubicBezTo>
                    <a:cubicBezTo>
                      <a:pt x="4798" y="72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3246;p83">
                <a:extLst>
                  <a:ext uri="{FF2B5EF4-FFF2-40B4-BE49-F238E27FC236}">
                    <a16:creationId xmlns:a16="http://schemas.microsoft.com/office/drawing/2014/main" id="{9310B383-C6C5-9ED4-1214-4CE337376F34}"/>
                  </a:ext>
                </a:extLst>
              </p:cNvPr>
              <p:cNvSpPr/>
              <p:nvPr/>
            </p:nvSpPr>
            <p:spPr>
              <a:xfrm>
                <a:off x="2717596" y="1670335"/>
                <a:ext cx="15241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4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2"/>
                      <a:pt x="4810" y="167"/>
                    </a:cubicBezTo>
                    <a:cubicBezTo>
                      <a:pt x="4810" y="84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3247;p83">
                <a:extLst>
                  <a:ext uri="{FF2B5EF4-FFF2-40B4-BE49-F238E27FC236}">
                    <a16:creationId xmlns:a16="http://schemas.microsoft.com/office/drawing/2014/main" id="{6F898CF7-4F4D-F3A3-6607-2AEF8A349B2A}"/>
                  </a:ext>
                </a:extLst>
              </p:cNvPr>
              <p:cNvSpPr/>
              <p:nvPr/>
            </p:nvSpPr>
            <p:spPr>
              <a:xfrm>
                <a:off x="2778326" y="1594145"/>
                <a:ext cx="31332" cy="61111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929" extrusionOk="0">
                    <a:moveTo>
                      <a:pt x="179" y="0"/>
                    </a:moveTo>
                    <a:cubicBezTo>
                      <a:pt x="95" y="0"/>
                      <a:pt x="12" y="72"/>
                      <a:pt x="12" y="167"/>
                    </a:cubicBezTo>
                    <a:cubicBezTo>
                      <a:pt x="12" y="250"/>
                      <a:pt x="95" y="322"/>
                      <a:pt x="179" y="322"/>
                    </a:cubicBezTo>
                    <a:lnTo>
                      <a:pt x="333" y="322"/>
                    </a:lnTo>
                    <a:lnTo>
                      <a:pt x="333" y="1607"/>
                    </a:lnTo>
                    <a:lnTo>
                      <a:pt x="167" y="1607"/>
                    </a:lnTo>
                    <a:cubicBezTo>
                      <a:pt x="72" y="1607"/>
                      <a:pt x="0" y="1679"/>
                      <a:pt x="0" y="1774"/>
                    </a:cubicBezTo>
                    <a:cubicBezTo>
                      <a:pt x="0" y="1858"/>
                      <a:pt x="72" y="1929"/>
                      <a:pt x="167" y="1929"/>
                    </a:cubicBezTo>
                    <a:lnTo>
                      <a:pt x="822" y="1929"/>
                    </a:lnTo>
                    <a:cubicBezTo>
                      <a:pt x="905" y="1929"/>
                      <a:pt x="988" y="1858"/>
                      <a:pt x="988" y="1774"/>
                    </a:cubicBezTo>
                    <a:cubicBezTo>
                      <a:pt x="976" y="1679"/>
                      <a:pt x="893" y="1607"/>
                      <a:pt x="810" y="1607"/>
                    </a:cubicBezTo>
                    <a:lnTo>
                      <a:pt x="643" y="1607"/>
                    </a:lnTo>
                    <a:lnTo>
                      <a:pt x="643" y="167"/>
                    </a:lnTo>
                    <a:cubicBezTo>
                      <a:pt x="643" y="72"/>
                      <a:pt x="572" y="0"/>
                      <a:pt x="4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3248;p83">
                <a:extLst>
                  <a:ext uri="{FF2B5EF4-FFF2-40B4-BE49-F238E27FC236}">
                    <a16:creationId xmlns:a16="http://schemas.microsoft.com/office/drawing/2014/main" id="{D51A2580-105B-9116-9699-4C2EDBED8753}"/>
                  </a:ext>
                </a:extLst>
              </p:cNvPr>
              <p:cNvSpPr/>
              <p:nvPr/>
            </p:nvSpPr>
            <p:spPr>
              <a:xfrm>
                <a:off x="2782476" y="1575263"/>
                <a:ext cx="16220" cy="15872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01" extrusionOk="0">
                    <a:moveTo>
                      <a:pt x="262" y="1"/>
                    </a:moveTo>
                    <a:cubicBezTo>
                      <a:pt x="131" y="1"/>
                      <a:pt x="0" y="120"/>
                      <a:pt x="0" y="251"/>
                    </a:cubicBezTo>
                    <a:cubicBezTo>
                      <a:pt x="0" y="382"/>
                      <a:pt x="119" y="501"/>
                      <a:pt x="262" y="501"/>
                    </a:cubicBezTo>
                    <a:cubicBezTo>
                      <a:pt x="393" y="501"/>
                      <a:pt x="512" y="382"/>
                      <a:pt x="512" y="251"/>
                    </a:cubicBezTo>
                    <a:cubicBezTo>
                      <a:pt x="512" y="120"/>
                      <a:pt x="393" y="1"/>
                      <a:pt x="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3249;p83">
                <a:extLst>
                  <a:ext uri="{FF2B5EF4-FFF2-40B4-BE49-F238E27FC236}">
                    <a16:creationId xmlns:a16="http://schemas.microsoft.com/office/drawing/2014/main" id="{2F911638-1DD7-23CA-0A14-122080F380A9}"/>
                  </a:ext>
                </a:extLst>
              </p:cNvPr>
              <p:cNvSpPr/>
              <p:nvPr/>
            </p:nvSpPr>
            <p:spPr>
              <a:xfrm>
                <a:off x="2943537" y="1513044"/>
                <a:ext cx="42261" cy="347783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978" extrusionOk="0">
                    <a:moveTo>
                      <a:pt x="667" y="310"/>
                    </a:moveTo>
                    <a:cubicBezTo>
                      <a:pt x="857" y="310"/>
                      <a:pt x="1012" y="477"/>
                      <a:pt x="1012" y="655"/>
                    </a:cubicBezTo>
                    <a:lnTo>
                      <a:pt x="1012" y="1477"/>
                    </a:lnTo>
                    <a:lnTo>
                      <a:pt x="321" y="1477"/>
                    </a:lnTo>
                    <a:lnTo>
                      <a:pt x="321" y="655"/>
                    </a:lnTo>
                    <a:cubicBezTo>
                      <a:pt x="321" y="465"/>
                      <a:pt x="488" y="310"/>
                      <a:pt x="667" y="310"/>
                    </a:cubicBezTo>
                    <a:close/>
                    <a:moveTo>
                      <a:pt x="1024" y="1798"/>
                    </a:moveTo>
                    <a:lnTo>
                      <a:pt x="1024" y="2453"/>
                    </a:lnTo>
                    <a:lnTo>
                      <a:pt x="321" y="2453"/>
                    </a:lnTo>
                    <a:lnTo>
                      <a:pt x="321" y="1798"/>
                    </a:lnTo>
                    <a:close/>
                    <a:moveTo>
                      <a:pt x="964" y="9597"/>
                    </a:moveTo>
                    <a:lnTo>
                      <a:pt x="833" y="10525"/>
                    </a:lnTo>
                    <a:cubicBezTo>
                      <a:pt x="810" y="10597"/>
                      <a:pt x="750" y="10656"/>
                      <a:pt x="679" y="10656"/>
                    </a:cubicBezTo>
                    <a:cubicBezTo>
                      <a:pt x="607" y="10656"/>
                      <a:pt x="536" y="10597"/>
                      <a:pt x="536" y="10525"/>
                    </a:cubicBezTo>
                    <a:lnTo>
                      <a:pt x="417" y="9597"/>
                    </a:lnTo>
                    <a:close/>
                    <a:moveTo>
                      <a:pt x="667" y="0"/>
                    </a:moveTo>
                    <a:cubicBezTo>
                      <a:pt x="298" y="0"/>
                      <a:pt x="0" y="298"/>
                      <a:pt x="0" y="667"/>
                    </a:cubicBezTo>
                    <a:lnTo>
                      <a:pt x="0" y="1631"/>
                    </a:lnTo>
                    <a:lnTo>
                      <a:pt x="0" y="2822"/>
                    </a:lnTo>
                    <a:lnTo>
                      <a:pt x="0" y="4810"/>
                    </a:lnTo>
                    <a:cubicBezTo>
                      <a:pt x="0" y="4894"/>
                      <a:pt x="71" y="4965"/>
                      <a:pt x="167" y="4965"/>
                    </a:cubicBezTo>
                    <a:cubicBezTo>
                      <a:pt x="250" y="4965"/>
                      <a:pt x="321" y="4894"/>
                      <a:pt x="321" y="4810"/>
                    </a:cubicBezTo>
                    <a:lnTo>
                      <a:pt x="321" y="2763"/>
                    </a:lnTo>
                    <a:lnTo>
                      <a:pt x="1024" y="2763"/>
                    </a:lnTo>
                    <a:lnTo>
                      <a:pt x="1024" y="9275"/>
                    </a:lnTo>
                    <a:lnTo>
                      <a:pt x="321" y="9275"/>
                    </a:lnTo>
                    <a:lnTo>
                      <a:pt x="321" y="5430"/>
                    </a:lnTo>
                    <a:cubicBezTo>
                      <a:pt x="321" y="5346"/>
                      <a:pt x="250" y="5263"/>
                      <a:pt x="167" y="5263"/>
                    </a:cubicBezTo>
                    <a:cubicBezTo>
                      <a:pt x="71" y="5263"/>
                      <a:pt x="0" y="5346"/>
                      <a:pt x="0" y="5430"/>
                    </a:cubicBezTo>
                    <a:lnTo>
                      <a:pt x="0" y="9430"/>
                    </a:lnTo>
                    <a:cubicBezTo>
                      <a:pt x="0" y="9490"/>
                      <a:pt x="24" y="9537"/>
                      <a:pt x="60" y="9561"/>
                    </a:cubicBezTo>
                    <a:lnTo>
                      <a:pt x="191" y="10561"/>
                    </a:lnTo>
                    <a:cubicBezTo>
                      <a:pt x="226" y="10799"/>
                      <a:pt x="429" y="10978"/>
                      <a:pt x="667" y="10978"/>
                    </a:cubicBezTo>
                    <a:cubicBezTo>
                      <a:pt x="905" y="10978"/>
                      <a:pt x="1119" y="10799"/>
                      <a:pt x="1143" y="10561"/>
                    </a:cubicBezTo>
                    <a:lnTo>
                      <a:pt x="1274" y="9561"/>
                    </a:lnTo>
                    <a:cubicBezTo>
                      <a:pt x="1322" y="9537"/>
                      <a:pt x="1334" y="9490"/>
                      <a:pt x="1334" y="9430"/>
                    </a:cubicBezTo>
                    <a:lnTo>
                      <a:pt x="1334" y="2822"/>
                    </a:lnTo>
                    <a:lnTo>
                      <a:pt x="1334" y="1631"/>
                    </a:lnTo>
                    <a:lnTo>
                      <a:pt x="1334" y="667"/>
                    </a:lnTo>
                    <a:cubicBezTo>
                      <a:pt x="1334" y="298"/>
                      <a:pt x="1036" y="0"/>
                      <a:pt x="6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EDAD55-11D3-C2A3-5FAE-759E29C4F99D}"/>
              </a:ext>
            </a:extLst>
          </p:cNvPr>
          <p:cNvGrpSpPr/>
          <p:nvPr/>
        </p:nvGrpSpPr>
        <p:grpSpPr>
          <a:xfrm>
            <a:off x="3408145" y="3187637"/>
            <a:ext cx="2327710" cy="981373"/>
            <a:chOff x="5539162" y="3068421"/>
            <a:chExt cx="2327710" cy="9813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E4252A-1DAF-4C29-151C-E08BC9C50800}"/>
                </a:ext>
              </a:extLst>
            </p:cNvPr>
            <p:cNvSpPr txBox="1"/>
            <p:nvPr/>
          </p:nvSpPr>
          <p:spPr>
            <a:xfrm>
              <a:off x="5539162" y="3726629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UI Design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7" name="Google Shape;13437;p84">
              <a:extLst>
                <a:ext uri="{FF2B5EF4-FFF2-40B4-BE49-F238E27FC236}">
                  <a16:creationId xmlns:a16="http://schemas.microsoft.com/office/drawing/2014/main" id="{D08403AA-8BF2-BDFA-EA18-1A7FDD693AA0}"/>
                </a:ext>
              </a:extLst>
            </p:cNvPr>
            <p:cNvGrpSpPr/>
            <p:nvPr/>
          </p:nvGrpSpPr>
          <p:grpSpPr>
            <a:xfrm>
              <a:off x="6479926" y="3068421"/>
              <a:ext cx="427171" cy="463869"/>
              <a:chOff x="2219466" y="1500293"/>
              <a:chExt cx="330613" cy="359015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8" name="Google Shape;13438;p84">
                <a:extLst>
                  <a:ext uri="{FF2B5EF4-FFF2-40B4-BE49-F238E27FC236}">
                    <a16:creationId xmlns:a16="http://schemas.microsoft.com/office/drawing/2014/main" id="{2AD9F79E-79A9-DF00-316D-944603A84DDD}"/>
                  </a:ext>
                </a:extLst>
              </p:cNvPr>
              <p:cNvSpPr/>
              <p:nvPr/>
            </p:nvSpPr>
            <p:spPr>
              <a:xfrm>
                <a:off x="2353906" y="1635560"/>
                <a:ext cx="65518" cy="82121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582" extrusionOk="0">
                    <a:moveTo>
                      <a:pt x="994" y="319"/>
                    </a:moveTo>
                    <a:cubicBezTo>
                      <a:pt x="1051" y="319"/>
                      <a:pt x="1107" y="355"/>
                      <a:pt x="1131" y="426"/>
                    </a:cubicBezTo>
                    <a:lnTo>
                      <a:pt x="1631" y="2093"/>
                    </a:lnTo>
                    <a:cubicBezTo>
                      <a:pt x="1667" y="2165"/>
                      <a:pt x="1607" y="2236"/>
                      <a:pt x="1536" y="2236"/>
                    </a:cubicBezTo>
                    <a:lnTo>
                      <a:pt x="476" y="2236"/>
                    </a:lnTo>
                    <a:cubicBezTo>
                      <a:pt x="405" y="2236"/>
                      <a:pt x="345" y="2165"/>
                      <a:pt x="357" y="2093"/>
                    </a:cubicBezTo>
                    <a:lnTo>
                      <a:pt x="857" y="426"/>
                    </a:lnTo>
                    <a:cubicBezTo>
                      <a:pt x="881" y="355"/>
                      <a:pt x="938" y="319"/>
                      <a:pt x="994" y="319"/>
                    </a:cubicBezTo>
                    <a:close/>
                    <a:moveTo>
                      <a:pt x="1006" y="1"/>
                    </a:moveTo>
                    <a:cubicBezTo>
                      <a:pt x="813" y="1"/>
                      <a:pt x="619" y="111"/>
                      <a:pt x="548" y="331"/>
                    </a:cubicBezTo>
                    <a:lnTo>
                      <a:pt x="48" y="1998"/>
                    </a:lnTo>
                    <a:cubicBezTo>
                      <a:pt x="0" y="2129"/>
                      <a:pt x="36" y="2284"/>
                      <a:pt x="119" y="2403"/>
                    </a:cubicBezTo>
                    <a:cubicBezTo>
                      <a:pt x="214" y="2522"/>
                      <a:pt x="345" y="2581"/>
                      <a:pt x="476" y="2581"/>
                    </a:cubicBezTo>
                    <a:lnTo>
                      <a:pt x="1536" y="2581"/>
                    </a:lnTo>
                    <a:cubicBezTo>
                      <a:pt x="1845" y="2581"/>
                      <a:pt x="2060" y="2284"/>
                      <a:pt x="1965" y="1998"/>
                    </a:cubicBezTo>
                    <a:lnTo>
                      <a:pt x="1464" y="331"/>
                    </a:lnTo>
                    <a:cubicBezTo>
                      <a:pt x="1393" y="111"/>
                      <a:pt x="1200" y="1"/>
                      <a:pt x="100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3439;p84">
                <a:extLst>
                  <a:ext uri="{FF2B5EF4-FFF2-40B4-BE49-F238E27FC236}">
                    <a16:creationId xmlns:a16="http://schemas.microsoft.com/office/drawing/2014/main" id="{090EC418-4615-5040-C5AD-796096C981B4}"/>
                  </a:ext>
                </a:extLst>
              </p:cNvPr>
              <p:cNvSpPr/>
              <p:nvPr/>
            </p:nvSpPr>
            <p:spPr>
              <a:xfrm>
                <a:off x="2219466" y="1500293"/>
                <a:ext cx="330613" cy="359015"/>
              </a:xfrm>
              <a:custGeom>
                <a:avLst/>
                <a:gdLst/>
                <a:ahLst/>
                <a:cxnLst/>
                <a:rect l="l" t="t" r="r" b="b"/>
                <a:pathLst>
                  <a:path w="10395" h="11288" extrusionOk="0">
                    <a:moveTo>
                      <a:pt x="1048" y="322"/>
                    </a:moveTo>
                    <a:lnTo>
                      <a:pt x="1048" y="1048"/>
                    </a:lnTo>
                    <a:lnTo>
                      <a:pt x="334" y="1048"/>
                    </a:lnTo>
                    <a:lnTo>
                      <a:pt x="334" y="322"/>
                    </a:lnTo>
                    <a:close/>
                    <a:moveTo>
                      <a:pt x="5549" y="334"/>
                    </a:moveTo>
                    <a:lnTo>
                      <a:pt x="5549" y="1048"/>
                    </a:lnTo>
                    <a:lnTo>
                      <a:pt x="4834" y="1048"/>
                    </a:lnTo>
                    <a:lnTo>
                      <a:pt x="4834" y="334"/>
                    </a:lnTo>
                    <a:close/>
                    <a:moveTo>
                      <a:pt x="10049" y="322"/>
                    </a:moveTo>
                    <a:lnTo>
                      <a:pt x="10049" y="1048"/>
                    </a:lnTo>
                    <a:lnTo>
                      <a:pt x="9335" y="1048"/>
                    </a:lnTo>
                    <a:lnTo>
                      <a:pt x="9335" y="322"/>
                    </a:lnTo>
                    <a:close/>
                    <a:moveTo>
                      <a:pt x="10061" y="5287"/>
                    </a:moveTo>
                    <a:lnTo>
                      <a:pt x="10061" y="6001"/>
                    </a:lnTo>
                    <a:lnTo>
                      <a:pt x="9347" y="6001"/>
                    </a:lnTo>
                    <a:lnTo>
                      <a:pt x="9347" y="5287"/>
                    </a:lnTo>
                    <a:close/>
                    <a:moveTo>
                      <a:pt x="1048" y="5299"/>
                    </a:moveTo>
                    <a:lnTo>
                      <a:pt x="1048" y="6013"/>
                    </a:lnTo>
                    <a:lnTo>
                      <a:pt x="334" y="6013"/>
                    </a:lnTo>
                    <a:lnTo>
                      <a:pt x="334" y="5299"/>
                    </a:lnTo>
                    <a:close/>
                    <a:moveTo>
                      <a:pt x="1381" y="10287"/>
                    </a:moveTo>
                    <a:lnTo>
                      <a:pt x="1524" y="10418"/>
                    </a:lnTo>
                    <a:lnTo>
                      <a:pt x="1381" y="10418"/>
                    </a:lnTo>
                    <a:lnTo>
                      <a:pt x="1381" y="10287"/>
                    </a:lnTo>
                    <a:close/>
                    <a:moveTo>
                      <a:pt x="9001" y="10287"/>
                    </a:moveTo>
                    <a:lnTo>
                      <a:pt x="9001" y="10418"/>
                    </a:lnTo>
                    <a:lnTo>
                      <a:pt x="8870" y="10418"/>
                    </a:lnTo>
                    <a:lnTo>
                      <a:pt x="9001" y="10287"/>
                    </a:lnTo>
                    <a:close/>
                    <a:moveTo>
                      <a:pt x="9025" y="857"/>
                    </a:moveTo>
                    <a:lnTo>
                      <a:pt x="9025" y="1215"/>
                    </a:lnTo>
                    <a:cubicBezTo>
                      <a:pt x="9025" y="1310"/>
                      <a:pt x="9097" y="1381"/>
                      <a:pt x="9180" y="1381"/>
                    </a:cubicBezTo>
                    <a:lnTo>
                      <a:pt x="9537" y="1381"/>
                    </a:lnTo>
                    <a:lnTo>
                      <a:pt x="9537" y="4953"/>
                    </a:lnTo>
                    <a:lnTo>
                      <a:pt x="9180" y="4953"/>
                    </a:lnTo>
                    <a:cubicBezTo>
                      <a:pt x="9097" y="4953"/>
                      <a:pt x="9025" y="5025"/>
                      <a:pt x="9025" y="5120"/>
                    </a:cubicBezTo>
                    <a:lnTo>
                      <a:pt x="9025" y="6180"/>
                    </a:lnTo>
                    <a:cubicBezTo>
                      <a:pt x="9025" y="6263"/>
                      <a:pt x="9097" y="6346"/>
                      <a:pt x="9180" y="6346"/>
                    </a:cubicBezTo>
                    <a:lnTo>
                      <a:pt x="9537" y="6346"/>
                    </a:lnTo>
                    <a:lnTo>
                      <a:pt x="9537" y="9894"/>
                    </a:lnTo>
                    <a:lnTo>
                      <a:pt x="9275" y="9894"/>
                    </a:lnTo>
                    <a:cubicBezTo>
                      <a:pt x="9406" y="9573"/>
                      <a:pt x="9442" y="9216"/>
                      <a:pt x="9323" y="8870"/>
                    </a:cubicBezTo>
                    <a:lnTo>
                      <a:pt x="7311" y="2632"/>
                    </a:lnTo>
                    <a:cubicBezTo>
                      <a:pt x="7283" y="2567"/>
                      <a:pt x="7227" y="2524"/>
                      <a:pt x="7160" y="2524"/>
                    </a:cubicBezTo>
                    <a:cubicBezTo>
                      <a:pt x="7139" y="2524"/>
                      <a:pt x="7118" y="2528"/>
                      <a:pt x="7096" y="2536"/>
                    </a:cubicBezTo>
                    <a:cubicBezTo>
                      <a:pt x="7013" y="2560"/>
                      <a:pt x="6965" y="2655"/>
                      <a:pt x="7001" y="2739"/>
                    </a:cubicBezTo>
                    <a:lnTo>
                      <a:pt x="9001" y="8978"/>
                    </a:lnTo>
                    <a:cubicBezTo>
                      <a:pt x="9263" y="9780"/>
                      <a:pt x="8624" y="10429"/>
                      <a:pt x="7936" y="10429"/>
                    </a:cubicBezTo>
                    <a:cubicBezTo>
                      <a:pt x="7685" y="10429"/>
                      <a:pt x="7427" y="10342"/>
                      <a:pt x="7204" y="10144"/>
                    </a:cubicBezTo>
                    <a:cubicBezTo>
                      <a:pt x="7171" y="10123"/>
                      <a:pt x="7132" y="10111"/>
                      <a:pt x="7093" y="10111"/>
                    </a:cubicBezTo>
                    <a:cubicBezTo>
                      <a:pt x="7045" y="10111"/>
                      <a:pt x="6998" y="10129"/>
                      <a:pt x="6965" y="10168"/>
                    </a:cubicBezTo>
                    <a:cubicBezTo>
                      <a:pt x="6906" y="10240"/>
                      <a:pt x="6906" y="10347"/>
                      <a:pt x="6977" y="10406"/>
                    </a:cubicBezTo>
                    <a:cubicBezTo>
                      <a:pt x="7001" y="10418"/>
                      <a:pt x="7013" y="10430"/>
                      <a:pt x="7025" y="10430"/>
                    </a:cubicBezTo>
                    <a:lnTo>
                      <a:pt x="5906" y="10430"/>
                    </a:lnTo>
                    <a:lnTo>
                      <a:pt x="5906" y="10073"/>
                    </a:lnTo>
                    <a:cubicBezTo>
                      <a:pt x="5906" y="9990"/>
                      <a:pt x="5834" y="9918"/>
                      <a:pt x="5751" y="9918"/>
                    </a:cubicBezTo>
                    <a:lnTo>
                      <a:pt x="4691" y="9918"/>
                    </a:lnTo>
                    <a:cubicBezTo>
                      <a:pt x="4596" y="9918"/>
                      <a:pt x="4525" y="9990"/>
                      <a:pt x="4525" y="10073"/>
                    </a:cubicBezTo>
                    <a:lnTo>
                      <a:pt x="4525" y="10430"/>
                    </a:lnTo>
                    <a:lnTo>
                      <a:pt x="3382" y="10430"/>
                    </a:lnTo>
                    <a:cubicBezTo>
                      <a:pt x="3834" y="10049"/>
                      <a:pt x="3858" y="9585"/>
                      <a:pt x="4037" y="9144"/>
                    </a:cubicBezTo>
                    <a:cubicBezTo>
                      <a:pt x="4167" y="8728"/>
                      <a:pt x="4548" y="8442"/>
                      <a:pt x="5001" y="8442"/>
                    </a:cubicBezTo>
                    <a:lnTo>
                      <a:pt x="5418" y="8442"/>
                    </a:lnTo>
                    <a:cubicBezTo>
                      <a:pt x="5846" y="8442"/>
                      <a:pt x="6239" y="8728"/>
                      <a:pt x="6382" y="9144"/>
                    </a:cubicBezTo>
                    <a:lnTo>
                      <a:pt x="6596" y="9775"/>
                    </a:lnTo>
                    <a:cubicBezTo>
                      <a:pt x="6615" y="9849"/>
                      <a:pt x="6676" y="9894"/>
                      <a:pt x="6742" y="9894"/>
                    </a:cubicBezTo>
                    <a:cubicBezTo>
                      <a:pt x="6761" y="9894"/>
                      <a:pt x="6780" y="9890"/>
                      <a:pt x="6799" y="9882"/>
                    </a:cubicBezTo>
                    <a:cubicBezTo>
                      <a:pt x="6894" y="9859"/>
                      <a:pt x="6930" y="9763"/>
                      <a:pt x="6906" y="9680"/>
                    </a:cubicBezTo>
                    <a:lnTo>
                      <a:pt x="6692" y="9037"/>
                    </a:lnTo>
                    <a:cubicBezTo>
                      <a:pt x="6513" y="8489"/>
                      <a:pt x="6001" y="8108"/>
                      <a:pt x="5418" y="8108"/>
                    </a:cubicBezTo>
                    <a:lnTo>
                      <a:pt x="5001" y="8108"/>
                    </a:lnTo>
                    <a:cubicBezTo>
                      <a:pt x="4418" y="8108"/>
                      <a:pt x="3894" y="8489"/>
                      <a:pt x="3715" y="9037"/>
                    </a:cubicBezTo>
                    <a:lnTo>
                      <a:pt x="3513" y="9680"/>
                    </a:lnTo>
                    <a:cubicBezTo>
                      <a:pt x="3358" y="10132"/>
                      <a:pt x="2929" y="10430"/>
                      <a:pt x="2453" y="10430"/>
                    </a:cubicBezTo>
                    <a:cubicBezTo>
                      <a:pt x="1846" y="10430"/>
                      <a:pt x="1334" y="9942"/>
                      <a:pt x="1334" y="9323"/>
                    </a:cubicBezTo>
                    <a:cubicBezTo>
                      <a:pt x="1334" y="9025"/>
                      <a:pt x="1429" y="8906"/>
                      <a:pt x="1751" y="7846"/>
                    </a:cubicBezTo>
                    <a:cubicBezTo>
                      <a:pt x="1786" y="7751"/>
                      <a:pt x="1739" y="7668"/>
                      <a:pt x="1655" y="7632"/>
                    </a:cubicBezTo>
                    <a:cubicBezTo>
                      <a:pt x="1639" y="7628"/>
                      <a:pt x="1622" y="7626"/>
                      <a:pt x="1607" y="7626"/>
                    </a:cubicBezTo>
                    <a:cubicBezTo>
                      <a:pt x="1532" y="7626"/>
                      <a:pt x="1470" y="7670"/>
                      <a:pt x="1441" y="7739"/>
                    </a:cubicBezTo>
                    <a:lnTo>
                      <a:pt x="1084" y="8870"/>
                    </a:lnTo>
                    <a:cubicBezTo>
                      <a:pt x="977" y="9216"/>
                      <a:pt x="1000" y="9573"/>
                      <a:pt x="1143" y="9894"/>
                    </a:cubicBezTo>
                    <a:lnTo>
                      <a:pt x="881" y="9894"/>
                    </a:lnTo>
                    <a:lnTo>
                      <a:pt x="881" y="6346"/>
                    </a:lnTo>
                    <a:lnTo>
                      <a:pt x="1239" y="6346"/>
                    </a:lnTo>
                    <a:cubicBezTo>
                      <a:pt x="1322" y="6346"/>
                      <a:pt x="1393" y="6263"/>
                      <a:pt x="1393" y="6180"/>
                    </a:cubicBezTo>
                    <a:lnTo>
                      <a:pt x="1393" y="5120"/>
                    </a:lnTo>
                    <a:cubicBezTo>
                      <a:pt x="1393" y="5037"/>
                      <a:pt x="1322" y="4953"/>
                      <a:pt x="1239" y="4953"/>
                    </a:cubicBezTo>
                    <a:lnTo>
                      <a:pt x="881" y="4953"/>
                    </a:lnTo>
                    <a:lnTo>
                      <a:pt x="881" y="1381"/>
                    </a:lnTo>
                    <a:lnTo>
                      <a:pt x="1239" y="1381"/>
                    </a:lnTo>
                    <a:cubicBezTo>
                      <a:pt x="1322" y="1381"/>
                      <a:pt x="1393" y="1310"/>
                      <a:pt x="1393" y="1227"/>
                    </a:cubicBezTo>
                    <a:lnTo>
                      <a:pt x="1393" y="869"/>
                    </a:lnTo>
                    <a:lnTo>
                      <a:pt x="3953" y="869"/>
                    </a:lnTo>
                    <a:cubicBezTo>
                      <a:pt x="3703" y="1060"/>
                      <a:pt x="3513" y="1322"/>
                      <a:pt x="3417" y="1643"/>
                    </a:cubicBezTo>
                    <a:lnTo>
                      <a:pt x="1643" y="7096"/>
                    </a:lnTo>
                    <a:cubicBezTo>
                      <a:pt x="1608" y="7204"/>
                      <a:pt x="1679" y="7323"/>
                      <a:pt x="1798" y="7323"/>
                    </a:cubicBezTo>
                    <a:cubicBezTo>
                      <a:pt x="1881" y="7323"/>
                      <a:pt x="1941" y="7275"/>
                      <a:pt x="1965" y="7204"/>
                    </a:cubicBezTo>
                    <a:lnTo>
                      <a:pt x="3739" y="1727"/>
                    </a:lnTo>
                    <a:cubicBezTo>
                      <a:pt x="3858" y="1334"/>
                      <a:pt x="4156" y="1036"/>
                      <a:pt x="4525" y="917"/>
                    </a:cubicBezTo>
                    <a:lnTo>
                      <a:pt x="4525" y="1215"/>
                    </a:lnTo>
                    <a:cubicBezTo>
                      <a:pt x="4525" y="1310"/>
                      <a:pt x="4596" y="1381"/>
                      <a:pt x="4691" y="1381"/>
                    </a:cubicBezTo>
                    <a:lnTo>
                      <a:pt x="5751" y="1381"/>
                    </a:lnTo>
                    <a:cubicBezTo>
                      <a:pt x="5834" y="1381"/>
                      <a:pt x="5906" y="1310"/>
                      <a:pt x="5906" y="1215"/>
                    </a:cubicBezTo>
                    <a:lnTo>
                      <a:pt x="5906" y="941"/>
                    </a:lnTo>
                    <a:cubicBezTo>
                      <a:pt x="6263" y="1072"/>
                      <a:pt x="6549" y="1358"/>
                      <a:pt x="6680" y="1739"/>
                    </a:cubicBezTo>
                    <a:lnTo>
                      <a:pt x="6799" y="2096"/>
                    </a:lnTo>
                    <a:cubicBezTo>
                      <a:pt x="6827" y="2172"/>
                      <a:pt x="6886" y="2210"/>
                      <a:pt x="6958" y="2210"/>
                    </a:cubicBezTo>
                    <a:cubicBezTo>
                      <a:pt x="6975" y="2210"/>
                      <a:pt x="6994" y="2208"/>
                      <a:pt x="7013" y="2203"/>
                    </a:cubicBezTo>
                    <a:cubicBezTo>
                      <a:pt x="7096" y="2167"/>
                      <a:pt x="7144" y="2084"/>
                      <a:pt x="7120" y="1989"/>
                    </a:cubicBezTo>
                    <a:cubicBezTo>
                      <a:pt x="7025" y="1786"/>
                      <a:pt x="6977" y="1262"/>
                      <a:pt x="6465" y="857"/>
                    </a:cubicBezTo>
                    <a:close/>
                    <a:moveTo>
                      <a:pt x="1048" y="10228"/>
                    </a:moveTo>
                    <a:lnTo>
                      <a:pt x="1048" y="10942"/>
                    </a:lnTo>
                    <a:lnTo>
                      <a:pt x="334" y="10942"/>
                    </a:lnTo>
                    <a:lnTo>
                      <a:pt x="334" y="10228"/>
                    </a:lnTo>
                    <a:close/>
                    <a:moveTo>
                      <a:pt x="5572" y="10228"/>
                    </a:moveTo>
                    <a:lnTo>
                      <a:pt x="5572" y="10942"/>
                    </a:lnTo>
                    <a:lnTo>
                      <a:pt x="4858" y="10942"/>
                    </a:lnTo>
                    <a:lnTo>
                      <a:pt x="4858" y="10228"/>
                    </a:lnTo>
                    <a:close/>
                    <a:moveTo>
                      <a:pt x="10061" y="10228"/>
                    </a:moveTo>
                    <a:lnTo>
                      <a:pt x="10061" y="10942"/>
                    </a:lnTo>
                    <a:lnTo>
                      <a:pt x="9347" y="10942"/>
                    </a:lnTo>
                    <a:lnTo>
                      <a:pt x="9347" y="10228"/>
                    </a:lnTo>
                    <a:close/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1227"/>
                    </a:lnTo>
                    <a:cubicBezTo>
                      <a:pt x="0" y="1310"/>
                      <a:pt x="72" y="1381"/>
                      <a:pt x="167" y="1381"/>
                    </a:cubicBezTo>
                    <a:lnTo>
                      <a:pt x="524" y="1381"/>
                    </a:lnTo>
                    <a:lnTo>
                      <a:pt x="524" y="4953"/>
                    </a:lnTo>
                    <a:lnTo>
                      <a:pt x="167" y="4953"/>
                    </a:lnTo>
                    <a:cubicBezTo>
                      <a:pt x="72" y="4953"/>
                      <a:pt x="0" y="5037"/>
                      <a:pt x="0" y="5120"/>
                    </a:cubicBezTo>
                    <a:lnTo>
                      <a:pt x="0" y="6180"/>
                    </a:lnTo>
                    <a:cubicBezTo>
                      <a:pt x="0" y="6263"/>
                      <a:pt x="72" y="6346"/>
                      <a:pt x="167" y="6346"/>
                    </a:cubicBezTo>
                    <a:lnTo>
                      <a:pt x="524" y="6346"/>
                    </a:lnTo>
                    <a:lnTo>
                      <a:pt x="524" y="9894"/>
                    </a:lnTo>
                    <a:lnTo>
                      <a:pt x="167" y="9894"/>
                    </a:lnTo>
                    <a:cubicBezTo>
                      <a:pt x="72" y="9894"/>
                      <a:pt x="0" y="9978"/>
                      <a:pt x="0" y="10061"/>
                    </a:cubicBezTo>
                    <a:lnTo>
                      <a:pt x="0" y="11121"/>
                    </a:lnTo>
                    <a:cubicBezTo>
                      <a:pt x="0" y="11204"/>
                      <a:pt x="72" y="11287"/>
                      <a:pt x="167" y="11287"/>
                    </a:cubicBezTo>
                    <a:lnTo>
                      <a:pt x="1215" y="11287"/>
                    </a:lnTo>
                    <a:cubicBezTo>
                      <a:pt x="1310" y="11287"/>
                      <a:pt x="1381" y="11204"/>
                      <a:pt x="1381" y="11121"/>
                    </a:cubicBezTo>
                    <a:lnTo>
                      <a:pt x="1381" y="10763"/>
                    </a:lnTo>
                    <a:lnTo>
                      <a:pt x="4513" y="10763"/>
                    </a:lnTo>
                    <a:lnTo>
                      <a:pt x="4513" y="11121"/>
                    </a:lnTo>
                    <a:cubicBezTo>
                      <a:pt x="4513" y="11204"/>
                      <a:pt x="4584" y="11287"/>
                      <a:pt x="4679" y="11287"/>
                    </a:cubicBezTo>
                    <a:lnTo>
                      <a:pt x="5727" y="11287"/>
                    </a:lnTo>
                    <a:cubicBezTo>
                      <a:pt x="5822" y="11287"/>
                      <a:pt x="5894" y="11204"/>
                      <a:pt x="5894" y="11121"/>
                    </a:cubicBezTo>
                    <a:lnTo>
                      <a:pt x="5894" y="10763"/>
                    </a:lnTo>
                    <a:lnTo>
                      <a:pt x="9001" y="10763"/>
                    </a:lnTo>
                    <a:lnTo>
                      <a:pt x="9001" y="11121"/>
                    </a:lnTo>
                    <a:cubicBezTo>
                      <a:pt x="9001" y="11204"/>
                      <a:pt x="9085" y="11287"/>
                      <a:pt x="9168" y="11287"/>
                    </a:cubicBezTo>
                    <a:lnTo>
                      <a:pt x="10228" y="11287"/>
                    </a:lnTo>
                    <a:cubicBezTo>
                      <a:pt x="10311" y="11287"/>
                      <a:pt x="10394" y="11204"/>
                      <a:pt x="10394" y="11121"/>
                    </a:cubicBezTo>
                    <a:lnTo>
                      <a:pt x="10394" y="10061"/>
                    </a:lnTo>
                    <a:cubicBezTo>
                      <a:pt x="10394" y="9978"/>
                      <a:pt x="10311" y="9894"/>
                      <a:pt x="10228" y="9894"/>
                    </a:cubicBezTo>
                    <a:lnTo>
                      <a:pt x="9871" y="9894"/>
                    </a:lnTo>
                    <a:lnTo>
                      <a:pt x="9871" y="6346"/>
                    </a:lnTo>
                    <a:lnTo>
                      <a:pt x="10228" y="6346"/>
                    </a:lnTo>
                    <a:cubicBezTo>
                      <a:pt x="10311" y="6346"/>
                      <a:pt x="10394" y="6263"/>
                      <a:pt x="10394" y="6180"/>
                    </a:cubicBezTo>
                    <a:lnTo>
                      <a:pt x="10394" y="5120"/>
                    </a:lnTo>
                    <a:cubicBezTo>
                      <a:pt x="10394" y="5037"/>
                      <a:pt x="10311" y="4953"/>
                      <a:pt x="10228" y="4953"/>
                    </a:cubicBezTo>
                    <a:lnTo>
                      <a:pt x="9871" y="4953"/>
                    </a:lnTo>
                    <a:lnTo>
                      <a:pt x="9871" y="1381"/>
                    </a:lnTo>
                    <a:lnTo>
                      <a:pt x="10228" y="1381"/>
                    </a:lnTo>
                    <a:cubicBezTo>
                      <a:pt x="10311" y="1381"/>
                      <a:pt x="10394" y="1310"/>
                      <a:pt x="10394" y="1227"/>
                    </a:cubicBezTo>
                    <a:lnTo>
                      <a:pt x="10394" y="167"/>
                    </a:lnTo>
                    <a:cubicBezTo>
                      <a:pt x="10394" y="72"/>
                      <a:pt x="10311" y="0"/>
                      <a:pt x="10228" y="0"/>
                    </a:cubicBezTo>
                    <a:lnTo>
                      <a:pt x="9168" y="0"/>
                    </a:lnTo>
                    <a:cubicBezTo>
                      <a:pt x="9085" y="0"/>
                      <a:pt x="9001" y="72"/>
                      <a:pt x="9001" y="167"/>
                    </a:cubicBezTo>
                    <a:lnTo>
                      <a:pt x="9001" y="524"/>
                    </a:lnTo>
                    <a:lnTo>
                      <a:pt x="5894" y="524"/>
                    </a:lnTo>
                    <a:lnTo>
                      <a:pt x="5894" y="167"/>
                    </a:lnTo>
                    <a:cubicBezTo>
                      <a:pt x="5894" y="72"/>
                      <a:pt x="5822" y="0"/>
                      <a:pt x="5727" y="0"/>
                    </a:cubicBezTo>
                    <a:lnTo>
                      <a:pt x="4679" y="0"/>
                    </a:lnTo>
                    <a:cubicBezTo>
                      <a:pt x="4584" y="0"/>
                      <a:pt x="4513" y="72"/>
                      <a:pt x="4513" y="167"/>
                    </a:cubicBezTo>
                    <a:lnTo>
                      <a:pt x="4513" y="524"/>
                    </a:lnTo>
                    <a:lnTo>
                      <a:pt x="1381" y="524"/>
                    </a:lnTo>
                    <a:lnTo>
                      <a:pt x="1381" y="167"/>
                    </a:lnTo>
                    <a:cubicBezTo>
                      <a:pt x="1381" y="72"/>
                      <a:pt x="1310" y="0"/>
                      <a:pt x="12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9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Design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17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grpSp>
        <p:nvGrpSpPr>
          <p:cNvPr id="7" name="Google Shape;3542;p74">
            <a:extLst>
              <a:ext uri="{FF2B5EF4-FFF2-40B4-BE49-F238E27FC236}">
                <a16:creationId xmlns:a16="http://schemas.microsoft.com/office/drawing/2014/main" id="{DBAFAFD2-0442-CAD0-AA03-CF26845FC563}"/>
              </a:ext>
            </a:extLst>
          </p:cNvPr>
          <p:cNvGrpSpPr/>
          <p:nvPr/>
        </p:nvGrpSpPr>
        <p:grpSpPr>
          <a:xfrm>
            <a:off x="2710758" y="1946566"/>
            <a:ext cx="668985" cy="329953"/>
            <a:chOff x="4920150" y="1977875"/>
            <a:chExt cx="68525" cy="33800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8" name="Google Shape;3543;p74">
              <a:extLst>
                <a:ext uri="{FF2B5EF4-FFF2-40B4-BE49-F238E27FC236}">
                  <a16:creationId xmlns:a16="http://schemas.microsoft.com/office/drawing/2014/main" id="{41CF2BC9-C631-84E6-E56C-0E76EDF333D8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44;p74">
              <a:extLst>
                <a:ext uri="{FF2B5EF4-FFF2-40B4-BE49-F238E27FC236}">
                  <a16:creationId xmlns:a16="http://schemas.microsoft.com/office/drawing/2014/main" id="{32419F7E-B9A8-DC5F-0753-2EAD15E0D282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45;p74">
              <a:extLst>
                <a:ext uri="{FF2B5EF4-FFF2-40B4-BE49-F238E27FC236}">
                  <a16:creationId xmlns:a16="http://schemas.microsoft.com/office/drawing/2014/main" id="{1F0ABF07-E885-787E-61EE-B8E68170E3BE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6AA923-3DC6-DFA6-19A2-0AEE4921862D}"/>
              </a:ext>
            </a:extLst>
          </p:cNvPr>
          <p:cNvGrpSpPr/>
          <p:nvPr/>
        </p:nvGrpSpPr>
        <p:grpSpPr>
          <a:xfrm>
            <a:off x="3579486" y="1398803"/>
            <a:ext cx="1985028" cy="1348474"/>
            <a:chOff x="1778256" y="1289220"/>
            <a:chExt cx="1985028" cy="134847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866E7F5-601D-74DE-D826-510912DFAD50}"/>
                </a:ext>
              </a:extLst>
            </p:cNvPr>
            <p:cNvSpPr txBox="1"/>
            <p:nvPr/>
          </p:nvSpPr>
          <p:spPr>
            <a:xfrm>
              <a:off x="1778256" y="2083696"/>
              <a:ext cx="19850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Perform self-care in real life.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3F25777-5011-25D1-6B43-48B25AA83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33917" y="1289220"/>
              <a:ext cx="673705" cy="63148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C46841-D5B4-90CE-144D-5586999BE380}"/>
              </a:ext>
            </a:extLst>
          </p:cNvPr>
          <p:cNvGrpSpPr/>
          <p:nvPr/>
        </p:nvGrpSpPr>
        <p:grpSpPr>
          <a:xfrm>
            <a:off x="6639471" y="1412630"/>
            <a:ext cx="1985028" cy="1320821"/>
            <a:chOff x="5434407" y="1316873"/>
            <a:chExt cx="1985028" cy="13208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406184-C891-77BA-B2B2-61563FC30C49}"/>
                </a:ext>
              </a:extLst>
            </p:cNvPr>
            <p:cNvSpPr txBox="1"/>
            <p:nvPr/>
          </p:nvSpPr>
          <p:spPr>
            <a:xfrm>
              <a:off x="5434407" y="2083696"/>
              <a:ext cx="19850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Defeat in-game enemies.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8F78D8D-310C-DE56-4E9E-1DB344D79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05403" y="1316873"/>
              <a:ext cx="643034" cy="643035"/>
            </a:xfrm>
            <a:prstGeom prst="rect">
              <a:avLst/>
            </a:prstGeom>
          </p:spPr>
        </p:pic>
      </p:grpSp>
      <p:grpSp>
        <p:nvGrpSpPr>
          <p:cNvPr id="6" name="Google Shape;3542;p74">
            <a:extLst>
              <a:ext uri="{FF2B5EF4-FFF2-40B4-BE49-F238E27FC236}">
                <a16:creationId xmlns:a16="http://schemas.microsoft.com/office/drawing/2014/main" id="{FB074333-5852-F11D-DD5A-4461B9D1770F}"/>
              </a:ext>
            </a:extLst>
          </p:cNvPr>
          <p:cNvGrpSpPr/>
          <p:nvPr/>
        </p:nvGrpSpPr>
        <p:grpSpPr>
          <a:xfrm rot="8100000">
            <a:off x="5777045" y="3350627"/>
            <a:ext cx="668985" cy="329953"/>
            <a:chOff x="4920150" y="1977875"/>
            <a:chExt cx="68525" cy="33800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11" name="Google Shape;3543;p74">
              <a:extLst>
                <a:ext uri="{FF2B5EF4-FFF2-40B4-BE49-F238E27FC236}">
                  <a16:creationId xmlns:a16="http://schemas.microsoft.com/office/drawing/2014/main" id="{60327ACC-D36B-7D43-5F9A-AE8C55F1B52D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44;p74">
              <a:extLst>
                <a:ext uri="{FF2B5EF4-FFF2-40B4-BE49-F238E27FC236}">
                  <a16:creationId xmlns:a16="http://schemas.microsoft.com/office/drawing/2014/main" id="{90C778F3-69B4-E565-09B5-8DCD1B4E92F0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45;p74">
              <a:extLst>
                <a:ext uri="{FF2B5EF4-FFF2-40B4-BE49-F238E27FC236}">
                  <a16:creationId xmlns:a16="http://schemas.microsoft.com/office/drawing/2014/main" id="{1481D218-607B-53BF-7377-40C73A16A3D5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3542;p74">
            <a:extLst>
              <a:ext uri="{FF2B5EF4-FFF2-40B4-BE49-F238E27FC236}">
                <a16:creationId xmlns:a16="http://schemas.microsoft.com/office/drawing/2014/main" id="{6A6D7FA2-A3FE-CAFD-DE33-B2F539519A7B}"/>
              </a:ext>
            </a:extLst>
          </p:cNvPr>
          <p:cNvGrpSpPr/>
          <p:nvPr/>
        </p:nvGrpSpPr>
        <p:grpSpPr>
          <a:xfrm>
            <a:off x="5700448" y="1933990"/>
            <a:ext cx="668985" cy="329953"/>
            <a:chOff x="4920150" y="1977875"/>
            <a:chExt cx="68525" cy="33800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5" name="Google Shape;3543;p74">
              <a:extLst>
                <a:ext uri="{FF2B5EF4-FFF2-40B4-BE49-F238E27FC236}">
                  <a16:creationId xmlns:a16="http://schemas.microsoft.com/office/drawing/2014/main" id="{CB9112EF-FF88-B83F-C299-DF9DCBC7AE3F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44;p74">
              <a:extLst>
                <a:ext uri="{FF2B5EF4-FFF2-40B4-BE49-F238E27FC236}">
                  <a16:creationId xmlns:a16="http://schemas.microsoft.com/office/drawing/2014/main" id="{ADD5BF02-7DD4-5A2B-EF41-7DEAD6B58F4F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45;p74">
              <a:extLst>
                <a:ext uri="{FF2B5EF4-FFF2-40B4-BE49-F238E27FC236}">
                  <a16:creationId xmlns:a16="http://schemas.microsoft.com/office/drawing/2014/main" id="{E3B2C3BB-F929-4F8F-9A98-53674B766048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3542;p74">
            <a:extLst>
              <a:ext uri="{FF2B5EF4-FFF2-40B4-BE49-F238E27FC236}">
                <a16:creationId xmlns:a16="http://schemas.microsoft.com/office/drawing/2014/main" id="{A1AFCC94-9316-A21E-CA0F-2C519688B9E4}"/>
              </a:ext>
            </a:extLst>
          </p:cNvPr>
          <p:cNvGrpSpPr/>
          <p:nvPr/>
        </p:nvGrpSpPr>
        <p:grpSpPr>
          <a:xfrm rot="13500000">
            <a:off x="2754900" y="3393562"/>
            <a:ext cx="668985" cy="329953"/>
            <a:chOff x="4920150" y="1977875"/>
            <a:chExt cx="68525" cy="33800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9" name="Google Shape;3543;p74">
              <a:extLst>
                <a:ext uri="{FF2B5EF4-FFF2-40B4-BE49-F238E27FC236}">
                  <a16:creationId xmlns:a16="http://schemas.microsoft.com/office/drawing/2014/main" id="{C4B89F6D-7C1C-7954-3EFF-AB4E0B93FBCE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44;p74">
              <a:extLst>
                <a:ext uri="{FF2B5EF4-FFF2-40B4-BE49-F238E27FC236}">
                  <a16:creationId xmlns:a16="http://schemas.microsoft.com/office/drawing/2014/main" id="{5533EB61-F7CA-B17C-BF2A-53CBB87304D1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45;p74">
              <a:extLst>
                <a:ext uri="{FF2B5EF4-FFF2-40B4-BE49-F238E27FC236}">
                  <a16:creationId xmlns:a16="http://schemas.microsoft.com/office/drawing/2014/main" id="{EEA4B70D-783E-4A8A-1DF0-6F98D88A24B7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CC71271-779F-9E93-A04A-98762C658203}"/>
              </a:ext>
            </a:extLst>
          </p:cNvPr>
          <p:cNvGrpSpPr/>
          <p:nvPr/>
        </p:nvGrpSpPr>
        <p:grpSpPr>
          <a:xfrm>
            <a:off x="3579485" y="3218404"/>
            <a:ext cx="1985028" cy="1295985"/>
            <a:chOff x="3579485" y="3218404"/>
            <a:chExt cx="1985028" cy="129598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2ABFF1-3698-0C9D-A3C1-BC2AE9662DA4}"/>
                </a:ext>
              </a:extLst>
            </p:cNvPr>
            <p:cNvSpPr txBox="1"/>
            <p:nvPr/>
          </p:nvSpPr>
          <p:spPr>
            <a:xfrm>
              <a:off x="3579485" y="3960391"/>
              <a:ext cx="19850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Wait till tomorrow.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22" name="Google Shape;14867;p86">
              <a:extLst>
                <a:ext uri="{FF2B5EF4-FFF2-40B4-BE49-F238E27FC236}">
                  <a16:creationId xmlns:a16="http://schemas.microsoft.com/office/drawing/2014/main" id="{2F054F14-89F0-1A77-7A9F-349604955D83}"/>
                </a:ext>
              </a:extLst>
            </p:cNvPr>
            <p:cNvGrpSpPr/>
            <p:nvPr/>
          </p:nvGrpSpPr>
          <p:grpSpPr>
            <a:xfrm>
              <a:off x="4241996" y="3218404"/>
              <a:ext cx="666856" cy="665343"/>
              <a:chOff x="2302788" y="1505981"/>
              <a:chExt cx="336188" cy="335425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23" name="Google Shape;14868;p86">
                <a:extLst>
                  <a:ext uri="{FF2B5EF4-FFF2-40B4-BE49-F238E27FC236}">
                    <a16:creationId xmlns:a16="http://schemas.microsoft.com/office/drawing/2014/main" id="{841BBF25-F88A-5183-521F-D0597FA4C6B7}"/>
                  </a:ext>
                </a:extLst>
              </p:cNvPr>
              <p:cNvSpPr/>
              <p:nvPr/>
            </p:nvSpPr>
            <p:spPr>
              <a:xfrm>
                <a:off x="2302788" y="1505981"/>
                <a:ext cx="336188" cy="335425"/>
              </a:xfrm>
              <a:custGeom>
                <a:avLst/>
                <a:gdLst/>
                <a:ahLst/>
                <a:cxnLst/>
                <a:rect l="l" t="t" r="r" b="b"/>
                <a:pathLst>
                  <a:path w="10562" h="10538" extrusionOk="0">
                    <a:moveTo>
                      <a:pt x="5275" y="1"/>
                    </a:moveTo>
                    <a:cubicBezTo>
                      <a:pt x="3858" y="1"/>
                      <a:pt x="2536" y="548"/>
                      <a:pt x="1548" y="1548"/>
                    </a:cubicBezTo>
                    <a:cubicBezTo>
                      <a:pt x="548" y="2549"/>
                      <a:pt x="0" y="3870"/>
                      <a:pt x="0" y="5263"/>
                    </a:cubicBezTo>
                    <a:cubicBezTo>
                      <a:pt x="0" y="6668"/>
                      <a:pt x="548" y="8002"/>
                      <a:pt x="1548" y="8990"/>
                    </a:cubicBezTo>
                    <a:cubicBezTo>
                      <a:pt x="2548" y="9990"/>
                      <a:pt x="3870" y="10538"/>
                      <a:pt x="5275" y="10538"/>
                    </a:cubicBezTo>
                    <a:cubicBezTo>
                      <a:pt x="6680" y="10538"/>
                      <a:pt x="8013" y="9990"/>
                      <a:pt x="8989" y="8990"/>
                    </a:cubicBezTo>
                    <a:cubicBezTo>
                      <a:pt x="9990" y="7990"/>
                      <a:pt x="10537" y="6668"/>
                      <a:pt x="10537" y="5263"/>
                    </a:cubicBezTo>
                    <a:cubicBezTo>
                      <a:pt x="10561" y="5192"/>
                      <a:pt x="10549" y="5085"/>
                      <a:pt x="10549" y="5001"/>
                    </a:cubicBezTo>
                    <a:cubicBezTo>
                      <a:pt x="10549" y="4906"/>
                      <a:pt x="10478" y="4847"/>
                      <a:pt x="10394" y="4847"/>
                    </a:cubicBezTo>
                    <a:cubicBezTo>
                      <a:pt x="10299" y="4847"/>
                      <a:pt x="10240" y="4930"/>
                      <a:pt x="10240" y="5013"/>
                    </a:cubicBezTo>
                    <a:lnTo>
                      <a:pt x="10240" y="5287"/>
                    </a:lnTo>
                    <a:cubicBezTo>
                      <a:pt x="10240" y="6609"/>
                      <a:pt x="9716" y="7859"/>
                      <a:pt x="8787" y="8799"/>
                    </a:cubicBezTo>
                    <a:cubicBezTo>
                      <a:pt x="7846" y="9728"/>
                      <a:pt x="6596" y="10252"/>
                      <a:pt x="5275" y="10252"/>
                    </a:cubicBezTo>
                    <a:cubicBezTo>
                      <a:pt x="3941" y="10252"/>
                      <a:pt x="2691" y="9728"/>
                      <a:pt x="1762" y="8799"/>
                    </a:cubicBezTo>
                    <a:cubicBezTo>
                      <a:pt x="822" y="7859"/>
                      <a:pt x="298" y="6609"/>
                      <a:pt x="298" y="5287"/>
                    </a:cubicBezTo>
                    <a:cubicBezTo>
                      <a:pt x="298" y="3954"/>
                      <a:pt x="822" y="2703"/>
                      <a:pt x="1762" y="1775"/>
                    </a:cubicBezTo>
                    <a:cubicBezTo>
                      <a:pt x="2691" y="834"/>
                      <a:pt x="3941" y="310"/>
                      <a:pt x="5275" y="310"/>
                    </a:cubicBezTo>
                    <a:cubicBezTo>
                      <a:pt x="6442" y="310"/>
                      <a:pt x="7573" y="727"/>
                      <a:pt x="8466" y="1477"/>
                    </a:cubicBezTo>
                    <a:cubicBezTo>
                      <a:pt x="9347" y="2215"/>
                      <a:pt x="9942" y="3239"/>
                      <a:pt x="10156" y="4370"/>
                    </a:cubicBezTo>
                    <a:cubicBezTo>
                      <a:pt x="10167" y="4454"/>
                      <a:pt x="10223" y="4492"/>
                      <a:pt x="10301" y="4492"/>
                    </a:cubicBezTo>
                    <a:cubicBezTo>
                      <a:pt x="10312" y="4492"/>
                      <a:pt x="10323" y="4491"/>
                      <a:pt x="10335" y="4489"/>
                    </a:cubicBezTo>
                    <a:cubicBezTo>
                      <a:pt x="10418" y="4477"/>
                      <a:pt x="10466" y="4406"/>
                      <a:pt x="10454" y="4311"/>
                    </a:cubicBezTo>
                    <a:cubicBezTo>
                      <a:pt x="10228" y="3108"/>
                      <a:pt x="9597" y="2025"/>
                      <a:pt x="8668" y="1239"/>
                    </a:cubicBezTo>
                    <a:cubicBezTo>
                      <a:pt x="7716" y="429"/>
                      <a:pt x="6501" y="1"/>
                      <a:pt x="527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4869;p86">
                <a:extLst>
                  <a:ext uri="{FF2B5EF4-FFF2-40B4-BE49-F238E27FC236}">
                    <a16:creationId xmlns:a16="http://schemas.microsoft.com/office/drawing/2014/main" id="{A283091E-175E-9905-A955-CA7C33B149E1}"/>
                  </a:ext>
                </a:extLst>
              </p:cNvPr>
              <p:cNvSpPr/>
              <p:nvPr/>
            </p:nvSpPr>
            <p:spPr>
              <a:xfrm>
                <a:off x="2327806" y="1530618"/>
                <a:ext cx="287266" cy="286916"/>
              </a:xfrm>
              <a:custGeom>
                <a:avLst/>
                <a:gdLst/>
                <a:ahLst/>
                <a:cxnLst/>
                <a:rect l="l" t="t" r="r" b="b"/>
                <a:pathLst>
                  <a:path w="9025" h="9014" extrusionOk="0">
                    <a:moveTo>
                      <a:pt x="4513" y="1"/>
                    </a:moveTo>
                    <a:cubicBezTo>
                      <a:pt x="3870" y="1"/>
                      <a:pt x="3262" y="132"/>
                      <a:pt x="2679" y="382"/>
                    </a:cubicBezTo>
                    <a:cubicBezTo>
                      <a:pt x="2119" y="644"/>
                      <a:pt x="1619" y="1001"/>
                      <a:pt x="1215" y="1441"/>
                    </a:cubicBezTo>
                    <a:cubicBezTo>
                      <a:pt x="1155" y="1501"/>
                      <a:pt x="1155" y="1608"/>
                      <a:pt x="1226" y="1667"/>
                    </a:cubicBezTo>
                    <a:cubicBezTo>
                      <a:pt x="1255" y="1696"/>
                      <a:pt x="1294" y="1711"/>
                      <a:pt x="1334" y="1711"/>
                    </a:cubicBezTo>
                    <a:cubicBezTo>
                      <a:pt x="1377" y="1711"/>
                      <a:pt x="1422" y="1693"/>
                      <a:pt x="1453" y="1656"/>
                    </a:cubicBezTo>
                    <a:cubicBezTo>
                      <a:pt x="1834" y="1239"/>
                      <a:pt x="2298" y="894"/>
                      <a:pt x="2822" y="667"/>
                    </a:cubicBezTo>
                    <a:cubicBezTo>
                      <a:pt x="3358" y="429"/>
                      <a:pt x="3929" y="310"/>
                      <a:pt x="4524" y="310"/>
                    </a:cubicBezTo>
                    <a:cubicBezTo>
                      <a:pt x="6834" y="310"/>
                      <a:pt x="8727" y="2191"/>
                      <a:pt x="8727" y="4513"/>
                    </a:cubicBezTo>
                    <a:cubicBezTo>
                      <a:pt x="8727" y="6811"/>
                      <a:pt x="6846" y="8704"/>
                      <a:pt x="4524" y="8704"/>
                    </a:cubicBezTo>
                    <a:cubicBezTo>
                      <a:pt x="2227" y="8704"/>
                      <a:pt x="333" y="6835"/>
                      <a:pt x="333" y="4513"/>
                    </a:cubicBezTo>
                    <a:cubicBezTo>
                      <a:pt x="333" y="3692"/>
                      <a:pt x="572" y="2882"/>
                      <a:pt x="1036" y="2203"/>
                    </a:cubicBezTo>
                    <a:cubicBezTo>
                      <a:pt x="1048" y="2132"/>
                      <a:pt x="1036" y="2037"/>
                      <a:pt x="953" y="1977"/>
                    </a:cubicBezTo>
                    <a:cubicBezTo>
                      <a:pt x="927" y="1960"/>
                      <a:pt x="900" y="1952"/>
                      <a:pt x="874" y="1952"/>
                    </a:cubicBezTo>
                    <a:cubicBezTo>
                      <a:pt x="827" y="1952"/>
                      <a:pt x="781" y="1979"/>
                      <a:pt x="750" y="2025"/>
                    </a:cubicBezTo>
                    <a:cubicBezTo>
                      <a:pt x="262" y="2751"/>
                      <a:pt x="0" y="3620"/>
                      <a:pt x="0" y="4513"/>
                    </a:cubicBezTo>
                    <a:cubicBezTo>
                      <a:pt x="0" y="5716"/>
                      <a:pt x="464" y="6847"/>
                      <a:pt x="1334" y="7692"/>
                    </a:cubicBezTo>
                    <a:cubicBezTo>
                      <a:pt x="2191" y="8537"/>
                      <a:pt x="3310" y="9014"/>
                      <a:pt x="4513" y="9014"/>
                    </a:cubicBezTo>
                    <a:cubicBezTo>
                      <a:pt x="5715" y="9014"/>
                      <a:pt x="6846" y="8549"/>
                      <a:pt x="7692" y="7692"/>
                    </a:cubicBezTo>
                    <a:cubicBezTo>
                      <a:pt x="8549" y="6835"/>
                      <a:pt x="9025" y="5716"/>
                      <a:pt x="9025" y="4513"/>
                    </a:cubicBezTo>
                    <a:cubicBezTo>
                      <a:pt x="9025" y="3299"/>
                      <a:pt x="8561" y="2168"/>
                      <a:pt x="7692" y="1322"/>
                    </a:cubicBezTo>
                    <a:cubicBezTo>
                      <a:pt x="6846" y="477"/>
                      <a:pt x="5715" y="1"/>
                      <a:pt x="451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4870;p86">
                <a:extLst>
                  <a:ext uri="{FF2B5EF4-FFF2-40B4-BE49-F238E27FC236}">
                    <a16:creationId xmlns:a16="http://schemas.microsoft.com/office/drawing/2014/main" id="{8E3A95FD-199A-3807-ED8A-F4675A6CE22C}"/>
                  </a:ext>
                </a:extLst>
              </p:cNvPr>
              <p:cNvSpPr/>
              <p:nvPr/>
            </p:nvSpPr>
            <p:spPr>
              <a:xfrm>
                <a:off x="2352061" y="1669333"/>
                <a:ext cx="16679" cy="948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98" extrusionOk="0">
                    <a:moveTo>
                      <a:pt x="155" y="0"/>
                    </a:moveTo>
                    <a:cubicBezTo>
                      <a:pt x="60" y="0"/>
                      <a:pt x="0" y="60"/>
                      <a:pt x="0" y="155"/>
                    </a:cubicBezTo>
                    <a:cubicBezTo>
                      <a:pt x="0" y="238"/>
                      <a:pt x="72" y="298"/>
                      <a:pt x="155" y="298"/>
                    </a:cubicBezTo>
                    <a:lnTo>
                      <a:pt x="369" y="298"/>
                    </a:lnTo>
                    <a:cubicBezTo>
                      <a:pt x="464" y="298"/>
                      <a:pt x="524" y="226"/>
                      <a:pt x="524" y="155"/>
                    </a:cubicBezTo>
                    <a:cubicBezTo>
                      <a:pt x="524" y="60"/>
                      <a:pt x="453" y="0"/>
                      <a:pt x="3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4871;p86">
                <a:extLst>
                  <a:ext uri="{FF2B5EF4-FFF2-40B4-BE49-F238E27FC236}">
                    <a16:creationId xmlns:a16="http://schemas.microsoft.com/office/drawing/2014/main" id="{48D7C0A3-D6A9-5929-46C1-652AE7622C4C}"/>
                  </a:ext>
                </a:extLst>
              </p:cNvPr>
              <p:cNvSpPr/>
              <p:nvPr/>
            </p:nvSpPr>
            <p:spPr>
              <a:xfrm>
                <a:off x="2466871" y="1554490"/>
                <a:ext cx="123946" cy="124328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906" extrusionOk="0">
                    <a:moveTo>
                      <a:pt x="144" y="1"/>
                    </a:moveTo>
                    <a:cubicBezTo>
                      <a:pt x="48" y="1"/>
                      <a:pt x="1" y="84"/>
                      <a:pt x="1" y="155"/>
                    </a:cubicBezTo>
                    <a:lnTo>
                      <a:pt x="1" y="3751"/>
                    </a:lnTo>
                    <a:cubicBezTo>
                      <a:pt x="1" y="3846"/>
                      <a:pt x="72" y="3906"/>
                      <a:pt x="144" y="3906"/>
                    </a:cubicBezTo>
                    <a:lnTo>
                      <a:pt x="3751" y="3906"/>
                    </a:lnTo>
                    <a:cubicBezTo>
                      <a:pt x="3834" y="3906"/>
                      <a:pt x="3894" y="3834"/>
                      <a:pt x="3894" y="3751"/>
                    </a:cubicBezTo>
                    <a:cubicBezTo>
                      <a:pt x="3894" y="3668"/>
                      <a:pt x="3823" y="3608"/>
                      <a:pt x="3751" y="3608"/>
                    </a:cubicBezTo>
                    <a:lnTo>
                      <a:pt x="310" y="3608"/>
                    </a:lnTo>
                    <a:lnTo>
                      <a:pt x="310" y="155"/>
                    </a:lnTo>
                    <a:lnTo>
                      <a:pt x="298" y="155"/>
                    </a:lnTo>
                    <a:cubicBezTo>
                      <a:pt x="298" y="72"/>
                      <a:pt x="215" y="1"/>
                      <a:pt x="1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4872;p86">
                <a:extLst>
                  <a:ext uri="{FF2B5EF4-FFF2-40B4-BE49-F238E27FC236}">
                    <a16:creationId xmlns:a16="http://schemas.microsoft.com/office/drawing/2014/main" id="{8E121C46-7D45-437B-5278-0969F68454E9}"/>
                  </a:ext>
                </a:extLst>
              </p:cNvPr>
              <p:cNvSpPr/>
              <p:nvPr/>
            </p:nvSpPr>
            <p:spPr>
              <a:xfrm>
                <a:off x="2466107" y="1776950"/>
                <a:ext cx="9517" cy="167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25" extrusionOk="0">
                    <a:moveTo>
                      <a:pt x="156" y="1"/>
                    </a:moveTo>
                    <a:cubicBezTo>
                      <a:pt x="60" y="1"/>
                      <a:pt x="1" y="72"/>
                      <a:pt x="1" y="144"/>
                    </a:cubicBezTo>
                    <a:lnTo>
                      <a:pt x="1" y="370"/>
                    </a:lnTo>
                    <a:cubicBezTo>
                      <a:pt x="1" y="465"/>
                      <a:pt x="84" y="525"/>
                      <a:pt x="156" y="525"/>
                    </a:cubicBezTo>
                    <a:cubicBezTo>
                      <a:pt x="239" y="525"/>
                      <a:pt x="299" y="441"/>
                      <a:pt x="299" y="370"/>
                    </a:cubicBezTo>
                    <a:lnTo>
                      <a:pt x="299" y="144"/>
                    </a:lnTo>
                    <a:cubicBezTo>
                      <a:pt x="299" y="60"/>
                      <a:pt x="227" y="1"/>
                      <a:pt x="1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4873;p86">
                <a:extLst>
                  <a:ext uri="{FF2B5EF4-FFF2-40B4-BE49-F238E27FC236}">
                    <a16:creationId xmlns:a16="http://schemas.microsoft.com/office/drawing/2014/main" id="{CAB67126-570B-8C95-D5E5-D638381D2F93}"/>
                  </a:ext>
                </a:extLst>
              </p:cNvPr>
              <p:cNvSpPr/>
              <p:nvPr/>
            </p:nvSpPr>
            <p:spPr>
              <a:xfrm>
                <a:off x="2384272" y="1587944"/>
                <a:ext cx="16329" cy="15087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74" extrusionOk="0">
                    <a:moveTo>
                      <a:pt x="173" y="0"/>
                    </a:moveTo>
                    <a:cubicBezTo>
                      <a:pt x="131" y="0"/>
                      <a:pt x="89" y="15"/>
                      <a:pt x="60" y="45"/>
                    </a:cubicBezTo>
                    <a:cubicBezTo>
                      <a:pt x="0" y="105"/>
                      <a:pt x="0" y="212"/>
                      <a:pt x="60" y="271"/>
                    </a:cubicBezTo>
                    <a:lnTo>
                      <a:pt x="238" y="426"/>
                    </a:lnTo>
                    <a:cubicBezTo>
                      <a:pt x="274" y="462"/>
                      <a:pt x="310" y="474"/>
                      <a:pt x="345" y="474"/>
                    </a:cubicBezTo>
                    <a:cubicBezTo>
                      <a:pt x="393" y="474"/>
                      <a:pt x="417" y="462"/>
                      <a:pt x="453" y="426"/>
                    </a:cubicBezTo>
                    <a:cubicBezTo>
                      <a:pt x="512" y="367"/>
                      <a:pt x="512" y="271"/>
                      <a:pt x="453" y="212"/>
                    </a:cubicBezTo>
                    <a:lnTo>
                      <a:pt x="286" y="45"/>
                    </a:lnTo>
                    <a:cubicBezTo>
                      <a:pt x="256" y="15"/>
                      <a:pt x="214" y="0"/>
                      <a:pt x="1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4874;p86">
                <a:extLst>
                  <a:ext uri="{FF2B5EF4-FFF2-40B4-BE49-F238E27FC236}">
                    <a16:creationId xmlns:a16="http://schemas.microsoft.com/office/drawing/2014/main" id="{2DD758EB-96ED-D50E-105D-68ECE1636388}"/>
                  </a:ext>
                </a:extLst>
              </p:cNvPr>
              <p:cNvSpPr/>
              <p:nvPr/>
            </p:nvSpPr>
            <p:spPr>
              <a:xfrm>
                <a:off x="2541544" y="1745216"/>
                <a:ext cx="15565" cy="15087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74" extrusionOk="0">
                    <a:moveTo>
                      <a:pt x="171" y="0"/>
                    </a:moveTo>
                    <a:cubicBezTo>
                      <a:pt x="131" y="0"/>
                      <a:pt x="89" y="15"/>
                      <a:pt x="60" y="45"/>
                    </a:cubicBezTo>
                    <a:cubicBezTo>
                      <a:pt x="0" y="105"/>
                      <a:pt x="0" y="212"/>
                      <a:pt x="60" y="259"/>
                    </a:cubicBezTo>
                    <a:lnTo>
                      <a:pt x="226" y="426"/>
                    </a:lnTo>
                    <a:cubicBezTo>
                      <a:pt x="250" y="462"/>
                      <a:pt x="298" y="474"/>
                      <a:pt x="334" y="474"/>
                    </a:cubicBezTo>
                    <a:cubicBezTo>
                      <a:pt x="369" y="474"/>
                      <a:pt x="405" y="462"/>
                      <a:pt x="429" y="426"/>
                    </a:cubicBezTo>
                    <a:cubicBezTo>
                      <a:pt x="488" y="367"/>
                      <a:pt x="488" y="259"/>
                      <a:pt x="429" y="212"/>
                    </a:cubicBezTo>
                    <a:lnTo>
                      <a:pt x="274" y="45"/>
                    </a:lnTo>
                    <a:cubicBezTo>
                      <a:pt x="250" y="15"/>
                      <a:pt x="212" y="0"/>
                      <a:pt x="1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4875;p86">
                <a:extLst>
                  <a:ext uri="{FF2B5EF4-FFF2-40B4-BE49-F238E27FC236}">
                    <a16:creationId xmlns:a16="http://schemas.microsoft.com/office/drawing/2014/main" id="{178106C6-2711-6DAF-962D-6FCB4771C80B}"/>
                  </a:ext>
                </a:extLst>
              </p:cNvPr>
              <p:cNvSpPr/>
              <p:nvPr/>
            </p:nvSpPr>
            <p:spPr>
              <a:xfrm>
                <a:off x="2541544" y="1587944"/>
                <a:ext cx="16329" cy="15087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74" extrusionOk="0">
                    <a:moveTo>
                      <a:pt x="340" y="0"/>
                    </a:moveTo>
                    <a:cubicBezTo>
                      <a:pt x="298" y="0"/>
                      <a:pt x="256" y="15"/>
                      <a:pt x="226" y="45"/>
                    </a:cubicBezTo>
                    <a:lnTo>
                      <a:pt x="60" y="212"/>
                    </a:lnTo>
                    <a:cubicBezTo>
                      <a:pt x="0" y="271"/>
                      <a:pt x="0" y="367"/>
                      <a:pt x="60" y="426"/>
                    </a:cubicBezTo>
                    <a:cubicBezTo>
                      <a:pt x="95" y="462"/>
                      <a:pt x="131" y="474"/>
                      <a:pt x="167" y="474"/>
                    </a:cubicBezTo>
                    <a:cubicBezTo>
                      <a:pt x="215" y="474"/>
                      <a:pt x="250" y="462"/>
                      <a:pt x="286" y="426"/>
                    </a:cubicBezTo>
                    <a:lnTo>
                      <a:pt x="453" y="271"/>
                    </a:lnTo>
                    <a:cubicBezTo>
                      <a:pt x="512" y="212"/>
                      <a:pt x="512" y="105"/>
                      <a:pt x="453" y="45"/>
                    </a:cubicBezTo>
                    <a:cubicBezTo>
                      <a:pt x="423" y="15"/>
                      <a:pt x="381" y="0"/>
                      <a:pt x="34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4876;p86">
                <a:extLst>
                  <a:ext uri="{FF2B5EF4-FFF2-40B4-BE49-F238E27FC236}">
                    <a16:creationId xmlns:a16="http://schemas.microsoft.com/office/drawing/2014/main" id="{AF78AC06-697C-C8E1-003E-CCD10DDF6EEF}"/>
                  </a:ext>
                </a:extLst>
              </p:cNvPr>
              <p:cNvSpPr/>
              <p:nvPr/>
            </p:nvSpPr>
            <p:spPr>
              <a:xfrm>
                <a:off x="2384654" y="1744452"/>
                <a:ext cx="15947" cy="15469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86" extrusionOk="0">
                    <a:moveTo>
                      <a:pt x="327" y="1"/>
                    </a:moveTo>
                    <a:cubicBezTo>
                      <a:pt x="286" y="1"/>
                      <a:pt x="244" y="16"/>
                      <a:pt x="214" y="45"/>
                    </a:cubicBezTo>
                    <a:lnTo>
                      <a:pt x="48" y="212"/>
                    </a:lnTo>
                    <a:cubicBezTo>
                      <a:pt x="0" y="272"/>
                      <a:pt x="0" y="379"/>
                      <a:pt x="60" y="438"/>
                    </a:cubicBezTo>
                    <a:cubicBezTo>
                      <a:pt x="95" y="462"/>
                      <a:pt x="143" y="486"/>
                      <a:pt x="167" y="486"/>
                    </a:cubicBezTo>
                    <a:cubicBezTo>
                      <a:pt x="202" y="486"/>
                      <a:pt x="238" y="462"/>
                      <a:pt x="274" y="438"/>
                    </a:cubicBezTo>
                    <a:lnTo>
                      <a:pt x="441" y="272"/>
                    </a:lnTo>
                    <a:cubicBezTo>
                      <a:pt x="500" y="212"/>
                      <a:pt x="500" y="105"/>
                      <a:pt x="441" y="45"/>
                    </a:cubicBezTo>
                    <a:cubicBezTo>
                      <a:pt x="411" y="16"/>
                      <a:pt x="369" y="1"/>
                      <a:pt x="3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4877;p86">
                <a:extLst>
                  <a:ext uri="{FF2B5EF4-FFF2-40B4-BE49-F238E27FC236}">
                    <a16:creationId xmlns:a16="http://schemas.microsoft.com/office/drawing/2014/main" id="{F60DC07E-A91E-D7EE-7845-E71F2DEBE12F}"/>
                  </a:ext>
                </a:extLst>
              </p:cNvPr>
              <p:cNvSpPr/>
              <p:nvPr/>
            </p:nvSpPr>
            <p:spPr>
              <a:xfrm>
                <a:off x="2360018" y="1624548"/>
                <a:ext cx="18207" cy="12605"/>
              </a:xfrm>
              <a:custGeom>
                <a:avLst/>
                <a:gdLst/>
                <a:ahLst/>
                <a:cxnLst/>
                <a:rect l="l" t="t" r="r" b="b"/>
                <a:pathLst>
                  <a:path w="572" h="396" extrusionOk="0">
                    <a:moveTo>
                      <a:pt x="179" y="0"/>
                    </a:moveTo>
                    <a:cubicBezTo>
                      <a:pt x="125" y="0"/>
                      <a:pt x="71" y="33"/>
                      <a:pt x="36" y="86"/>
                    </a:cubicBezTo>
                    <a:cubicBezTo>
                      <a:pt x="0" y="157"/>
                      <a:pt x="36" y="252"/>
                      <a:pt x="107" y="288"/>
                    </a:cubicBezTo>
                    <a:lnTo>
                      <a:pt x="322" y="383"/>
                    </a:lnTo>
                    <a:cubicBezTo>
                      <a:pt x="333" y="395"/>
                      <a:pt x="357" y="395"/>
                      <a:pt x="381" y="395"/>
                    </a:cubicBezTo>
                    <a:cubicBezTo>
                      <a:pt x="429" y="395"/>
                      <a:pt x="500" y="371"/>
                      <a:pt x="524" y="312"/>
                    </a:cubicBezTo>
                    <a:cubicBezTo>
                      <a:pt x="572" y="217"/>
                      <a:pt x="524" y="133"/>
                      <a:pt x="453" y="98"/>
                    </a:cubicBezTo>
                    <a:lnTo>
                      <a:pt x="238" y="14"/>
                    </a:lnTo>
                    <a:cubicBezTo>
                      <a:pt x="219" y="5"/>
                      <a:pt x="199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4878;p86">
                <a:extLst>
                  <a:ext uri="{FF2B5EF4-FFF2-40B4-BE49-F238E27FC236}">
                    <a16:creationId xmlns:a16="http://schemas.microsoft.com/office/drawing/2014/main" id="{3484BD54-389C-9DE8-44FF-DA3B3E72C4C4}"/>
                  </a:ext>
                </a:extLst>
              </p:cNvPr>
              <p:cNvSpPr/>
              <p:nvPr/>
            </p:nvSpPr>
            <p:spPr>
              <a:xfrm>
                <a:off x="2564271" y="1711126"/>
                <a:ext cx="17475" cy="12796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02" extrusionOk="0">
                    <a:moveTo>
                      <a:pt x="184" y="0"/>
                    </a:moveTo>
                    <a:cubicBezTo>
                      <a:pt x="125" y="0"/>
                      <a:pt x="63" y="29"/>
                      <a:pt x="36" y="92"/>
                    </a:cubicBezTo>
                    <a:cubicBezTo>
                      <a:pt x="1" y="164"/>
                      <a:pt x="36" y="247"/>
                      <a:pt x="108" y="295"/>
                    </a:cubicBezTo>
                    <a:lnTo>
                      <a:pt x="310" y="390"/>
                    </a:lnTo>
                    <a:cubicBezTo>
                      <a:pt x="334" y="402"/>
                      <a:pt x="358" y="402"/>
                      <a:pt x="370" y="402"/>
                    </a:cubicBezTo>
                    <a:cubicBezTo>
                      <a:pt x="429" y="402"/>
                      <a:pt x="489" y="366"/>
                      <a:pt x="524" y="307"/>
                    </a:cubicBezTo>
                    <a:cubicBezTo>
                      <a:pt x="548" y="235"/>
                      <a:pt x="524" y="140"/>
                      <a:pt x="453" y="104"/>
                    </a:cubicBezTo>
                    <a:lnTo>
                      <a:pt x="239" y="9"/>
                    </a:lnTo>
                    <a:cubicBezTo>
                      <a:pt x="221" y="3"/>
                      <a:pt x="203" y="0"/>
                      <a:pt x="1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4879;p86">
                <a:extLst>
                  <a:ext uri="{FF2B5EF4-FFF2-40B4-BE49-F238E27FC236}">
                    <a16:creationId xmlns:a16="http://schemas.microsoft.com/office/drawing/2014/main" id="{425EE5A5-9C56-CA3F-C7F2-6C7C5A41DB9D}"/>
                  </a:ext>
                </a:extLst>
              </p:cNvPr>
              <p:cNvSpPr/>
              <p:nvPr/>
            </p:nvSpPr>
            <p:spPr>
              <a:xfrm>
                <a:off x="2507805" y="1563912"/>
                <a:ext cx="14069" cy="16392"/>
              </a:xfrm>
              <a:custGeom>
                <a:avLst/>
                <a:gdLst/>
                <a:ahLst/>
                <a:cxnLst/>
                <a:rect l="l" t="t" r="r" b="b"/>
                <a:pathLst>
                  <a:path w="442" h="515" extrusionOk="0">
                    <a:moveTo>
                      <a:pt x="273" y="0"/>
                    </a:moveTo>
                    <a:cubicBezTo>
                      <a:pt x="215" y="0"/>
                      <a:pt x="154" y="33"/>
                      <a:pt x="120" y="86"/>
                    </a:cubicBezTo>
                    <a:lnTo>
                      <a:pt x="36" y="288"/>
                    </a:lnTo>
                    <a:cubicBezTo>
                      <a:pt x="1" y="371"/>
                      <a:pt x="36" y="455"/>
                      <a:pt x="108" y="502"/>
                    </a:cubicBezTo>
                    <a:cubicBezTo>
                      <a:pt x="120" y="514"/>
                      <a:pt x="155" y="514"/>
                      <a:pt x="167" y="514"/>
                    </a:cubicBezTo>
                    <a:cubicBezTo>
                      <a:pt x="227" y="514"/>
                      <a:pt x="286" y="490"/>
                      <a:pt x="322" y="431"/>
                    </a:cubicBezTo>
                    <a:lnTo>
                      <a:pt x="405" y="217"/>
                    </a:lnTo>
                    <a:cubicBezTo>
                      <a:pt x="441" y="145"/>
                      <a:pt x="405" y="50"/>
                      <a:pt x="334" y="14"/>
                    </a:cubicBezTo>
                    <a:cubicBezTo>
                      <a:pt x="315" y="5"/>
                      <a:pt x="294" y="0"/>
                      <a:pt x="2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4880;p86">
                <a:extLst>
                  <a:ext uri="{FF2B5EF4-FFF2-40B4-BE49-F238E27FC236}">
                    <a16:creationId xmlns:a16="http://schemas.microsoft.com/office/drawing/2014/main" id="{0B33FDEC-105B-FC7E-CF2A-C7DDD235A3E6}"/>
                  </a:ext>
                </a:extLst>
              </p:cNvPr>
              <p:cNvSpPr/>
              <p:nvPr/>
            </p:nvSpPr>
            <p:spPr>
              <a:xfrm>
                <a:off x="2420654" y="1767974"/>
                <a:ext cx="14419" cy="1658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521" extrusionOk="0">
                    <a:moveTo>
                      <a:pt x="290" y="0"/>
                    </a:moveTo>
                    <a:cubicBezTo>
                      <a:pt x="231" y="0"/>
                      <a:pt x="170" y="29"/>
                      <a:pt x="143" y="92"/>
                    </a:cubicBezTo>
                    <a:lnTo>
                      <a:pt x="48" y="295"/>
                    </a:lnTo>
                    <a:cubicBezTo>
                      <a:pt x="0" y="366"/>
                      <a:pt x="48" y="473"/>
                      <a:pt x="119" y="509"/>
                    </a:cubicBezTo>
                    <a:cubicBezTo>
                      <a:pt x="143" y="521"/>
                      <a:pt x="167" y="521"/>
                      <a:pt x="179" y="521"/>
                    </a:cubicBezTo>
                    <a:cubicBezTo>
                      <a:pt x="238" y="521"/>
                      <a:pt x="298" y="485"/>
                      <a:pt x="333" y="426"/>
                    </a:cubicBezTo>
                    <a:lnTo>
                      <a:pt x="417" y="223"/>
                    </a:lnTo>
                    <a:cubicBezTo>
                      <a:pt x="453" y="152"/>
                      <a:pt x="417" y="56"/>
                      <a:pt x="345" y="9"/>
                    </a:cubicBezTo>
                    <a:cubicBezTo>
                      <a:pt x="328" y="3"/>
                      <a:pt x="309" y="0"/>
                      <a:pt x="29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4881;p86">
                <a:extLst>
                  <a:ext uri="{FF2B5EF4-FFF2-40B4-BE49-F238E27FC236}">
                    <a16:creationId xmlns:a16="http://schemas.microsoft.com/office/drawing/2014/main" id="{9431A07C-0E50-5AA0-30A0-4B7706E7CAF5}"/>
                  </a:ext>
                </a:extLst>
              </p:cNvPr>
              <p:cNvSpPr/>
              <p:nvPr/>
            </p:nvSpPr>
            <p:spPr>
              <a:xfrm>
                <a:off x="2422532" y="1562448"/>
                <a:ext cx="14451" cy="1709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37" extrusionOk="0">
                    <a:moveTo>
                      <a:pt x="184" y="0"/>
                    </a:moveTo>
                    <a:cubicBezTo>
                      <a:pt x="164" y="0"/>
                      <a:pt x="142" y="4"/>
                      <a:pt x="120" y="13"/>
                    </a:cubicBezTo>
                    <a:cubicBezTo>
                      <a:pt x="48" y="36"/>
                      <a:pt x="1" y="132"/>
                      <a:pt x="36" y="215"/>
                    </a:cubicBezTo>
                    <a:lnTo>
                      <a:pt x="120" y="429"/>
                    </a:lnTo>
                    <a:cubicBezTo>
                      <a:pt x="155" y="501"/>
                      <a:pt x="215" y="536"/>
                      <a:pt x="274" y="536"/>
                    </a:cubicBezTo>
                    <a:cubicBezTo>
                      <a:pt x="286" y="536"/>
                      <a:pt x="322" y="536"/>
                      <a:pt x="334" y="513"/>
                    </a:cubicBezTo>
                    <a:cubicBezTo>
                      <a:pt x="405" y="489"/>
                      <a:pt x="453" y="394"/>
                      <a:pt x="417" y="310"/>
                    </a:cubicBezTo>
                    <a:lnTo>
                      <a:pt x="334" y="96"/>
                    </a:lnTo>
                    <a:cubicBezTo>
                      <a:pt x="307" y="41"/>
                      <a:pt x="251" y="0"/>
                      <a:pt x="1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4882;p86">
                <a:extLst>
                  <a:ext uri="{FF2B5EF4-FFF2-40B4-BE49-F238E27FC236}">
                    <a16:creationId xmlns:a16="http://schemas.microsoft.com/office/drawing/2014/main" id="{04E6A39A-F4EE-AA85-12D7-975782906D1D}"/>
                  </a:ext>
                </a:extLst>
              </p:cNvPr>
              <p:cNvSpPr/>
              <p:nvPr/>
            </p:nvSpPr>
            <p:spPr>
              <a:xfrm>
                <a:off x="2505545" y="1768770"/>
                <a:ext cx="14037" cy="16552"/>
              </a:xfrm>
              <a:custGeom>
                <a:avLst/>
                <a:gdLst/>
                <a:ahLst/>
                <a:cxnLst/>
                <a:rect l="l" t="t" r="r" b="b"/>
                <a:pathLst>
                  <a:path w="441" h="520" extrusionOk="0">
                    <a:moveTo>
                      <a:pt x="195" y="0"/>
                    </a:moveTo>
                    <a:cubicBezTo>
                      <a:pt x="171" y="0"/>
                      <a:pt x="146" y="6"/>
                      <a:pt x="119" y="20"/>
                    </a:cubicBezTo>
                    <a:cubicBezTo>
                      <a:pt x="48" y="43"/>
                      <a:pt x="0" y="139"/>
                      <a:pt x="24" y="222"/>
                    </a:cubicBezTo>
                    <a:lnTo>
                      <a:pt x="119" y="436"/>
                    </a:lnTo>
                    <a:cubicBezTo>
                      <a:pt x="155" y="496"/>
                      <a:pt x="214" y="520"/>
                      <a:pt x="274" y="520"/>
                    </a:cubicBezTo>
                    <a:cubicBezTo>
                      <a:pt x="286" y="520"/>
                      <a:pt x="310" y="520"/>
                      <a:pt x="322" y="508"/>
                    </a:cubicBezTo>
                    <a:cubicBezTo>
                      <a:pt x="405" y="472"/>
                      <a:pt x="441" y="389"/>
                      <a:pt x="417" y="293"/>
                    </a:cubicBezTo>
                    <a:lnTo>
                      <a:pt x="322" y="91"/>
                    </a:lnTo>
                    <a:cubicBezTo>
                      <a:pt x="304" y="39"/>
                      <a:pt x="256" y="0"/>
                      <a:pt x="19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4883;p86">
                <a:extLst>
                  <a:ext uri="{FF2B5EF4-FFF2-40B4-BE49-F238E27FC236}">
                    <a16:creationId xmlns:a16="http://schemas.microsoft.com/office/drawing/2014/main" id="{B948B0D2-DF6F-D246-373A-A559097BC9B0}"/>
                  </a:ext>
                </a:extLst>
              </p:cNvPr>
              <p:cNvSpPr/>
              <p:nvPr/>
            </p:nvSpPr>
            <p:spPr>
              <a:xfrm>
                <a:off x="2565417" y="1625885"/>
                <a:ext cx="17825" cy="13146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13" extrusionOk="0">
                    <a:moveTo>
                      <a:pt x="378" y="1"/>
                    </a:moveTo>
                    <a:cubicBezTo>
                      <a:pt x="360" y="1"/>
                      <a:pt x="341" y="3"/>
                      <a:pt x="322" y="8"/>
                    </a:cubicBezTo>
                    <a:lnTo>
                      <a:pt x="119" y="103"/>
                    </a:lnTo>
                    <a:cubicBezTo>
                      <a:pt x="36" y="127"/>
                      <a:pt x="0" y="222"/>
                      <a:pt x="24" y="306"/>
                    </a:cubicBezTo>
                    <a:cubicBezTo>
                      <a:pt x="60" y="365"/>
                      <a:pt x="96" y="413"/>
                      <a:pt x="179" y="413"/>
                    </a:cubicBezTo>
                    <a:cubicBezTo>
                      <a:pt x="191" y="413"/>
                      <a:pt x="215" y="413"/>
                      <a:pt x="227" y="401"/>
                    </a:cubicBezTo>
                    <a:lnTo>
                      <a:pt x="441" y="306"/>
                    </a:lnTo>
                    <a:cubicBezTo>
                      <a:pt x="512" y="282"/>
                      <a:pt x="560" y="187"/>
                      <a:pt x="524" y="103"/>
                    </a:cubicBezTo>
                    <a:cubicBezTo>
                      <a:pt x="505" y="37"/>
                      <a:pt x="449" y="1"/>
                      <a:pt x="37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4884;p86">
                <a:extLst>
                  <a:ext uri="{FF2B5EF4-FFF2-40B4-BE49-F238E27FC236}">
                    <a16:creationId xmlns:a16="http://schemas.microsoft.com/office/drawing/2014/main" id="{297192BD-3F45-D676-D00E-67071B377253}"/>
                  </a:ext>
                </a:extLst>
              </p:cNvPr>
              <p:cNvSpPr/>
              <p:nvPr/>
            </p:nvSpPr>
            <p:spPr>
              <a:xfrm>
                <a:off x="2359254" y="1709312"/>
                <a:ext cx="17825" cy="12732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00" extrusionOk="0">
                    <a:moveTo>
                      <a:pt x="372" y="0"/>
                    </a:moveTo>
                    <a:cubicBezTo>
                      <a:pt x="356" y="0"/>
                      <a:pt x="339" y="2"/>
                      <a:pt x="322" y="6"/>
                    </a:cubicBezTo>
                    <a:lnTo>
                      <a:pt x="119" y="102"/>
                    </a:lnTo>
                    <a:cubicBezTo>
                      <a:pt x="48" y="125"/>
                      <a:pt x="0" y="221"/>
                      <a:pt x="24" y="304"/>
                    </a:cubicBezTo>
                    <a:cubicBezTo>
                      <a:pt x="60" y="364"/>
                      <a:pt x="119" y="399"/>
                      <a:pt x="179" y="399"/>
                    </a:cubicBezTo>
                    <a:cubicBezTo>
                      <a:pt x="191" y="399"/>
                      <a:pt x="227" y="399"/>
                      <a:pt x="238" y="387"/>
                    </a:cubicBezTo>
                    <a:lnTo>
                      <a:pt x="441" y="292"/>
                    </a:lnTo>
                    <a:cubicBezTo>
                      <a:pt x="512" y="268"/>
                      <a:pt x="560" y="173"/>
                      <a:pt x="536" y="90"/>
                    </a:cubicBezTo>
                    <a:cubicBezTo>
                      <a:pt x="507" y="41"/>
                      <a:pt x="445" y="0"/>
                      <a:pt x="3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AD40BCD-B57C-D397-3D49-B7DA12441E6C}"/>
              </a:ext>
            </a:extLst>
          </p:cNvPr>
          <p:cNvGrpSpPr/>
          <p:nvPr/>
        </p:nvGrpSpPr>
        <p:grpSpPr>
          <a:xfrm>
            <a:off x="571553" y="1366606"/>
            <a:ext cx="1985028" cy="1380671"/>
            <a:chOff x="571553" y="1366606"/>
            <a:chExt cx="1985028" cy="138067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B74C90-6175-01B9-2F13-359120B72737}"/>
                </a:ext>
              </a:extLst>
            </p:cNvPr>
            <p:cNvSpPr txBox="1"/>
            <p:nvPr/>
          </p:nvSpPr>
          <p:spPr>
            <a:xfrm>
              <a:off x="571553" y="2193279"/>
              <a:ext cx="19850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Evaluate current emotion state.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51" name="Google Shape;12886;p83">
              <a:extLst>
                <a:ext uri="{FF2B5EF4-FFF2-40B4-BE49-F238E27FC236}">
                  <a16:creationId xmlns:a16="http://schemas.microsoft.com/office/drawing/2014/main" id="{002AE69B-9CF3-17AA-0866-F6F83B3B24AB}"/>
                </a:ext>
              </a:extLst>
            </p:cNvPr>
            <p:cNvGrpSpPr/>
            <p:nvPr/>
          </p:nvGrpSpPr>
          <p:grpSpPr>
            <a:xfrm>
              <a:off x="1359550" y="1366606"/>
              <a:ext cx="409034" cy="663686"/>
              <a:chOff x="2691555" y="2884503"/>
              <a:chExt cx="215044" cy="348924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52" name="Google Shape;12887;p83">
                <a:extLst>
                  <a:ext uri="{FF2B5EF4-FFF2-40B4-BE49-F238E27FC236}">
                    <a16:creationId xmlns:a16="http://schemas.microsoft.com/office/drawing/2014/main" id="{C6C5A870-7337-996A-BCE3-DFAB6E40B64B}"/>
                  </a:ext>
                </a:extLst>
              </p:cNvPr>
              <p:cNvSpPr/>
              <p:nvPr/>
            </p:nvSpPr>
            <p:spPr>
              <a:xfrm>
                <a:off x="2691555" y="2884503"/>
                <a:ext cx="215044" cy="348924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014" extrusionOk="0">
                    <a:moveTo>
                      <a:pt x="632" y="4941"/>
                    </a:moveTo>
                    <a:lnTo>
                      <a:pt x="632" y="5394"/>
                    </a:lnTo>
                    <a:lnTo>
                      <a:pt x="441" y="5394"/>
                    </a:lnTo>
                    <a:lnTo>
                      <a:pt x="632" y="4941"/>
                    </a:lnTo>
                    <a:close/>
                    <a:moveTo>
                      <a:pt x="3703" y="0"/>
                    </a:moveTo>
                    <a:cubicBezTo>
                      <a:pt x="2013" y="0"/>
                      <a:pt x="632" y="1346"/>
                      <a:pt x="632" y="2989"/>
                    </a:cubicBezTo>
                    <a:lnTo>
                      <a:pt x="632" y="4179"/>
                    </a:lnTo>
                    <a:lnTo>
                      <a:pt x="36" y="5489"/>
                    </a:lnTo>
                    <a:cubicBezTo>
                      <a:pt x="1" y="5537"/>
                      <a:pt x="13" y="5596"/>
                      <a:pt x="48" y="5644"/>
                    </a:cubicBezTo>
                    <a:cubicBezTo>
                      <a:pt x="72" y="5692"/>
                      <a:pt x="120" y="5715"/>
                      <a:pt x="179" y="5715"/>
                    </a:cubicBezTo>
                    <a:lnTo>
                      <a:pt x="632" y="5715"/>
                    </a:lnTo>
                    <a:lnTo>
                      <a:pt x="632" y="6965"/>
                    </a:lnTo>
                    <a:cubicBezTo>
                      <a:pt x="632" y="7335"/>
                      <a:pt x="941" y="7656"/>
                      <a:pt x="1310" y="7656"/>
                    </a:cubicBezTo>
                    <a:lnTo>
                      <a:pt x="2156" y="7656"/>
                    </a:lnTo>
                    <a:lnTo>
                      <a:pt x="2156" y="8704"/>
                    </a:lnTo>
                    <a:lnTo>
                      <a:pt x="751" y="10775"/>
                    </a:lnTo>
                    <a:cubicBezTo>
                      <a:pt x="703" y="10835"/>
                      <a:pt x="703" y="10906"/>
                      <a:pt x="751" y="10954"/>
                    </a:cubicBezTo>
                    <a:cubicBezTo>
                      <a:pt x="775" y="11002"/>
                      <a:pt x="822" y="11014"/>
                      <a:pt x="882" y="11014"/>
                    </a:cubicBezTo>
                    <a:lnTo>
                      <a:pt x="929" y="11014"/>
                    </a:lnTo>
                    <a:lnTo>
                      <a:pt x="2394" y="10585"/>
                    </a:lnTo>
                    <a:cubicBezTo>
                      <a:pt x="2489" y="10549"/>
                      <a:pt x="2537" y="10466"/>
                      <a:pt x="2501" y="10394"/>
                    </a:cubicBezTo>
                    <a:cubicBezTo>
                      <a:pt x="2482" y="10328"/>
                      <a:pt x="2418" y="10277"/>
                      <a:pt x="2356" y="10277"/>
                    </a:cubicBezTo>
                    <a:cubicBezTo>
                      <a:pt x="2340" y="10277"/>
                      <a:pt x="2325" y="10280"/>
                      <a:pt x="2310" y="10287"/>
                    </a:cubicBezTo>
                    <a:lnTo>
                      <a:pt x="1263" y="10597"/>
                    </a:lnTo>
                    <a:lnTo>
                      <a:pt x="2441" y="8859"/>
                    </a:lnTo>
                    <a:cubicBezTo>
                      <a:pt x="2453" y="8823"/>
                      <a:pt x="2477" y="8799"/>
                      <a:pt x="2477" y="8763"/>
                    </a:cubicBezTo>
                    <a:lnTo>
                      <a:pt x="2477" y="7608"/>
                    </a:lnTo>
                    <a:lnTo>
                      <a:pt x="3453" y="7073"/>
                    </a:lnTo>
                    <a:cubicBezTo>
                      <a:pt x="3537" y="7025"/>
                      <a:pt x="3561" y="6942"/>
                      <a:pt x="3513" y="6846"/>
                    </a:cubicBezTo>
                    <a:cubicBezTo>
                      <a:pt x="3488" y="6797"/>
                      <a:pt x="3436" y="6765"/>
                      <a:pt x="3378" y="6765"/>
                    </a:cubicBezTo>
                    <a:cubicBezTo>
                      <a:pt x="3352" y="6765"/>
                      <a:pt x="3325" y="6772"/>
                      <a:pt x="3299" y="6787"/>
                    </a:cubicBezTo>
                    <a:lnTo>
                      <a:pt x="2263" y="7358"/>
                    </a:lnTo>
                    <a:lnTo>
                      <a:pt x="1298" y="7358"/>
                    </a:lnTo>
                    <a:cubicBezTo>
                      <a:pt x="1108" y="7358"/>
                      <a:pt x="941" y="7192"/>
                      <a:pt x="941" y="7001"/>
                    </a:cubicBezTo>
                    <a:lnTo>
                      <a:pt x="941" y="6549"/>
                    </a:lnTo>
                    <a:lnTo>
                      <a:pt x="1775" y="6549"/>
                    </a:lnTo>
                    <a:cubicBezTo>
                      <a:pt x="1870" y="6549"/>
                      <a:pt x="1941" y="6477"/>
                      <a:pt x="1941" y="6382"/>
                    </a:cubicBezTo>
                    <a:cubicBezTo>
                      <a:pt x="1941" y="6299"/>
                      <a:pt x="1870" y="6227"/>
                      <a:pt x="1775" y="6227"/>
                    </a:cubicBezTo>
                    <a:lnTo>
                      <a:pt x="941" y="6227"/>
                    </a:lnTo>
                    <a:lnTo>
                      <a:pt x="941" y="3025"/>
                    </a:lnTo>
                    <a:cubicBezTo>
                      <a:pt x="941" y="1548"/>
                      <a:pt x="2179" y="358"/>
                      <a:pt x="3715" y="358"/>
                    </a:cubicBezTo>
                    <a:cubicBezTo>
                      <a:pt x="5239" y="358"/>
                      <a:pt x="6478" y="1548"/>
                      <a:pt x="6478" y="3025"/>
                    </a:cubicBezTo>
                    <a:cubicBezTo>
                      <a:pt x="6478" y="4263"/>
                      <a:pt x="5811" y="5406"/>
                      <a:pt x="4727" y="6013"/>
                    </a:cubicBezTo>
                    <a:lnTo>
                      <a:pt x="3954" y="6442"/>
                    </a:lnTo>
                    <a:cubicBezTo>
                      <a:pt x="3870" y="6489"/>
                      <a:pt x="3846" y="6584"/>
                      <a:pt x="3894" y="6668"/>
                    </a:cubicBezTo>
                    <a:cubicBezTo>
                      <a:pt x="3918" y="6717"/>
                      <a:pt x="3971" y="6749"/>
                      <a:pt x="4029" y="6749"/>
                    </a:cubicBezTo>
                    <a:cubicBezTo>
                      <a:pt x="4055" y="6749"/>
                      <a:pt x="4082" y="6742"/>
                      <a:pt x="4108" y="6727"/>
                    </a:cubicBezTo>
                    <a:lnTo>
                      <a:pt x="4882" y="6299"/>
                    </a:lnTo>
                    <a:cubicBezTo>
                      <a:pt x="4918" y="6287"/>
                      <a:pt x="4930" y="6263"/>
                      <a:pt x="4966" y="6251"/>
                    </a:cubicBezTo>
                    <a:lnTo>
                      <a:pt x="4966" y="8525"/>
                    </a:lnTo>
                    <a:cubicBezTo>
                      <a:pt x="4966" y="8573"/>
                      <a:pt x="4977" y="8609"/>
                      <a:pt x="5001" y="8632"/>
                    </a:cubicBezTo>
                    <a:lnTo>
                      <a:pt x="5620" y="9323"/>
                    </a:lnTo>
                    <a:lnTo>
                      <a:pt x="2965" y="10109"/>
                    </a:lnTo>
                    <a:cubicBezTo>
                      <a:pt x="2882" y="10133"/>
                      <a:pt x="2834" y="10228"/>
                      <a:pt x="2858" y="10299"/>
                    </a:cubicBezTo>
                    <a:cubicBezTo>
                      <a:pt x="2882" y="10371"/>
                      <a:pt x="2953" y="10418"/>
                      <a:pt x="3013" y="10418"/>
                    </a:cubicBezTo>
                    <a:lnTo>
                      <a:pt x="3061" y="10418"/>
                    </a:lnTo>
                    <a:lnTo>
                      <a:pt x="5942" y="9573"/>
                    </a:lnTo>
                    <a:cubicBezTo>
                      <a:pt x="6001" y="9549"/>
                      <a:pt x="6037" y="9513"/>
                      <a:pt x="6049" y="9466"/>
                    </a:cubicBezTo>
                    <a:cubicBezTo>
                      <a:pt x="6061" y="9406"/>
                      <a:pt x="6049" y="9359"/>
                      <a:pt x="6013" y="9311"/>
                    </a:cubicBezTo>
                    <a:lnTo>
                      <a:pt x="5263" y="8442"/>
                    </a:lnTo>
                    <a:lnTo>
                      <a:pt x="5263" y="6013"/>
                    </a:lnTo>
                    <a:cubicBezTo>
                      <a:pt x="6216" y="5311"/>
                      <a:pt x="6787" y="4203"/>
                      <a:pt x="6787" y="2989"/>
                    </a:cubicBezTo>
                    <a:cubicBezTo>
                      <a:pt x="6787" y="1346"/>
                      <a:pt x="5406" y="0"/>
                      <a:pt x="37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888;p83">
                <a:extLst>
                  <a:ext uri="{FF2B5EF4-FFF2-40B4-BE49-F238E27FC236}">
                    <a16:creationId xmlns:a16="http://schemas.microsoft.com/office/drawing/2014/main" id="{3B515FE5-9806-4FC9-D729-2C0DF6570096}"/>
                  </a:ext>
                </a:extLst>
              </p:cNvPr>
              <p:cNvSpPr/>
              <p:nvPr/>
            </p:nvSpPr>
            <p:spPr>
              <a:xfrm>
                <a:off x="2754535" y="2907503"/>
                <a:ext cx="126783" cy="127164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4014" extrusionOk="0">
                    <a:moveTo>
                      <a:pt x="1989" y="1"/>
                    </a:moveTo>
                    <a:cubicBezTo>
                      <a:pt x="953" y="1"/>
                      <a:pt x="72" y="822"/>
                      <a:pt x="1" y="1870"/>
                    </a:cubicBezTo>
                    <a:cubicBezTo>
                      <a:pt x="1" y="1953"/>
                      <a:pt x="61" y="2025"/>
                      <a:pt x="144" y="2048"/>
                    </a:cubicBezTo>
                    <a:cubicBezTo>
                      <a:pt x="239" y="2048"/>
                      <a:pt x="311" y="1989"/>
                      <a:pt x="322" y="1894"/>
                    </a:cubicBezTo>
                    <a:cubicBezTo>
                      <a:pt x="382" y="1013"/>
                      <a:pt x="1108" y="346"/>
                      <a:pt x="1989" y="346"/>
                    </a:cubicBezTo>
                    <a:cubicBezTo>
                      <a:pt x="2918" y="346"/>
                      <a:pt x="3656" y="1096"/>
                      <a:pt x="3656" y="2013"/>
                    </a:cubicBezTo>
                    <a:cubicBezTo>
                      <a:pt x="3656" y="2941"/>
                      <a:pt x="2918" y="3680"/>
                      <a:pt x="1989" y="3680"/>
                    </a:cubicBezTo>
                    <a:cubicBezTo>
                      <a:pt x="1251" y="3680"/>
                      <a:pt x="596" y="3191"/>
                      <a:pt x="382" y="2477"/>
                    </a:cubicBezTo>
                    <a:cubicBezTo>
                      <a:pt x="363" y="2401"/>
                      <a:pt x="298" y="2363"/>
                      <a:pt x="236" y="2363"/>
                    </a:cubicBezTo>
                    <a:cubicBezTo>
                      <a:pt x="221" y="2363"/>
                      <a:pt x="206" y="2365"/>
                      <a:pt x="191" y="2370"/>
                    </a:cubicBezTo>
                    <a:cubicBezTo>
                      <a:pt x="96" y="2406"/>
                      <a:pt x="61" y="2489"/>
                      <a:pt x="84" y="2560"/>
                    </a:cubicBezTo>
                    <a:cubicBezTo>
                      <a:pt x="322" y="3418"/>
                      <a:pt x="1108" y="4013"/>
                      <a:pt x="2001" y="4013"/>
                    </a:cubicBezTo>
                    <a:cubicBezTo>
                      <a:pt x="3109" y="4013"/>
                      <a:pt x="4001" y="3120"/>
                      <a:pt x="4001" y="2013"/>
                    </a:cubicBezTo>
                    <a:cubicBezTo>
                      <a:pt x="3990" y="917"/>
                      <a:pt x="3097" y="1"/>
                      <a:pt x="19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889;p83">
                <a:extLst>
                  <a:ext uri="{FF2B5EF4-FFF2-40B4-BE49-F238E27FC236}">
                    <a16:creationId xmlns:a16="http://schemas.microsoft.com/office/drawing/2014/main" id="{4A3F0CB2-7A4D-9A84-068C-248D69C67D62}"/>
                  </a:ext>
                </a:extLst>
              </p:cNvPr>
              <p:cNvSpPr/>
              <p:nvPr/>
            </p:nvSpPr>
            <p:spPr>
              <a:xfrm>
                <a:off x="2781336" y="2931263"/>
                <a:ext cx="74321" cy="74353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347" extrusionOk="0">
                    <a:moveTo>
                      <a:pt x="1465" y="310"/>
                    </a:moveTo>
                    <a:cubicBezTo>
                      <a:pt x="1620" y="310"/>
                      <a:pt x="1751" y="370"/>
                      <a:pt x="1858" y="477"/>
                    </a:cubicBezTo>
                    <a:cubicBezTo>
                      <a:pt x="1965" y="584"/>
                      <a:pt x="2024" y="715"/>
                      <a:pt x="2024" y="858"/>
                    </a:cubicBezTo>
                    <a:cubicBezTo>
                      <a:pt x="2024" y="1013"/>
                      <a:pt x="1965" y="1144"/>
                      <a:pt x="1858" y="1251"/>
                    </a:cubicBezTo>
                    <a:cubicBezTo>
                      <a:pt x="1751" y="1358"/>
                      <a:pt x="1620" y="1418"/>
                      <a:pt x="1465" y="1418"/>
                    </a:cubicBezTo>
                    <a:cubicBezTo>
                      <a:pt x="1322" y="1418"/>
                      <a:pt x="1191" y="1358"/>
                      <a:pt x="1084" y="1251"/>
                    </a:cubicBezTo>
                    <a:cubicBezTo>
                      <a:pt x="869" y="1037"/>
                      <a:pt x="869" y="679"/>
                      <a:pt x="1084" y="477"/>
                    </a:cubicBezTo>
                    <a:cubicBezTo>
                      <a:pt x="1191" y="370"/>
                      <a:pt x="1322" y="310"/>
                      <a:pt x="1465" y="310"/>
                    </a:cubicBezTo>
                    <a:close/>
                    <a:moveTo>
                      <a:pt x="1489" y="1"/>
                    </a:moveTo>
                    <a:cubicBezTo>
                      <a:pt x="1262" y="1"/>
                      <a:pt x="1036" y="84"/>
                      <a:pt x="869" y="251"/>
                    </a:cubicBezTo>
                    <a:cubicBezTo>
                      <a:pt x="572" y="548"/>
                      <a:pt x="536" y="1025"/>
                      <a:pt x="774" y="1370"/>
                    </a:cubicBezTo>
                    <a:lnTo>
                      <a:pt x="60" y="2084"/>
                    </a:lnTo>
                    <a:cubicBezTo>
                      <a:pt x="0" y="2144"/>
                      <a:pt x="0" y="2239"/>
                      <a:pt x="60" y="2299"/>
                    </a:cubicBezTo>
                    <a:cubicBezTo>
                      <a:pt x="84" y="2334"/>
                      <a:pt x="131" y="2346"/>
                      <a:pt x="179" y="2346"/>
                    </a:cubicBezTo>
                    <a:cubicBezTo>
                      <a:pt x="215" y="2346"/>
                      <a:pt x="262" y="2334"/>
                      <a:pt x="298" y="2299"/>
                    </a:cubicBezTo>
                    <a:lnTo>
                      <a:pt x="1012" y="1584"/>
                    </a:lnTo>
                    <a:cubicBezTo>
                      <a:pt x="1155" y="1691"/>
                      <a:pt x="1322" y="1739"/>
                      <a:pt x="1501" y="1739"/>
                    </a:cubicBezTo>
                    <a:cubicBezTo>
                      <a:pt x="1739" y="1739"/>
                      <a:pt x="1941" y="1644"/>
                      <a:pt x="2108" y="1489"/>
                    </a:cubicBezTo>
                    <a:cubicBezTo>
                      <a:pt x="2263" y="1310"/>
                      <a:pt x="2346" y="1096"/>
                      <a:pt x="2346" y="858"/>
                    </a:cubicBezTo>
                    <a:cubicBezTo>
                      <a:pt x="2346" y="620"/>
                      <a:pt x="2263" y="417"/>
                      <a:pt x="2096" y="251"/>
                    </a:cubicBezTo>
                    <a:cubicBezTo>
                      <a:pt x="1929" y="84"/>
                      <a:pt x="1703" y="1"/>
                      <a:pt x="14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32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82716E-6 L 3.88889E-6 -0.075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33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40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45" dur="5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50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CA79C-F619-6608-A9AE-D5847D62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Stage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8F55B4-2BA4-3981-D840-6134AD40D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18</a:t>
            </a:fld>
            <a:endParaRPr lang="en-HK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52ADC39-C891-0740-FFF0-BFEA5C386C48}"/>
              </a:ext>
            </a:extLst>
          </p:cNvPr>
          <p:cNvGrpSpPr/>
          <p:nvPr/>
        </p:nvGrpSpPr>
        <p:grpSpPr>
          <a:xfrm>
            <a:off x="843863" y="3113257"/>
            <a:ext cx="2327710" cy="1343756"/>
            <a:chOff x="843863" y="3113257"/>
            <a:chExt cx="2327710" cy="1343756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2CAFDE9-77DD-DEBF-1996-E973EA79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33025" y="3113257"/>
              <a:ext cx="1234256" cy="454206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C7B5BE-2B5F-AC67-6607-5177FF46B1D7}"/>
                </a:ext>
              </a:extLst>
            </p:cNvPr>
            <p:cNvSpPr txBox="1"/>
            <p:nvPr/>
          </p:nvSpPr>
          <p:spPr>
            <a:xfrm>
              <a:off x="843863" y="3933793"/>
              <a:ext cx="2327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Game Engine</a:t>
              </a:r>
              <a:b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</a:br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&amp; Analytics SDK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9393492-85D0-8605-8E95-9E074C3DE124}"/>
              </a:ext>
            </a:extLst>
          </p:cNvPr>
          <p:cNvGrpSpPr/>
          <p:nvPr/>
        </p:nvGrpSpPr>
        <p:grpSpPr>
          <a:xfrm>
            <a:off x="3408145" y="2889250"/>
            <a:ext cx="2327710" cy="1352320"/>
            <a:chOff x="3408145" y="2889250"/>
            <a:chExt cx="2327710" cy="1352320"/>
          </a:xfrm>
        </p:grpSpPr>
        <p:pic>
          <p:nvPicPr>
            <p:cNvPr id="8" name="Picture 7" descr="A hexagon with a white circle and a white circle with a white symbol on it&#10;&#10;Description automatically generated">
              <a:extLst>
                <a:ext uri="{FF2B5EF4-FFF2-40B4-BE49-F238E27FC236}">
                  <a16:creationId xmlns:a16="http://schemas.microsoft.com/office/drawing/2014/main" id="{7CEABE85-B25A-D8EF-6D0A-5F6B551C4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0316" y="2889250"/>
              <a:ext cx="763368" cy="8571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6C50F9-B6C3-23AD-8612-D15B444DB6E5}"/>
                </a:ext>
              </a:extLst>
            </p:cNvPr>
            <p:cNvSpPr txBox="1"/>
            <p:nvPr/>
          </p:nvSpPr>
          <p:spPr>
            <a:xfrm>
              <a:off x="3408145" y="3933793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Programming Language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A8ADDE-22A1-A74A-9919-477FD6870A45}"/>
              </a:ext>
            </a:extLst>
          </p:cNvPr>
          <p:cNvGrpSpPr/>
          <p:nvPr/>
        </p:nvGrpSpPr>
        <p:grpSpPr>
          <a:xfrm>
            <a:off x="6210523" y="3054700"/>
            <a:ext cx="2327710" cy="1186870"/>
            <a:chOff x="6210523" y="3054700"/>
            <a:chExt cx="2327710" cy="118687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60A9DC-92EA-A82A-A175-08858D41C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32638" y="3054700"/>
              <a:ext cx="1683480" cy="526216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BFD27A-FFA5-2F75-4ECC-F9A3D549D776}"/>
                </a:ext>
              </a:extLst>
            </p:cNvPr>
            <p:cNvSpPr txBox="1"/>
            <p:nvPr/>
          </p:nvSpPr>
          <p:spPr>
            <a:xfrm>
              <a:off x="6210523" y="3933793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UI SDK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78FAD1A-CADC-A2C3-F440-4E217D1207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64154BD-0372-522D-F797-54A8ABD8854F}"/>
              </a:ext>
            </a:extLst>
          </p:cNvPr>
          <p:cNvSpPr/>
          <p:nvPr/>
        </p:nvSpPr>
        <p:spPr>
          <a:xfrm>
            <a:off x="1633784" y="1693459"/>
            <a:ext cx="5876429" cy="359106"/>
          </a:xfrm>
          <a:prstGeom prst="chevron">
            <a:avLst>
              <a:gd name="adj" fmla="val 60731"/>
            </a:avLst>
          </a:prstGeom>
          <a:solidFill>
            <a:schemeClr val="bg1">
              <a:lumMod val="90000"/>
              <a:lumOff val="1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solidFill>
                <a:schemeClr val="tx1"/>
              </a:solidFill>
            </a:endParaRPr>
          </a:p>
        </p:txBody>
      </p:sp>
      <p:sp>
        <p:nvSpPr>
          <p:cNvPr id="13" name="Google Shape;2936;p55">
            <a:extLst>
              <a:ext uri="{FF2B5EF4-FFF2-40B4-BE49-F238E27FC236}">
                <a16:creationId xmlns:a16="http://schemas.microsoft.com/office/drawing/2014/main" id="{AEAA0FCA-9D71-E2F8-F715-361EBE098127}"/>
              </a:ext>
            </a:extLst>
          </p:cNvPr>
          <p:cNvSpPr txBox="1"/>
          <p:nvPr/>
        </p:nvSpPr>
        <p:spPr>
          <a:xfrm flipH="1">
            <a:off x="1701949" y="2192550"/>
            <a:ext cx="1812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1. Design</a:t>
            </a:r>
            <a:endParaRPr sz="1500">
              <a:solidFill>
                <a:schemeClr val="bg1">
                  <a:lumMod val="90000"/>
                  <a:lumOff val="1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4" name="Google Shape;2938;p55">
            <a:extLst>
              <a:ext uri="{FF2B5EF4-FFF2-40B4-BE49-F238E27FC236}">
                <a16:creationId xmlns:a16="http://schemas.microsoft.com/office/drawing/2014/main" id="{D6AAF9A6-896D-7293-BDBC-96A543FB12F0}"/>
              </a:ext>
            </a:extLst>
          </p:cNvPr>
          <p:cNvSpPr txBox="1"/>
          <p:nvPr/>
        </p:nvSpPr>
        <p:spPr>
          <a:xfrm flipH="1">
            <a:off x="3406509" y="2192550"/>
            <a:ext cx="233098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2. Development</a:t>
            </a:r>
            <a:endParaRPr sz="1500">
              <a:solidFill>
                <a:schemeClr val="tx1">
                  <a:lumMod val="20000"/>
                  <a:lumOff val="8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5" name="Google Shape;2940;p55">
            <a:extLst>
              <a:ext uri="{FF2B5EF4-FFF2-40B4-BE49-F238E27FC236}">
                <a16:creationId xmlns:a16="http://schemas.microsoft.com/office/drawing/2014/main" id="{06023D48-0A4E-8C2B-8652-9B4FBFD20BAD}"/>
              </a:ext>
            </a:extLst>
          </p:cNvPr>
          <p:cNvSpPr txBox="1"/>
          <p:nvPr/>
        </p:nvSpPr>
        <p:spPr>
          <a:xfrm flipH="1">
            <a:off x="5629749" y="2192550"/>
            <a:ext cx="1812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3. Evaluation</a:t>
            </a:r>
            <a:endParaRPr sz="1500">
              <a:solidFill>
                <a:schemeClr val="bg1">
                  <a:lumMod val="90000"/>
                  <a:lumOff val="1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6" name="Google Shape;2944;p55">
            <a:extLst>
              <a:ext uri="{FF2B5EF4-FFF2-40B4-BE49-F238E27FC236}">
                <a16:creationId xmlns:a16="http://schemas.microsoft.com/office/drawing/2014/main" id="{DBDD501B-B074-C3F5-C34E-D5DB7D508D55}"/>
              </a:ext>
            </a:extLst>
          </p:cNvPr>
          <p:cNvSpPr/>
          <p:nvPr/>
        </p:nvSpPr>
        <p:spPr>
          <a:xfrm>
            <a:off x="4285662" y="1571687"/>
            <a:ext cx="572700" cy="543600"/>
          </a:xfrm>
          <a:prstGeom prst="rect">
            <a:avLst/>
          </a:prstGeom>
          <a:solidFill>
            <a:srgbClr val="161A2C"/>
          </a:solidFill>
          <a:ln w="9525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Google Shape;2946;p55">
            <a:extLst>
              <a:ext uri="{FF2B5EF4-FFF2-40B4-BE49-F238E27FC236}">
                <a16:creationId xmlns:a16="http://schemas.microsoft.com/office/drawing/2014/main" id="{F577C0AC-E4B3-73CA-12F7-689C3F439B13}"/>
              </a:ext>
            </a:extLst>
          </p:cNvPr>
          <p:cNvSpPr/>
          <p:nvPr/>
        </p:nvSpPr>
        <p:spPr>
          <a:xfrm>
            <a:off x="6249612" y="1571687"/>
            <a:ext cx="572700" cy="543600"/>
          </a:xfrm>
          <a:prstGeom prst="rect">
            <a:avLst/>
          </a:prstGeom>
          <a:solidFill>
            <a:srgbClr val="161A2C"/>
          </a:solidFill>
          <a:ln w="9525" cap="flat" cmpd="sng">
            <a:solidFill>
              <a:schemeClr val="bg1">
                <a:lumMod val="90000"/>
                <a:lumOff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D87079-8BA1-C826-8BB7-4F1DA468489D}"/>
              </a:ext>
            </a:extLst>
          </p:cNvPr>
          <p:cNvGrpSpPr/>
          <p:nvPr/>
        </p:nvGrpSpPr>
        <p:grpSpPr>
          <a:xfrm>
            <a:off x="2321749" y="1571687"/>
            <a:ext cx="572700" cy="543600"/>
            <a:chOff x="2321713" y="1567933"/>
            <a:chExt cx="572700" cy="543600"/>
          </a:xfrm>
        </p:grpSpPr>
        <p:sp>
          <p:nvSpPr>
            <p:cNvPr id="34" name="Google Shape;2943;p55">
              <a:extLst>
                <a:ext uri="{FF2B5EF4-FFF2-40B4-BE49-F238E27FC236}">
                  <a16:creationId xmlns:a16="http://schemas.microsoft.com/office/drawing/2014/main" id="{AE5DC0C4-E111-E9B1-7E63-561983BF7342}"/>
                </a:ext>
              </a:extLst>
            </p:cNvPr>
            <p:cNvSpPr/>
            <p:nvPr/>
          </p:nvSpPr>
          <p:spPr>
            <a:xfrm>
              <a:off x="2321713" y="1567933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bg1">
                  <a:lumMod val="90000"/>
                  <a:lumOff val="1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35" name="Google Shape;13668;p84">
              <a:extLst>
                <a:ext uri="{FF2B5EF4-FFF2-40B4-BE49-F238E27FC236}">
                  <a16:creationId xmlns:a16="http://schemas.microsoft.com/office/drawing/2014/main" id="{97D84B32-46F0-D1D5-05C1-431CF7B06708}"/>
                </a:ext>
              </a:extLst>
            </p:cNvPr>
            <p:cNvGrpSpPr/>
            <p:nvPr/>
          </p:nvGrpSpPr>
          <p:grpSpPr>
            <a:xfrm>
              <a:off x="2429303" y="1660989"/>
              <a:ext cx="357520" cy="357488"/>
              <a:chOff x="1305327" y="2894211"/>
              <a:chExt cx="357520" cy="357488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36" name="Google Shape;13669;p84">
                <a:extLst>
                  <a:ext uri="{FF2B5EF4-FFF2-40B4-BE49-F238E27FC236}">
                    <a16:creationId xmlns:a16="http://schemas.microsoft.com/office/drawing/2014/main" id="{69A23912-0B9D-FDA5-E6F9-A432F7600740}"/>
                  </a:ext>
                </a:extLst>
              </p:cNvPr>
              <p:cNvSpPr/>
              <p:nvPr/>
            </p:nvSpPr>
            <p:spPr>
              <a:xfrm>
                <a:off x="1305709" y="2975600"/>
                <a:ext cx="281379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8657" extrusionOk="0">
                    <a:moveTo>
                      <a:pt x="167" y="1"/>
                    </a:moveTo>
                    <a:cubicBezTo>
                      <a:pt x="84" y="1"/>
                      <a:pt x="1" y="84"/>
                      <a:pt x="1" y="168"/>
                    </a:cubicBezTo>
                    <a:lnTo>
                      <a:pt x="1" y="8085"/>
                    </a:lnTo>
                    <a:cubicBezTo>
                      <a:pt x="1" y="8395"/>
                      <a:pt x="262" y="8657"/>
                      <a:pt x="572" y="8657"/>
                    </a:cubicBezTo>
                    <a:lnTo>
                      <a:pt x="8680" y="8657"/>
                    </a:lnTo>
                    <a:cubicBezTo>
                      <a:pt x="8775" y="8657"/>
                      <a:pt x="8847" y="8573"/>
                      <a:pt x="8847" y="8490"/>
                    </a:cubicBezTo>
                    <a:cubicBezTo>
                      <a:pt x="8835" y="8395"/>
                      <a:pt x="8764" y="8323"/>
                      <a:pt x="8668" y="8323"/>
                    </a:cubicBezTo>
                    <a:lnTo>
                      <a:pt x="560" y="8323"/>
                    </a:lnTo>
                    <a:cubicBezTo>
                      <a:pt x="429" y="8323"/>
                      <a:pt x="334" y="8216"/>
                      <a:pt x="334" y="8097"/>
                    </a:cubicBezTo>
                    <a:lnTo>
                      <a:pt x="334" y="168"/>
                    </a:lnTo>
                    <a:cubicBezTo>
                      <a:pt x="334" y="84"/>
                      <a:pt x="262" y="1"/>
                      <a:pt x="167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670;p84">
                <a:extLst>
                  <a:ext uri="{FF2B5EF4-FFF2-40B4-BE49-F238E27FC236}">
                    <a16:creationId xmlns:a16="http://schemas.microsoft.com/office/drawing/2014/main" id="{67879AB0-8CFA-D0ED-8FDF-3D544B80BDD5}"/>
                  </a:ext>
                </a:extLst>
              </p:cNvPr>
              <p:cNvSpPr/>
              <p:nvPr/>
            </p:nvSpPr>
            <p:spPr>
              <a:xfrm>
                <a:off x="1305327" y="2894211"/>
                <a:ext cx="357520" cy="357488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11240" extrusionOk="0">
                    <a:moveTo>
                      <a:pt x="572" y="0"/>
                    </a:moveTo>
                    <a:cubicBezTo>
                      <a:pt x="251" y="0"/>
                      <a:pt x="1" y="262"/>
                      <a:pt x="1" y="572"/>
                    </a:cubicBezTo>
                    <a:lnTo>
                      <a:pt x="1" y="2060"/>
                    </a:lnTo>
                    <a:cubicBezTo>
                      <a:pt x="1" y="2143"/>
                      <a:pt x="72" y="2215"/>
                      <a:pt x="167" y="2215"/>
                    </a:cubicBezTo>
                    <a:cubicBezTo>
                      <a:pt x="263" y="2215"/>
                      <a:pt x="334" y="2143"/>
                      <a:pt x="334" y="2060"/>
                    </a:cubicBezTo>
                    <a:lnTo>
                      <a:pt x="334" y="572"/>
                    </a:lnTo>
                    <a:cubicBezTo>
                      <a:pt x="334" y="417"/>
                      <a:pt x="453" y="333"/>
                      <a:pt x="572" y="333"/>
                    </a:cubicBezTo>
                    <a:cubicBezTo>
                      <a:pt x="620" y="333"/>
                      <a:pt x="679" y="345"/>
                      <a:pt x="739" y="405"/>
                    </a:cubicBezTo>
                    <a:lnTo>
                      <a:pt x="1048" y="714"/>
                    </a:lnTo>
                    <a:lnTo>
                      <a:pt x="596" y="1167"/>
                    </a:lnTo>
                    <a:cubicBezTo>
                      <a:pt x="501" y="1262"/>
                      <a:pt x="572" y="1441"/>
                      <a:pt x="715" y="1441"/>
                    </a:cubicBezTo>
                    <a:cubicBezTo>
                      <a:pt x="834" y="1441"/>
                      <a:pt x="858" y="1357"/>
                      <a:pt x="1286" y="953"/>
                    </a:cubicBezTo>
                    <a:lnTo>
                      <a:pt x="1822" y="1488"/>
                    </a:lnTo>
                    <a:lnTo>
                      <a:pt x="1644" y="1667"/>
                    </a:lnTo>
                    <a:cubicBezTo>
                      <a:pt x="1584" y="1726"/>
                      <a:pt x="1584" y="1834"/>
                      <a:pt x="1644" y="1905"/>
                    </a:cubicBezTo>
                    <a:cubicBezTo>
                      <a:pt x="1673" y="1935"/>
                      <a:pt x="1715" y="1950"/>
                      <a:pt x="1758" y="1950"/>
                    </a:cubicBezTo>
                    <a:cubicBezTo>
                      <a:pt x="1801" y="1950"/>
                      <a:pt x="1846" y="1935"/>
                      <a:pt x="1882" y="1905"/>
                    </a:cubicBezTo>
                    <a:lnTo>
                      <a:pt x="2060" y="1726"/>
                    </a:lnTo>
                    <a:lnTo>
                      <a:pt x="2596" y="2262"/>
                    </a:lnTo>
                    <a:lnTo>
                      <a:pt x="2144" y="2715"/>
                    </a:lnTo>
                    <a:cubicBezTo>
                      <a:pt x="2084" y="2774"/>
                      <a:pt x="2084" y="2881"/>
                      <a:pt x="2144" y="2953"/>
                    </a:cubicBezTo>
                    <a:cubicBezTo>
                      <a:pt x="2173" y="2983"/>
                      <a:pt x="2215" y="2997"/>
                      <a:pt x="2258" y="2997"/>
                    </a:cubicBezTo>
                    <a:cubicBezTo>
                      <a:pt x="2301" y="2997"/>
                      <a:pt x="2346" y="2983"/>
                      <a:pt x="2382" y="2953"/>
                    </a:cubicBezTo>
                    <a:lnTo>
                      <a:pt x="2834" y="2500"/>
                    </a:lnTo>
                    <a:lnTo>
                      <a:pt x="3370" y="3036"/>
                    </a:lnTo>
                    <a:lnTo>
                      <a:pt x="3191" y="3215"/>
                    </a:lnTo>
                    <a:cubicBezTo>
                      <a:pt x="3132" y="3274"/>
                      <a:pt x="3132" y="3381"/>
                      <a:pt x="3191" y="3453"/>
                    </a:cubicBezTo>
                    <a:cubicBezTo>
                      <a:pt x="3221" y="3483"/>
                      <a:pt x="3263" y="3498"/>
                      <a:pt x="3306" y="3498"/>
                    </a:cubicBezTo>
                    <a:cubicBezTo>
                      <a:pt x="3349" y="3498"/>
                      <a:pt x="3394" y="3483"/>
                      <a:pt x="3430" y="3453"/>
                    </a:cubicBezTo>
                    <a:lnTo>
                      <a:pt x="3608" y="3274"/>
                    </a:lnTo>
                    <a:lnTo>
                      <a:pt x="4144" y="3810"/>
                    </a:lnTo>
                    <a:lnTo>
                      <a:pt x="3692" y="4262"/>
                    </a:lnTo>
                    <a:cubicBezTo>
                      <a:pt x="3632" y="4322"/>
                      <a:pt x="3632" y="4429"/>
                      <a:pt x="3692" y="4501"/>
                    </a:cubicBezTo>
                    <a:cubicBezTo>
                      <a:pt x="3721" y="4530"/>
                      <a:pt x="3763" y="4545"/>
                      <a:pt x="3806" y="4545"/>
                    </a:cubicBezTo>
                    <a:cubicBezTo>
                      <a:pt x="3849" y="4545"/>
                      <a:pt x="3894" y="4530"/>
                      <a:pt x="3930" y="4501"/>
                    </a:cubicBezTo>
                    <a:lnTo>
                      <a:pt x="4382" y="4048"/>
                    </a:lnTo>
                    <a:lnTo>
                      <a:pt x="4918" y="4584"/>
                    </a:lnTo>
                    <a:lnTo>
                      <a:pt x="4739" y="4763"/>
                    </a:lnTo>
                    <a:cubicBezTo>
                      <a:pt x="4680" y="4822"/>
                      <a:pt x="4680" y="4929"/>
                      <a:pt x="4739" y="5001"/>
                    </a:cubicBezTo>
                    <a:cubicBezTo>
                      <a:pt x="4769" y="5030"/>
                      <a:pt x="4811" y="5045"/>
                      <a:pt x="4854" y="5045"/>
                    </a:cubicBezTo>
                    <a:cubicBezTo>
                      <a:pt x="4897" y="5045"/>
                      <a:pt x="4942" y="5030"/>
                      <a:pt x="4977" y="5001"/>
                    </a:cubicBezTo>
                    <a:lnTo>
                      <a:pt x="5156" y="4822"/>
                    </a:lnTo>
                    <a:lnTo>
                      <a:pt x="5692" y="5358"/>
                    </a:lnTo>
                    <a:lnTo>
                      <a:pt x="5239" y="5810"/>
                    </a:lnTo>
                    <a:cubicBezTo>
                      <a:pt x="5180" y="5870"/>
                      <a:pt x="5180" y="5977"/>
                      <a:pt x="5239" y="6048"/>
                    </a:cubicBezTo>
                    <a:cubicBezTo>
                      <a:pt x="5269" y="6078"/>
                      <a:pt x="5311" y="6093"/>
                      <a:pt x="5354" y="6093"/>
                    </a:cubicBezTo>
                    <a:cubicBezTo>
                      <a:pt x="5397" y="6093"/>
                      <a:pt x="5442" y="6078"/>
                      <a:pt x="5477" y="6048"/>
                    </a:cubicBezTo>
                    <a:lnTo>
                      <a:pt x="5930" y="5596"/>
                    </a:lnTo>
                    <a:lnTo>
                      <a:pt x="6466" y="6132"/>
                    </a:lnTo>
                    <a:lnTo>
                      <a:pt x="6287" y="6310"/>
                    </a:lnTo>
                    <a:cubicBezTo>
                      <a:pt x="6228" y="6370"/>
                      <a:pt x="6228" y="6477"/>
                      <a:pt x="6287" y="6548"/>
                    </a:cubicBezTo>
                    <a:cubicBezTo>
                      <a:pt x="6317" y="6578"/>
                      <a:pt x="6359" y="6593"/>
                      <a:pt x="6402" y="6593"/>
                    </a:cubicBezTo>
                    <a:cubicBezTo>
                      <a:pt x="6445" y="6593"/>
                      <a:pt x="6490" y="6578"/>
                      <a:pt x="6525" y="6548"/>
                    </a:cubicBezTo>
                    <a:lnTo>
                      <a:pt x="6704" y="6370"/>
                    </a:lnTo>
                    <a:lnTo>
                      <a:pt x="7240" y="6906"/>
                    </a:lnTo>
                    <a:lnTo>
                      <a:pt x="6787" y="7358"/>
                    </a:lnTo>
                    <a:cubicBezTo>
                      <a:pt x="6728" y="7418"/>
                      <a:pt x="6728" y="7525"/>
                      <a:pt x="6787" y="7596"/>
                    </a:cubicBezTo>
                    <a:cubicBezTo>
                      <a:pt x="6817" y="7626"/>
                      <a:pt x="6859" y="7641"/>
                      <a:pt x="6902" y="7641"/>
                    </a:cubicBezTo>
                    <a:cubicBezTo>
                      <a:pt x="6945" y="7641"/>
                      <a:pt x="6990" y="7626"/>
                      <a:pt x="7025" y="7596"/>
                    </a:cubicBezTo>
                    <a:lnTo>
                      <a:pt x="7478" y="7144"/>
                    </a:lnTo>
                    <a:lnTo>
                      <a:pt x="8014" y="7680"/>
                    </a:lnTo>
                    <a:lnTo>
                      <a:pt x="7763" y="7787"/>
                    </a:lnTo>
                    <a:cubicBezTo>
                      <a:pt x="7704" y="7846"/>
                      <a:pt x="7704" y="7953"/>
                      <a:pt x="7763" y="8025"/>
                    </a:cubicBezTo>
                    <a:cubicBezTo>
                      <a:pt x="7787" y="8055"/>
                      <a:pt x="7826" y="8069"/>
                      <a:pt x="7869" y="8069"/>
                    </a:cubicBezTo>
                    <a:cubicBezTo>
                      <a:pt x="7912" y="8069"/>
                      <a:pt x="7960" y="8055"/>
                      <a:pt x="8002" y="8025"/>
                    </a:cubicBezTo>
                    <a:lnTo>
                      <a:pt x="8180" y="7846"/>
                    </a:lnTo>
                    <a:lnTo>
                      <a:pt x="8716" y="8382"/>
                    </a:lnTo>
                    <a:lnTo>
                      <a:pt x="8264" y="8834"/>
                    </a:lnTo>
                    <a:cubicBezTo>
                      <a:pt x="8204" y="8894"/>
                      <a:pt x="8204" y="8989"/>
                      <a:pt x="8264" y="9073"/>
                    </a:cubicBezTo>
                    <a:cubicBezTo>
                      <a:pt x="8293" y="9102"/>
                      <a:pt x="8335" y="9117"/>
                      <a:pt x="8378" y="9117"/>
                    </a:cubicBezTo>
                    <a:cubicBezTo>
                      <a:pt x="8421" y="9117"/>
                      <a:pt x="8466" y="9102"/>
                      <a:pt x="8502" y="9073"/>
                    </a:cubicBezTo>
                    <a:lnTo>
                      <a:pt x="8954" y="8620"/>
                    </a:lnTo>
                    <a:lnTo>
                      <a:pt x="9490" y="9156"/>
                    </a:lnTo>
                    <a:lnTo>
                      <a:pt x="9311" y="9335"/>
                    </a:lnTo>
                    <a:cubicBezTo>
                      <a:pt x="9252" y="9394"/>
                      <a:pt x="9252" y="9501"/>
                      <a:pt x="9311" y="9573"/>
                    </a:cubicBezTo>
                    <a:cubicBezTo>
                      <a:pt x="9335" y="9608"/>
                      <a:pt x="9383" y="9620"/>
                      <a:pt x="9430" y="9620"/>
                    </a:cubicBezTo>
                    <a:cubicBezTo>
                      <a:pt x="9466" y="9620"/>
                      <a:pt x="9514" y="9608"/>
                      <a:pt x="9549" y="9573"/>
                    </a:cubicBezTo>
                    <a:lnTo>
                      <a:pt x="9728" y="9394"/>
                    </a:lnTo>
                    <a:lnTo>
                      <a:pt x="10264" y="9930"/>
                    </a:lnTo>
                    <a:lnTo>
                      <a:pt x="9811" y="10382"/>
                    </a:lnTo>
                    <a:cubicBezTo>
                      <a:pt x="9752" y="10442"/>
                      <a:pt x="9752" y="10537"/>
                      <a:pt x="9811" y="10620"/>
                    </a:cubicBezTo>
                    <a:cubicBezTo>
                      <a:pt x="9847" y="10644"/>
                      <a:pt x="9883" y="10656"/>
                      <a:pt x="9930" y="10656"/>
                    </a:cubicBezTo>
                    <a:cubicBezTo>
                      <a:pt x="9978" y="10656"/>
                      <a:pt x="10026" y="10644"/>
                      <a:pt x="10049" y="10620"/>
                    </a:cubicBezTo>
                    <a:lnTo>
                      <a:pt x="10502" y="10168"/>
                    </a:lnTo>
                    <a:lnTo>
                      <a:pt x="10835" y="10513"/>
                    </a:lnTo>
                    <a:cubicBezTo>
                      <a:pt x="10895" y="10573"/>
                      <a:pt x="10919" y="10632"/>
                      <a:pt x="10919" y="10680"/>
                    </a:cubicBezTo>
                    <a:cubicBezTo>
                      <a:pt x="10919" y="10799"/>
                      <a:pt x="10823" y="10918"/>
                      <a:pt x="10681" y="10918"/>
                    </a:cubicBezTo>
                    <a:lnTo>
                      <a:pt x="9395" y="10918"/>
                    </a:lnTo>
                    <a:cubicBezTo>
                      <a:pt x="9311" y="10918"/>
                      <a:pt x="9228" y="10989"/>
                      <a:pt x="9228" y="11073"/>
                    </a:cubicBezTo>
                    <a:cubicBezTo>
                      <a:pt x="9228" y="11168"/>
                      <a:pt x="9311" y="11240"/>
                      <a:pt x="9395" y="11240"/>
                    </a:cubicBezTo>
                    <a:lnTo>
                      <a:pt x="10681" y="11240"/>
                    </a:lnTo>
                    <a:cubicBezTo>
                      <a:pt x="10990" y="11240"/>
                      <a:pt x="11240" y="10989"/>
                      <a:pt x="11240" y="10680"/>
                    </a:cubicBezTo>
                    <a:cubicBezTo>
                      <a:pt x="11192" y="10501"/>
                      <a:pt x="11133" y="10358"/>
                      <a:pt x="11038" y="10239"/>
                    </a:cubicBezTo>
                    <a:lnTo>
                      <a:pt x="965" y="167"/>
                    </a:lnTo>
                    <a:cubicBezTo>
                      <a:pt x="870" y="60"/>
                      <a:pt x="715" y="0"/>
                      <a:pt x="572" y="0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671;p84">
                <a:extLst>
                  <a:ext uri="{FF2B5EF4-FFF2-40B4-BE49-F238E27FC236}">
                    <a16:creationId xmlns:a16="http://schemas.microsoft.com/office/drawing/2014/main" id="{C4E1AB78-754E-B439-0DE0-1C59EB316B19}"/>
                  </a:ext>
                </a:extLst>
              </p:cNvPr>
              <p:cNvSpPr/>
              <p:nvPr/>
            </p:nvSpPr>
            <p:spPr>
              <a:xfrm>
                <a:off x="1366679" y="3029191"/>
                <a:ext cx="57981" cy="70289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10" extrusionOk="0">
                    <a:moveTo>
                      <a:pt x="164" y="1"/>
                    </a:moveTo>
                    <a:cubicBezTo>
                      <a:pt x="140" y="1"/>
                      <a:pt x="116" y="6"/>
                      <a:pt x="96" y="18"/>
                    </a:cubicBezTo>
                    <a:cubicBezTo>
                      <a:pt x="36" y="42"/>
                      <a:pt x="0" y="102"/>
                      <a:pt x="0" y="161"/>
                    </a:cubicBezTo>
                    <a:lnTo>
                      <a:pt x="0" y="2043"/>
                    </a:lnTo>
                    <a:cubicBezTo>
                      <a:pt x="0" y="2126"/>
                      <a:pt x="72" y="2209"/>
                      <a:pt x="155" y="2209"/>
                    </a:cubicBezTo>
                    <a:cubicBezTo>
                      <a:pt x="250" y="2209"/>
                      <a:pt x="322" y="2126"/>
                      <a:pt x="322" y="2043"/>
                    </a:cubicBezTo>
                    <a:lnTo>
                      <a:pt x="322" y="566"/>
                    </a:lnTo>
                    <a:lnTo>
                      <a:pt x="1513" y="1757"/>
                    </a:lnTo>
                    <a:cubicBezTo>
                      <a:pt x="1542" y="1787"/>
                      <a:pt x="1584" y="1801"/>
                      <a:pt x="1627" y="1801"/>
                    </a:cubicBezTo>
                    <a:cubicBezTo>
                      <a:pt x="1670" y="1801"/>
                      <a:pt x="1715" y="1787"/>
                      <a:pt x="1751" y="1757"/>
                    </a:cubicBezTo>
                    <a:cubicBezTo>
                      <a:pt x="1822" y="1697"/>
                      <a:pt x="1810" y="1590"/>
                      <a:pt x="1751" y="1519"/>
                    </a:cubicBezTo>
                    <a:lnTo>
                      <a:pt x="274" y="42"/>
                    </a:lnTo>
                    <a:cubicBezTo>
                      <a:pt x="251" y="19"/>
                      <a:pt x="208" y="1"/>
                      <a:pt x="164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672;p84">
                <a:extLst>
                  <a:ext uri="{FF2B5EF4-FFF2-40B4-BE49-F238E27FC236}">
                    <a16:creationId xmlns:a16="http://schemas.microsoft.com/office/drawing/2014/main" id="{B3880A00-1CC9-43EC-A1E5-D11F018E6324}"/>
                  </a:ext>
                </a:extLst>
              </p:cNvPr>
              <p:cNvSpPr/>
              <p:nvPr/>
            </p:nvSpPr>
            <p:spPr>
              <a:xfrm>
                <a:off x="1428031" y="3091211"/>
                <a:ext cx="100377" cy="99518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3129" extrusionOk="0">
                    <a:moveTo>
                      <a:pt x="183" y="0"/>
                    </a:moveTo>
                    <a:cubicBezTo>
                      <a:pt x="140" y="0"/>
                      <a:pt x="95" y="15"/>
                      <a:pt x="60" y="45"/>
                    </a:cubicBezTo>
                    <a:cubicBezTo>
                      <a:pt x="0" y="104"/>
                      <a:pt x="0" y="212"/>
                      <a:pt x="60" y="283"/>
                    </a:cubicBezTo>
                    <a:lnTo>
                      <a:pt x="2572" y="2795"/>
                    </a:lnTo>
                    <a:lnTo>
                      <a:pt x="655" y="2795"/>
                    </a:lnTo>
                    <a:cubicBezTo>
                      <a:pt x="560" y="2795"/>
                      <a:pt x="488" y="2879"/>
                      <a:pt x="488" y="2962"/>
                    </a:cubicBezTo>
                    <a:cubicBezTo>
                      <a:pt x="488" y="3057"/>
                      <a:pt x="560" y="3129"/>
                      <a:pt x="655" y="3129"/>
                    </a:cubicBezTo>
                    <a:lnTo>
                      <a:pt x="2977" y="3129"/>
                    </a:lnTo>
                    <a:cubicBezTo>
                      <a:pt x="3048" y="3129"/>
                      <a:pt x="3108" y="3081"/>
                      <a:pt x="3132" y="3021"/>
                    </a:cubicBezTo>
                    <a:cubicBezTo>
                      <a:pt x="3155" y="2962"/>
                      <a:pt x="3143" y="2902"/>
                      <a:pt x="3096" y="2843"/>
                    </a:cubicBezTo>
                    <a:lnTo>
                      <a:pt x="298" y="45"/>
                    </a:lnTo>
                    <a:cubicBezTo>
                      <a:pt x="268" y="15"/>
                      <a:pt x="226" y="0"/>
                      <a:pt x="183" y="0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673;p84">
                <a:extLst>
                  <a:ext uri="{FF2B5EF4-FFF2-40B4-BE49-F238E27FC236}">
                    <a16:creationId xmlns:a16="http://schemas.microsoft.com/office/drawing/2014/main" id="{3BFEA506-B9B6-5923-F0EC-90E42C7CE96D}"/>
                  </a:ext>
                </a:extLst>
              </p:cNvPr>
              <p:cNvSpPr/>
              <p:nvPr/>
            </p:nvSpPr>
            <p:spPr>
              <a:xfrm>
                <a:off x="1366297" y="3110040"/>
                <a:ext cx="66663" cy="80689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2537" extrusionOk="0">
                    <a:moveTo>
                      <a:pt x="167" y="1"/>
                    </a:moveTo>
                    <a:cubicBezTo>
                      <a:pt x="84" y="1"/>
                      <a:pt x="1" y="72"/>
                      <a:pt x="1" y="167"/>
                    </a:cubicBezTo>
                    <a:lnTo>
                      <a:pt x="1" y="2370"/>
                    </a:lnTo>
                    <a:cubicBezTo>
                      <a:pt x="1" y="2418"/>
                      <a:pt x="24" y="2453"/>
                      <a:pt x="48" y="2489"/>
                    </a:cubicBezTo>
                    <a:cubicBezTo>
                      <a:pt x="84" y="2513"/>
                      <a:pt x="120" y="2537"/>
                      <a:pt x="167" y="2537"/>
                    </a:cubicBezTo>
                    <a:lnTo>
                      <a:pt x="1929" y="2537"/>
                    </a:lnTo>
                    <a:cubicBezTo>
                      <a:pt x="2013" y="2537"/>
                      <a:pt x="2096" y="2453"/>
                      <a:pt x="2096" y="2370"/>
                    </a:cubicBezTo>
                    <a:cubicBezTo>
                      <a:pt x="2096" y="2287"/>
                      <a:pt x="2013" y="2203"/>
                      <a:pt x="1929" y="2203"/>
                    </a:cubicBezTo>
                    <a:lnTo>
                      <a:pt x="334" y="2203"/>
                    </a:lnTo>
                    <a:lnTo>
                      <a:pt x="334" y="167"/>
                    </a:lnTo>
                    <a:cubicBezTo>
                      <a:pt x="334" y="72"/>
                      <a:pt x="262" y="1"/>
                      <a:pt x="167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oogle Shape;13737;p84">
            <a:extLst>
              <a:ext uri="{FF2B5EF4-FFF2-40B4-BE49-F238E27FC236}">
                <a16:creationId xmlns:a16="http://schemas.microsoft.com/office/drawing/2014/main" id="{224C65CB-78A7-D724-79B8-1F30CB27CB9D}"/>
              </a:ext>
            </a:extLst>
          </p:cNvPr>
          <p:cNvGrpSpPr/>
          <p:nvPr/>
        </p:nvGrpSpPr>
        <p:grpSpPr>
          <a:xfrm>
            <a:off x="4401410" y="1663837"/>
            <a:ext cx="341204" cy="359301"/>
            <a:chOff x="862283" y="4274771"/>
            <a:chExt cx="341204" cy="359301"/>
          </a:xfrm>
          <a:solidFill>
            <a:schemeClr val="bg1">
              <a:lumMod val="10000"/>
              <a:lumOff val="90000"/>
            </a:schemeClr>
          </a:solidFill>
        </p:grpSpPr>
        <p:sp>
          <p:nvSpPr>
            <p:cNvPr id="31" name="Google Shape;13738;p84">
              <a:extLst>
                <a:ext uri="{FF2B5EF4-FFF2-40B4-BE49-F238E27FC236}">
                  <a16:creationId xmlns:a16="http://schemas.microsoft.com/office/drawing/2014/main" id="{6ED863B1-A7B6-80A5-C3D2-76727E60E4B5}"/>
                </a:ext>
              </a:extLst>
            </p:cNvPr>
            <p:cNvSpPr/>
            <p:nvPr/>
          </p:nvSpPr>
          <p:spPr>
            <a:xfrm>
              <a:off x="1100089" y="4490790"/>
              <a:ext cx="24267" cy="17366"/>
            </a:xfrm>
            <a:custGeom>
              <a:avLst/>
              <a:gdLst/>
              <a:ahLst/>
              <a:cxnLst/>
              <a:rect l="l" t="t" r="r" b="b"/>
              <a:pathLst>
                <a:path w="763" h="546" extrusionOk="0">
                  <a:moveTo>
                    <a:pt x="561" y="0"/>
                  </a:moveTo>
                  <a:cubicBezTo>
                    <a:pt x="536" y="0"/>
                    <a:pt x="510" y="7"/>
                    <a:pt x="489" y="22"/>
                  </a:cubicBezTo>
                  <a:lnTo>
                    <a:pt x="108" y="224"/>
                  </a:lnTo>
                  <a:cubicBezTo>
                    <a:pt x="24" y="272"/>
                    <a:pt x="0" y="379"/>
                    <a:pt x="48" y="450"/>
                  </a:cubicBezTo>
                  <a:cubicBezTo>
                    <a:pt x="72" y="510"/>
                    <a:pt x="131" y="545"/>
                    <a:pt x="191" y="545"/>
                  </a:cubicBezTo>
                  <a:cubicBezTo>
                    <a:pt x="227" y="545"/>
                    <a:pt x="250" y="545"/>
                    <a:pt x="262" y="522"/>
                  </a:cubicBezTo>
                  <a:lnTo>
                    <a:pt x="655" y="319"/>
                  </a:lnTo>
                  <a:cubicBezTo>
                    <a:pt x="727" y="272"/>
                    <a:pt x="762" y="164"/>
                    <a:pt x="715" y="93"/>
                  </a:cubicBezTo>
                  <a:cubicBezTo>
                    <a:pt x="682" y="35"/>
                    <a:pt x="620" y="0"/>
                    <a:pt x="561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39;p84">
              <a:extLst>
                <a:ext uri="{FF2B5EF4-FFF2-40B4-BE49-F238E27FC236}">
                  <a16:creationId xmlns:a16="http://schemas.microsoft.com/office/drawing/2014/main" id="{DAA5A2A1-B0E5-2892-B945-21A80BE471EC}"/>
                </a:ext>
              </a:extLst>
            </p:cNvPr>
            <p:cNvSpPr/>
            <p:nvPr/>
          </p:nvSpPr>
          <p:spPr>
            <a:xfrm>
              <a:off x="1100089" y="4476001"/>
              <a:ext cx="24267" cy="17397"/>
            </a:xfrm>
            <a:custGeom>
              <a:avLst/>
              <a:gdLst/>
              <a:ahLst/>
              <a:cxnLst/>
              <a:rect l="l" t="t" r="r" b="b"/>
              <a:pathLst>
                <a:path w="763" h="547" extrusionOk="0">
                  <a:moveTo>
                    <a:pt x="561" y="1"/>
                  </a:moveTo>
                  <a:cubicBezTo>
                    <a:pt x="536" y="1"/>
                    <a:pt x="510" y="8"/>
                    <a:pt x="489" y="22"/>
                  </a:cubicBezTo>
                  <a:lnTo>
                    <a:pt x="108" y="236"/>
                  </a:lnTo>
                  <a:cubicBezTo>
                    <a:pt x="24" y="272"/>
                    <a:pt x="0" y="379"/>
                    <a:pt x="48" y="451"/>
                  </a:cubicBezTo>
                  <a:cubicBezTo>
                    <a:pt x="72" y="510"/>
                    <a:pt x="131" y="546"/>
                    <a:pt x="191" y="546"/>
                  </a:cubicBezTo>
                  <a:cubicBezTo>
                    <a:pt x="227" y="546"/>
                    <a:pt x="250" y="546"/>
                    <a:pt x="262" y="534"/>
                  </a:cubicBezTo>
                  <a:lnTo>
                    <a:pt x="655" y="320"/>
                  </a:lnTo>
                  <a:cubicBezTo>
                    <a:pt x="727" y="272"/>
                    <a:pt x="762" y="177"/>
                    <a:pt x="715" y="94"/>
                  </a:cubicBezTo>
                  <a:cubicBezTo>
                    <a:pt x="682" y="36"/>
                    <a:pt x="620" y="1"/>
                    <a:pt x="561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40;p84">
              <a:extLst>
                <a:ext uri="{FF2B5EF4-FFF2-40B4-BE49-F238E27FC236}">
                  <a16:creationId xmlns:a16="http://schemas.microsoft.com/office/drawing/2014/main" id="{8943759A-A199-31F4-2869-5B433297F476}"/>
                </a:ext>
              </a:extLst>
            </p:cNvPr>
            <p:cNvSpPr/>
            <p:nvPr/>
          </p:nvSpPr>
          <p:spPr>
            <a:xfrm>
              <a:off x="862283" y="4274771"/>
              <a:ext cx="341204" cy="359301"/>
            </a:xfrm>
            <a:custGeom>
              <a:avLst/>
              <a:gdLst/>
              <a:ahLst/>
              <a:cxnLst/>
              <a:rect l="l" t="t" r="r" b="b"/>
              <a:pathLst>
                <a:path w="10728" h="11297" extrusionOk="0">
                  <a:moveTo>
                    <a:pt x="5203" y="444"/>
                  </a:moveTo>
                  <a:lnTo>
                    <a:pt x="5203" y="2194"/>
                  </a:lnTo>
                  <a:lnTo>
                    <a:pt x="2084" y="3920"/>
                  </a:lnTo>
                  <a:lnTo>
                    <a:pt x="512" y="3051"/>
                  </a:lnTo>
                  <a:lnTo>
                    <a:pt x="5203" y="444"/>
                  </a:lnTo>
                  <a:close/>
                  <a:moveTo>
                    <a:pt x="5537" y="444"/>
                  </a:moveTo>
                  <a:lnTo>
                    <a:pt x="10228" y="3051"/>
                  </a:lnTo>
                  <a:lnTo>
                    <a:pt x="8656" y="3920"/>
                  </a:lnTo>
                  <a:lnTo>
                    <a:pt x="5537" y="2194"/>
                  </a:lnTo>
                  <a:lnTo>
                    <a:pt x="5537" y="444"/>
                  </a:lnTo>
                  <a:close/>
                  <a:moveTo>
                    <a:pt x="5382" y="2480"/>
                  </a:moveTo>
                  <a:lnTo>
                    <a:pt x="8311" y="4099"/>
                  </a:lnTo>
                  <a:lnTo>
                    <a:pt x="5382" y="5730"/>
                  </a:lnTo>
                  <a:lnTo>
                    <a:pt x="2441" y="4099"/>
                  </a:lnTo>
                  <a:lnTo>
                    <a:pt x="5382" y="2480"/>
                  </a:lnTo>
                  <a:close/>
                  <a:moveTo>
                    <a:pt x="346" y="3325"/>
                  </a:moveTo>
                  <a:lnTo>
                    <a:pt x="1941" y="4206"/>
                  </a:lnTo>
                  <a:lnTo>
                    <a:pt x="1941" y="7278"/>
                  </a:lnTo>
                  <a:lnTo>
                    <a:pt x="346" y="7992"/>
                  </a:lnTo>
                  <a:lnTo>
                    <a:pt x="346" y="3325"/>
                  </a:lnTo>
                  <a:close/>
                  <a:moveTo>
                    <a:pt x="2262" y="4385"/>
                  </a:moveTo>
                  <a:lnTo>
                    <a:pt x="3477" y="5051"/>
                  </a:lnTo>
                  <a:lnTo>
                    <a:pt x="5215" y="6028"/>
                  </a:lnTo>
                  <a:lnTo>
                    <a:pt x="5215" y="8921"/>
                  </a:lnTo>
                  <a:lnTo>
                    <a:pt x="2262" y="7290"/>
                  </a:lnTo>
                  <a:lnTo>
                    <a:pt x="2262" y="4385"/>
                  </a:lnTo>
                  <a:close/>
                  <a:moveTo>
                    <a:pt x="8489" y="4385"/>
                  </a:moveTo>
                  <a:lnTo>
                    <a:pt x="8489" y="7290"/>
                  </a:lnTo>
                  <a:lnTo>
                    <a:pt x="5537" y="8921"/>
                  </a:lnTo>
                  <a:lnTo>
                    <a:pt x="5537" y="6028"/>
                  </a:lnTo>
                  <a:lnTo>
                    <a:pt x="8489" y="4385"/>
                  </a:lnTo>
                  <a:close/>
                  <a:moveTo>
                    <a:pt x="5374" y="0"/>
                  </a:moveTo>
                  <a:cubicBezTo>
                    <a:pt x="5346" y="0"/>
                    <a:pt x="5316" y="9"/>
                    <a:pt x="5287" y="27"/>
                  </a:cubicBezTo>
                  <a:lnTo>
                    <a:pt x="96" y="2896"/>
                  </a:lnTo>
                  <a:cubicBezTo>
                    <a:pt x="36" y="2932"/>
                    <a:pt x="0" y="2992"/>
                    <a:pt x="0" y="3051"/>
                  </a:cubicBezTo>
                  <a:lnTo>
                    <a:pt x="0" y="8242"/>
                  </a:lnTo>
                  <a:cubicBezTo>
                    <a:pt x="0" y="8302"/>
                    <a:pt x="36" y="8361"/>
                    <a:pt x="96" y="8385"/>
                  </a:cubicBezTo>
                  <a:lnTo>
                    <a:pt x="2382" y="9659"/>
                  </a:lnTo>
                  <a:cubicBezTo>
                    <a:pt x="2407" y="9670"/>
                    <a:pt x="2434" y="9676"/>
                    <a:pt x="2461" y="9676"/>
                  </a:cubicBezTo>
                  <a:cubicBezTo>
                    <a:pt x="2519" y="9676"/>
                    <a:pt x="2575" y="9649"/>
                    <a:pt x="2608" y="9600"/>
                  </a:cubicBezTo>
                  <a:cubicBezTo>
                    <a:pt x="2655" y="9516"/>
                    <a:pt x="2620" y="9421"/>
                    <a:pt x="2548" y="9373"/>
                  </a:cubicBezTo>
                  <a:lnTo>
                    <a:pt x="548" y="8266"/>
                  </a:lnTo>
                  <a:lnTo>
                    <a:pt x="2096" y="7587"/>
                  </a:lnTo>
                  <a:lnTo>
                    <a:pt x="5227" y="9314"/>
                  </a:lnTo>
                  <a:lnTo>
                    <a:pt x="5227" y="10862"/>
                  </a:lnTo>
                  <a:lnTo>
                    <a:pt x="3215" y="9742"/>
                  </a:lnTo>
                  <a:cubicBezTo>
                    <a:pt x="3193" y="9727"/>
                    <a:pt x="3167" y="9721"/>
                    <a:pt x="3140" y="9721"/>
                  </a:cubicBezTo>
                  <a:cubicBezTo>
                    <a:pt x="3082" y="9721"/>
                    <a:pt x="3021" y="9753"/>
                    <a:pt x="2989" y="9802"/>
                  </a:cubicBezTo>
                  <a:cubicBezTo>
                    <a:pt x="2953" y="9873"/>
                    <a:pt x="2977" y="9981"/>
                    <a:pt x="3060" y="10028"/>
                  </a:cubicBezTo>
                  <a:lnTo>
                    <a:pt x="5299" y="11278"/>
                  </a:lnTo>
                  <a:cubicBezTo>
                    <a:pt x="5322" y="11290"/>
                    <a:pt x="5349" y="11296"/>
                    <a:pt x="5377" y="11296"/>
                  </a:cubicBezTo>
                  <a:cubicBezTo>
                    <a:pt x="5406" y="11296"/>
                    <a:pt x="5435" y="11290"/>
                    <a:pt x="5465" y="11278"/>
                  </a:cubicBezTo>
                  <a:lnTo>
                    <a:pt x="7835" y="9969"/>
                  </a:lnTo>
                  <a:cubicBezTo>
                    <a:pt x="7906" y="9921"/>
                    <a:pt x="7930" y="9814"/>
                    <a:pt x="7894" y="9742"/>
                  </a:cubicBezTo>
                  <a:cubicBezTo>
                    <a:pt x="7861" y="9693"/>
                    <a:pt x="7801" y="9661"/>
                    <a:pt x="7743" y="9661"/>
                  </a:cubicBezTo>
                  <a:cubicBezTo>
                    <a:pt x="7716" y="9661"/>
                    <a:pt x="7690" y="9668"/>
                    <a:pt x="7668" y="9683"/>
                  </a:cubicBezTo>
                  <a:lnTo>
                    <a:pt x="5561" y="10862"/>
                  </a:lnTo>
                  <a:lnTo>
                    <a:pt x="5561" y="9314"/>
                  </a:lnTo>
                  <a:lnTo>
                    <a:pt x="8680" y="7587"/>
                  </a:lnTo>
                  <a:lnTo>
                    <a:pt x="10228" y="8266"/>
                  </a:lnTo>
                  <a:lnTo>
                    <a:pt x="8335" y="9314"/>
                  </a:lnTo>
                  <a:cubicBezTo>
                    <a:pt x="8263" y="9361"/>
                    <a:pt x="8239" y="9457"/>
                    <a:pt x="8275" y="9540"/>
                  </a:cubicBezTo>
                  <a:cubicBezTo>
                    <a:pt x="8311" y="9600"/>
                    <a:pt x="8370" y="9623"/>
                    <a:pt x="8430" y="9623"/>
                  </a:cubicBezTo>
                  <a:cubicBezTo>
                    <a:pt x="8454" y="9623"/>
                    <a:pt x="8489" y="9623"/>
                    <a:pt x="8501" y="9611"/>
                  </a:cubicBezTo>
                  <a:lnTo>
                    <a:pt x="10680" y="8409"/>
                  </a:lnTo>
                  <a:cubicBezTo>
                    <a:pt x="10680" y="8373"/>
                    <a:pt x="10692" y="8349"/>
                    <a:pt x="10704" y="8326"/>
                  </a:cubicBezTo>
                  <a:cubicBezTo>
                    <a:pt x="10716" y="8302"/>
                    <a:pt x="10728" y="8266"/>
                    <a:pt x="10728" y="8242"/>
                  </a:cubicBezTo>
                  <a:lnTo>
                    <a:pt x="10728" y="6778"/>
                  </a:lnTo>
                  <a:cubicBezTo>
                    <a:pt x="10728" y="6694"/>
                    <a:pt x="10656" y="6623"/>
                    <a:pt x="10573" y="6623"/>
                  </a:cubicBezTo>
                  <a:cubicBezTo>
                    <a:pt x="10478" y="6623"/>
                    <a:pt x="10406" y="6694"/>
                    <a:pt x="10406" y="6778"/>
                  </a:cubicBezTo>
                  <a:lnTo>
                    <a:pt x="10406" y="7992"/>
                  </a:lnTo>
                  <a:lnTo>
                    <a:pt x="8811" y="7278"/>
                  </a:lnTo>
                  <a:lnTo>
                    <a:pt x="8811" y="4206"/>
                  </a:lnTo>
                  <a:lnTo>
                    <a:pt x="10406" y="3325"/>
                  </a:lnTo>
                  <a:lnTo>
                    <a:pt x="10406" y="6063"/>
                  </a:lnTo>
                  <a:cubicBezTo>
                    <a:pt x="10406" y="6159"/>
                    <a:pt x="10478" y="6230"/>
                    <a:pt x="10573" y="6230"/>
                  </a:cubicBezTo>
                  <a:cubicBezTo>
                    <a:pt x="10656" y="6230"/>
                    <a:pt x="10728" y="6159"/>
                    <a:pt x="10728" y="6063"/>
                  </a:cubicBezTo>
                  <a:lnTo>
                    <a:pt x="10728" y="3051"/>
                  </a:lnTo>
                  <a:cubicBezTo>
                    <a:pt x="10728" y="2992"/>
                    <a:pt x="10704" y="2932"/>
                    <a:pt x="10644" y="2896"/>
                  </a:cubicBezTo>
                  <a:lnTo>
                    <a:pt x="5453" y="27"/>
                  </a:lnTo>
                  <a:cubicBezTo>
                    <a:pt x="5430" y="9"/>
                    <a:pt x="5403" y="0"/>
                    <a:pt x="5374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3239;p83">
            <a:extLst>
              <a:ext uri="{FF2B5EF4-FFF2-40B4-BE49-F238E27FC236}">
                <a16:creationId xmlns:a16="http://schemas.microsoft.com/office/drawing/2014/main" id="{C8B3854B-439D-47F7-9FC2-D26956BF1D6D}"/>
              </a:ext>
            </a:extLst>
          </p:cNvPr>
          <p:cNvGrpSpPr/>
          <p:nvPr/>
        </p:nvGrpSpPr>
        <p:grpSpPr>
          <a:xfrm>
            <a:off x="6374505" y="1669216"/>
            <a:ext cx="322914" cy="348543"/>
            <a:chOff x="2662884" y="1513044"/>
            <a:chExt cx="322914" cy="348543"/>
          </a:xfrm>
          <a:solidFill>
            <a:schemeClr val="bg1">
              <a:lumMod val="90000"/>
              <a:lumOff val="10000"/>
            </a:schemeClr>
          </a:solidFill>
        </p:grpSpPr>
        <p:sp>
          <p:nvSpPr>
            <p:cNvPr id="21" name="Google Shape;13240;p83">
              <a:extLst>
                <a:ext uri="{FF2B5EF4-FFF2-40B4-BE49-F238E27FC236}">
                  <a16:creationId xmlns:a16="http://schemas.microsoft.com/office/drawing/2014/main" id="{F6A3A5C2-CFA7-6902-E194-C3896AC73691}"/>
                </a:ext>
              </a:extLst>
            </p:cNvPr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241;p83">
              <a:extLst>
                <a:ext uri="{FF2B5EF4-FFF2-40B4-BE49-F238E27FC236}">
                  <a16:creationId xmlns:a16="http://schemas.microsoft.com/office/drawing/2014/main" id="{9D2EDE23-8D52-27CD-6932-EA2D0CA479E0}"/>
                </a:ext>
              </a:extLst>
            </p:cNvPr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242;p83">
              <a:extLst>
                <a:ext uri="{FF2B5EF4-FFF2-40B4-BE49-F238E27FC236}">
                  <a16:creationId xmlns:a16="http://schemas.microsoft.com/office/drawing/2014/main" id="{50D0DE46-AC24-26FF-FC25-02B990DF7279}"/>
                </a:ext>
              </a:extLst>
            </p:cNvPr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243;p83">
              <a:extLst>
                <a:ext uri="{FF2B5EF4-FFF2-40B4-BE49-F238E27FC236}">
                  <a16:creationId xmlns:a16="http://schemas.microsoft.com/office/drawing/2014/main" id="{55EC9987-32FC-F4BB-B94A-79CC17A3AFEB}"/>
                </a:ext>
              </a:extLst>
            </p:cNvPr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244;p83">
              <a:extLst>
                <a:ext uri="{FF2B5EF4-FFF2-40B4-BE49-F238E27FC236}">
                  <a16:creationId xmlns:a16="http://schemas.microsoft.com/office/drawing/2014/main" id="{B59B3929-B5B7-F410-A590-4A703FB84B42}"/>
                </a:ext>
              </a:extLst>
            </p:cNvPr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245;p83">
              <a:extLst>
                <a:ext uri="{FF2B5EF4-FFF2-40B4-BE49-F238E27FC236}">
                  <a16:creationId xmlns:a16="http://schemas.microsoft.com/office/drawing/2014/main" id="{D1AAD556-FB2B-9C62-577B-C469011870AD}"/>
                </a:ext>
              </a:extLst>
            </p:cNvPr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246;p83">
              <a:extLst>
                <a:ext uri="{FF2B5EF4-FFF2-40B4-BE49-F238E27FC236}">
                  <a16:creationId xmlns:a16="http://schemas.microsoft.com/office/drawing/2014/main" id="{099D41AA-3CBA-BEE2-B732-EE84B722F281}"/>
                </a:ext>
              </a:extLst>
            </p:cNvPr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247;p83">
              <a:extLst>
                <a:ext uri="{FF2B5EF4-FFF2-40B4-BE49-F238E27FC236}">
                  <a16:creationId xmlns:a16="http://schemas.microsoft.com/office/drawing/2014/main" id="{9017A03A-1050-3D61-DF17-05BFBB215C2C}"/>
                </a:ext>
              </a:extLst>
            </p:cNvPr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248;p83">
              <a:extLst>
                <a:ext uri="{FF2B5EF4-FFF2-40B4-BE49-F238E27FC236}">
                  <a16:creationId xmlns:a16="http://schemas.microsoft.com/office/drawing/2014/main" id="{64ADE458-203C-0F1B-0B92-D65FBC231E25}"/>
                </a:ext>
              </a:extLst>
            </p:cNvPr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249;p83">
              <a:extLst>
                <a:ext uri="{FF2B5EF4-FFF2-40B4-BE49-F238E27FC236}">
                  <a16:creationId xmlns:a16="http://schemas.microsoft.com/office/drawing/2014/main" id="{631443E5-1994-F279-F75F-83E00DC89EAF}"/>
                </a:ext>
              </a:extLst>
            </p:cNvPr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82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CA79C-F619-6608-A9AE-D5847D62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Stage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8F55B4-2BA4-3981-D840-6134AD40D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19</a:t>
            </a:fld>
            <a:endParaRPr lang="en-HK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78FAD1A-CADC-A2C3-F440-4E217D1207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64154BD-0372-522D-F797-54A8ABD8854F}"/>
              </a:ext>
            </a:extLst>
          </p:cNvPr>
          <p:cNvSpPr/>
          <p:nvPr/>
        </p:nvSpPr>
        <p:spPr>
          <a:xfrm>
            <a:off x="1633784" y="1693459"/>
            <a:ext cx="5876429" cy="359106"/>
          </a:xfrm>
          <a:prstGeom prst="chevron">
            <a:avLst>
              <a:gd name="adj" fmla="val 60731"/>
            </a:avLst>
          </a:prstGeom>
          <a:solidFill>
            <a:schemeClr val="bg1">
              <a:lumMod val="90000"/>
              <a:lumOff val="1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solidFill>
                <a:schemeClr val="tx1"/>
              </a:solidFill>
            </a:endParaRPr>
          </a:p>
        </p:txBody>
      </p:sp>
      <p:sp>
        <p:nvSpPr>
          <p:cNvPr id="13" name="Google Shape;2936;p55">
            <a:extLst>
              <a:ext uri="{FF2B5EF4-FFF2-40B4-BE49-F238E27FC236}">
                <a16:creationId xmlns:a16="http://schemas.microsoft.com/office/drawing/2014/main" id="{AEAA0FCA-9D71-E2F8-F715-361EBE098127}"/>
              </a:ext>
            </a:extLst>
          </p:cNvPr>
          <p:cNvSpPr txBox="1"/>
          <p:nvPr/>
        </p:nvSpPr>
        <p:spPr>
          <a:xfrm flipH="1">
            <a:off x="1701949" y="2192550"/>
            <a:ext cx="1812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1. Design</a:t>
            </a:r>
            <a:endParaRPr sz="1500">
              <a:solidFill>
                <a:schemeClr val="bg1">
                  <a:lumMod val="90000"/>
                  <a:lumOff val="1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4" name="Google Shape;2938;p55">
            <a:extLst>
              <a:ext uri="{FF2B5EF4-FFF2-40B4-BE49-F238E27FC236}">
                <a16:creationId xmlns:a16="http://schemas.microsoft.com/office/drawing/2014/main" id="{D6AAF9A6-896D-7293-BDBC-96A543FB12F0}"/>
              </a:ext>
            </a:extLst>
          </p:cNvPr>
          <p:cNvSpPr txBox="1"/>
          <p:nvPr/>
        </p:nvSpPr>
        <p:spPr>
          <a:xfrm flipH="1">
            <a:off x="3406509" y="2192550"/>
            <a:ext cx="233098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2. Development</a:t>
            </a:r>
            <a:endParaRPr sz="1500">
              <a:solidFill>
                <a:schemeClr val="tx1">
                  <a:lumMod val="20000"/>
                  <a:lumOff val="8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5" name="Google Shape;2940;p55">
            <a:extLst>
              <a:ext uri="{FF2B5EF4-FFF2-40B4-BE49-F238E27FC236}">
                <a16:creationId xmlns:a16="http://schemas.microsoft.com/office/drawing/2014/main" id="{06023D48-0A4E-8C2B-8652-9B4FBFD20BAD}"/>
              </a:ext>
            </a:extLst>
          </p:cNvPr>
          <p:cNvSpPr txBox="1"/>
          <p:nvPr/>
        </p:nvSpPr>
        <p:spPr>
          <a:xfrm flipH="1">
            <a:off x="5629749" y="2192550"/>
            <a:ext cx="1812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3. Evaluation</a:t>
            </a:r>
            <a:endParaRPr sz="1500">
              <a:solidFill>
                <a:schemeClr val="bg1">
                  <a:lumMod val="90000"/>
                  <a:lumOff val="1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6" name="Google Shape;2944;p55">
            <a:extLst>
              <a:ext uri="{FF2B5EF4-FFF2-40B4-BE49-F238E27FC236}">
                <a16:creationId xmlns:a16="http://schemas.microsoft.com/office/drawing/2014/main" id="{DBDD501B-B074-C3F5-C34E-D5DB7D508D55}"/>
              </a:ext>
            </a:extLst>
          </p:cNvPr>
          <p:cNvSpPr/>
          <p:nvPr/>
        </p:nvSpPr>
        <p:spPr>
          <a:xfrm>
            <a:off x="4285662" y="1571687"/>
            <a:ext cx="572700" cy="543600"/>
          </a:xfrm>
          <a:prstGeom prst="rect">
            <a:avLst/>
          </a:prstGeom>
          <a:solidFill>
            <a:srgbClr val="161A2C"/>
          </a:solidFill>
          <a:ln w="9525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Google Shape;2946;p55">
            <a:extLst>
              <a:ext uri="{FF2B5EF4-FFF2-40B4-BE49-F238E27FC236}">
                <a16:creationId xmlns:a16="http://schemas.microsoft.com/office/drawing/2014/main" id="{F577C0AC-E4B3-73CA-12F7-689C3F439B13}"/>
              </a:ext>
            </a:extLst>
          </p:cNvPr>
          <p:cNvSpPr/>
          <p:nvPr/>
        </p:nvSpPr>
        <p:spPr>
          <a:xfrm>
            <a:off x="6249612" y="1571687"/>
            <a:ext cx="572700" cy="543600"/>
          </a:xfrm>
          <a:prstGeom prst="rect">
            <a:avLst/>
          </a:prstGeom>
          <a:solidFill>
            <a:srgbClr val="161A2C"/>
          </a:solidFill>
          <a:ln w="9525" cap="flat" cmpd="sng">
            <a:solidFill>
              <a:schemeClr val="bg1">
                <a:lumMod val="90000"/>
                <a:lumOff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D87079-8BA1-C826-8BB7-4F1DA468489D}"/>
              </a:ext>
            </a:extLst>
          </p:cNvPr>
          <p:cNvGrpSpPr/>
          <p:nvPr/>
        </p:nvGrpSpPr>
        <p:grpSpPr>
          <a:xfrm>
            <a:off x="2321749" y="1571687"/>
            <a:ext cx="572700" cy="543600"/>
            <a:chOff x="2321713" y="1567933"/>
            <a:chExt cx="572700" cy="543600"/>
          </a:xfrm>
        </p:grpSpPr>
        <p:sp>
          <p:nvSpPr>
            <p:cNvPr id="34" name="Google Shape;2943;p55">
              <a:extLst>
                <a:ext uri="{FF2B5EF4-FFF2-40B4-BE49-F238E27FC236}">
                  <a16:creationId xmlns:a16="http://schemas.microsoft.com/office/drawing/2014/main" id="{AE5DC0C4-E111-E9B1-7E63-561983BF7342}"/>
                </a:ext>
              </a:extLst>
            </p:cNvPr>
            <p:cNvSpPr/>
            <p:nvPr/>
          </p:nvSpPr>
          <p:spPr>
            <a:xfrm>
              <a:off x="2321713" y="1567933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bg1">
                  <a:lumMod val="90000"/>
                  <a:lumOff val="1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35" name="Google Shape;13668;p84">
              <a:extLst>
                <a:ext uri="{FF2B5EF4-FFF2-40B4-BE49-F238E27FC236}">
                  <a16:creationId xmlns:a16="http://schemas.microsoft.com/office/drawing/2014/main" id="{97D84B32-46F0-D1D5-05C1-431CF7B06708}"/>
                </a:ext>
              </a:extLst>
            </p:cNvPr>
            <p:cNvGrpSpPr/>
            <p:nvPr/>
          </p:nvGrpSpPr>
          <p:grpSpPr>
            <a:xfrm>
              <a:off x="2429303" y="1660989"/>
              <a:ext cx="357520" cy="357488"/>
              <a:chOff x="1305327" y="2894211"/>
              <a:chExt cx="357520" cy="357488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36" name="Google Shape;13669;p84">
                <a:extLst>
                  <a:ext uri="{FF2B5EF4-FFF2-40B4-BE49-F238E27FC236}">
                    <a16:creationId xmlns:a16="http://schemas.microsoft.com/office/drawing/2014/main" id="{69A23912-0B9D-FDA5-E6F9-A432F7600740}"/>
                  </a:ext>
                </a:extLst>
              </p:cNvPr>
              <p:cNvSpPr/>
              <p:nvPr/>
            </p:nvSpPr>
            <p:spPr>
              <a:xfrm>
                <a:off x="1305709" y="2975600"/>
                <a:ext cx="281379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8657" extrusionOk="0">
                    <a:moveTo>
                      <a:pt x="167" y="1"/>
                    </a:moveTo>
                    <a:cubicBezTo>
                      <a:pt x="84" y="1"/>
                      <a:pt x="1" y="84"/>
                      <a:pt x="1" y="168"/>
                    </a:cubicBezTo>
                    <a:lnTo>
                      <a:pt x="1" y="8085"/>
                    </a:lnTo>
                    <a:cubicBezTo>
                      <a:pt x="1" y="8395"/>
                      <a:pt x="262" y="8657"/>
                      <a:pt x="572" y="8657"/>
                    </a:cubicBezTo>
                    <a:lnTo>
                      <a:pt x="8680" y="8657"/>
                    </a:lnTo>
                    <a:cubicBezTo>
                      <a:pt x="8775" y="8657"/>
                      <a:pt x="8847" y="8573"/>
                      <a:pt x="8847" y="8490"/>
                    </a:cubicBezTo>
                    <a:cubicBezTo>
                      <a:pt x="8835" y="8395"/>
                      <a:pt x="8764" y="8323"/>
                      <a:pt x="8668" y="8323"/>
                    </a:cubicBezTo>
                    <a:lnTo>
                      <a:pt x="560" y="8323"/>
                    </a:lnTo>
                    <a:cubicBezTo>
                      <a:pt x="429" y="8323"/>
                      <a:pt x="334" y="8216"/>
                      <a:pt x="334" y="8097"/>
                    </a:cubicBezTo>
                    <a:lnTo>
                      <a:pt x="334" y="168"/>
                    </a:lnTo>
                    <a:cubicBezTo>
                      <a:pt x="334" y="84"/>
                      <a:pt x="262" y="1"/>
                      <a:pt x="167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670;p84">
                <a:extLst>
                  <a:ext uri="{FF2B5EF4-FFF2-40B4-BE49-F238E27FC236}">
                    <a16:creationId xmlns:a16="http://schemas.microsoft.com/office/drawing/2014/main" id="{67879AB0-8CFA-D0ED-8FDF-3D544B80BDD5}"/>
                  </a:ext>
                </a:extLst>
              </p:cNvPr>
              <p:cNvSpPr/>
              <p:nvPr/>
            </p:nvSpPr>
            <p:spPr>
              <a:xfrm>
                <a:off x="1305327" y="2894211"/>
                <a:ext cx="357520" cy="357488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11240" extrusionOk="0">
                    <a:moveTo>
                      <a:pt x="572" y="0"/>
                    </a:moveTo>
                    <a:cubicBezTo>
                      <a:pt x="251" y="0"/>
                      <a:pt x="1" y="262"/>
                      <a:pt x="1" y="572"/>
                    </a:cubicBezTo>
                    <a:lnTo>
                      <a:pt x="1" y="2060"/>
                    </a:lnTo>
                    <a:cubicBezTo>
                      <a:pt x="1" y="2143"/>
                      <a:pt x="72" y="2215"/>
                      <a:pt x="167" y="2215"/>
                    </a:cubicBezTo>
                    <a:cubicBezTo>
                      <a:pt x="263" y="2215"/>
                      <a:pt x="334" y="2143"/>
                      <a:pt x="334" y="2060"/>
                    </a:cubicBezTo>
                    <a:lnTo>
                      <a:pt x="334" y="572"/>
                    </a:lnTo>
                    <a:cubicBezTo>
                      <a:pt x="334" y="417"/>
                      <a:pt x="453" y="333"/>
                      <a:pt x="572" y="333"/>
                    </a:cubicBezTo>
                    <a:cubicBezTo>
                      <a:pt x="620" y="333"/>
                      <a:pt x="679" y="345"/>
                      <a:pt x="739" y="405"/>
                    </a:cubicBezTo>
                    <a:lnTo>
                      <a:pt x="1048" y="714"/>
                    </a:lnTo>
                    <a:lnTo>
                      <a:pt x="596" y="1167"/>
                    </a:lnTo>
                    <a:cubicBezTo>
                      <a:pt x="501" y="1262"/>
                      <a:pt x="572" y="1441"/>
                      <a:pt x="715" y="1441"/>
                    </a:cubicBezTo>
                    <a:cubicBezTo>
                      <a:pt x="834" y="1441"/>
                      <a:pt x="858" y="1357"/>
                      <a:pt x="1286" y="953"/>
                    </a:cubicBezTo>
                    <a:lnTo>
                      <a:pt x="1822" y="1488"/>
                    </a:lnTo>
                    <a:lnTo>
                      <a:pt x="1644" y="1667"/>
                    </a:lnTo>
                    <a:cubicBezTo>
                      <a:pt x="1584" y="1726"/>
                      <a:pt x="1584" y="1834"/>
                      <a:pt x="1644" y="1905"/>
                    </a:cubicBezTo>
                    <a:cubicBezTo>
                      <a:pt x="1673" y="1935"/>
                      <a:pt x="1715" y="1950"/>
                      <a:pt x="1758" y="1950"/>
                    </a:cubicBezTo>
                    <a:cubicBezTo>
                      <a:pt x="1801" y="1950"/>
                      <a:pt x="1846" y="1935"/>
                      <a:pt x="1882" y="1905"/>
                    </a:cubicBezTo>
                    <a:lnTo>
                      <a:pt x="2060" y="1726"/>
                    </a:lnTo>
                    <a:lnTo>
                      <a:pt x="2596" y="2262"/>
                    </a:lnTo>
                    <a:lnTo>
                      <a:pt x="2144" y="2715"/>
                    </a:lnTo>
                    <a:cubicBezTo>
                      <a:pt x="2084" y="2774"/>
                      <a:pt x="2084" y="2881"/>
                      <a:pt x="2144" y="2953"/>
                    </a:cubicBezTo>
                    <a:cubicBezTo>
                      <a:pt x="2173" y="2983"/>
                      <a:pt x="2215" y="2997"/>
                      <a:pt x="2258" y="2997"/>
                    </a:cubicBezTo>
                    <a:cubicBezTo>
                      <a:pt x="2301" y="2997"/>
                      <a:pt x="2346" y="2983"/>
                      <a:pt x="2382" y="2953"/>
                    </a:cubicBezTo>
                    <a:lnTo>
                      <a:pt x="2834" y="2500"/>
                    </a:lnTo>
                    <a:lnTo>
                      <a:pt x="3370" y="3036"/>
                    </a:lnTo>
                    <a:lnTo>
                      <a:pt x="3191" y="3215"/>
                    </a:lnTo>
                    <a:cubicBezTo>
                      <a:pt x="3132" y="3274"/>
                      <a:pt x="3132" y="3381"/>
                      <a:pt x="3191" y="3453"/>
                    </a:cubicBezTo>
                    <a:cubicBezTo>
                      <a:pt x="3221" y="3483"/>
                      <a:pt x="3263" y="3498"/>
                      <a:pt x="3306" y="3498"/>
                    </a:cubicBezTo>
                    <a:cubicBezTo>
                      <a:pt x="3349" y="3498"/>
                      <a:pt x="3394" y="3483"/>
                      <a:pt x="3430" y="3453"/>
                    </a:cubicBezTo>
                    <a:lnTo>
                      <a:pt x="3608" y="3274"/>
                    </a:lnTo>
                    <a:lnTo>
                      <a:pt x="4144" y="3810"/>
                    </a:lnTo>
                    <a:lnTo>
                      <a:pt x="3692" y="4262"/>
                    </a:lnTo>
                    <a:cubicBezTo>
                      <a:pt x="3632" y="4322"/>
                      <a:pt x="3632" y="4429"/>
                      <a:pt x="3692" y="4501"/>
                    </a:cubicBezTo>
                    <a:cubicBezTo>
                      <a:pt x="3721" y="4530"/>
                      <a:pt x="3763" y="4545"/>
                      <a:pt x="3806" y="4545"/>
                    </a:cubicBezTo>
                    <a:cubicBezTo>
                      <a:pt x="3849" y="4545"/>
                      <a:pt x="3894" y="4530"/>
                      <a:pt x="3930" y="4501"/>
                    </a:cubicBezTo>
                    <a:lnTo>
                      <a:pt x="4382" y="4048"/>
                    </a:lnTo>
                    <a:lnTo>
                      <a:pt x="4918" y="4584"/>
                    </a:lnTo>
                    <a:lnTo>
                      <a:pt x="4739" y="4763"/>
                    </a:lnTo>
                    <a:cubicBezTo>
                      <a:pt x="4680" y="4822"/>
                      <a:pt x="4680" y="4929"/>
                      <a:pt x="4739" y="5001"/>
                    </a:cubicBezTo>
                    <a:cubicBezTo>
                      <a:pt x="4769" y="5030"/>
                      <a:pt x="4811" y="5045"/>
                      <a:pt x="4854" y="5045"/>
                    </a:cubicBezTo>
                    <a:cubicBezTo>
                      <a:pt x="4897" y="5045"/>
                      <a:pt x="4942" y="5030"/>
                      <a:pt x="4977" y="5001"/>
                    </a:cubicBezTo>
                    <a:lnTo>
                      <a:pt x="5156" y="4822"/>
                    </a:lnTo>
                    <a:lnTo>
                      <a:pt x="5692" y="5358"/>
                    </a:lnTo>
                    <a:lnTo>
                      <a:pt x="5239" y="5810"/>
                    </a:lnTo>
                    <a:cubicBezTo>
                      <a:pt x="5180" y="5870"/>
                      <a:pt x="5180" y="5977"/>
                      <a:pt x="5239" y="6048"/>
                    </a:cubicBezTo>
                    <a:cubicBezTo>
                      <a:pt x="5269" y="6078"/>
                      <a:pt x="5311" y="6093"/>
                      <a:pt x="5354" y="6093"/>
                    </a:cubicBezTo>
                    <a:cubicBezTo>
                      <a:pt x="5397" y="6093"/>
                      <a:pt x="5442" y="6078"/>
                      <a:pt x="5477" y="6048"/>
                    </a:cubicBezTo>
                    <a:lnTo>
                      <a:pt x="5930" y="5596"/>
                    </a:lnTo>
                    <a:lnTo>
                      <a:pt x="6466" y="6132"/>
                    </a:lnTo>
                    <a:lnTo>
                      <a:pt x="6287" y="6310"/>
                    </a:lnTo>
                    <a:cubicBezTo>
                      <a:pt x="6228" y="6370"/>
                      <a:pt x="6228" y="6477"/>
                      <a:pt x="6287" y="6548"/>
                    </a:cubicBezTo>
                    <a:cubicBezTo>
                      <a:pt x="6317" y="6578"/>
                      <a:pt x="6359" y="6593"/>
                      <a:pt x="6402" y="6593"/>
                    </a:cubicBezTo>
                    <a:cubicBezTo>
                      <a:pt x="6445" y="6593"/>
                      <a:pt x="6490" y="6578"/>
                      <a:pt x="6525" y="6548"/>
                    </a:cubicBezTo>
                    <a:lnTo>
                      <a:pt x="6704" y="6370"/>
                    </a:lnTo>
                    <a:lnTo>
                      <a:pt x="7240" y="6906"/>
                    </a:lnTo>
                    <a:lnTo>
                      <a:pt x="6787" y="7358"/>
                    </a:lnTo>
                    <a:cubicBezTo>
                      <a:pt x="6728" y="7418"/>
                      <a:pt x="6728" y="7525"/>
                      <a:pt x="6787" y="7596"/>
                    </a:cubicBezTo>
                    <a:cubicBezTo>
                      <a:pt x="6817" y="7626"/>
                      <a:pt x="6859" y="7641"/>
                      <a:pt x="6902" y="7641"/>
                    </a:cubicBezTo>
                    <a:cubicBezTo>
                      <a:pt x="6945" y="7641"/>
                      <a:pt x="6990" y="7626"/>
                      <a:pt x="7025" y="7596"/>
                    </a:cubicBezTo>
                    <a:lnTo>
                      <a:pt x="7478" y="7144"/>
                    </a:lnTo>
                    <a:lnTo>
                      <a:pt x="8014" y="7680"/>
                    </a:lnTo>
                    <a:lnTo>
                      <a:pt x="7763" y="7787"/>
                    </a:lnTo>
                    <a:cubicBezTo>
                      <a:pt x="7704" y="7846"/>
                      <a:pt x="7704" y="7953"/>
                      <a:pt x="7763" y="8025"/>
                    </a:cubicBezTo>
                    <a:cubicBezTo>
                      <a:pt x="7787" y="8055"/>
                      <a:pt x="7826" y="8069"/>
                      <a:pt x="7869" y="8069"/>
                    </a:cubicBezTo>
                    <a:cubicBezTo>
                      <a:pt x="7912" y="8069"/>
                      <a:pt x="7960" y="8055"/>
                      <a:pt x="8002" y="8025"/>
                    </a:cubicBezTo>
                    <a:lnTo>
                      <a:pt x="8180" y="7846"/>
                    </a:lnTo>
                    <a:lnTo>
                      <a:pt x="8716" y="8382"/>
                    </a:lnTo>
                    <a:lnTo>
                      <a:pt x="8264" y="8834"/>
                    </a:lnTo>
                    <a:cubicBezTo>
                      <a:pt x="8204" y="8894"/>
                      <a:pt x="8204" y="8989"/>
                      <a:pt x="8264" y="9073"/>
                    </a:cubicBezTo>
                    <a:cubicBezTo>
                      <a:pt x="8293" y="9102"/>
                      <a:pt x="8335" y="9117"/>
                      <a:pt x="8378" y="9117"/>
                    </a:cubicBezTo>
                    <a:cubicBezTo>
                      <a:pt x="8421" y="9117"/>
                      <a:pt x="8466" y="9102"/>
                      <a:pt x="8502" y="9073"/>
                    </a:cubicBezTo>
                    <a:lnTo>
                      <a:pt x="8954" y="8620"/>
                    </a:lnTo>
                    <a:lnTo>
                      <a:pt x="9490" y="9156"/>
                    </a:lnTo>
                    <a:lnTo>
                      <a:pt x="9311" y="9335"/>
                    </a:lnTo>
                    <a:cubicBezTo>
                      <a:pt x="9252" y="9394"/>
                      <a:pt x="9252" y="9501"/>
                      <a:pt x="9311" y="9573"/>
                    </a:cubicBezTo>
                    <a:cubicBezTo>
                      <a:pt x="9335" y="9608"/>
                      <a:pt x="9383" y="9620"/>
                      <a:pt x="9430" y="9620"/>
                    </a:cubicBezTo>
                    <a:cubicBezTo>
                      <a:pt x="9466" y="9620"/>
                      <a:pt x="9514" y="9608"/>
                      <a:pt x="9549" y="9573"/>
                    </a:cubicBezTo>
                    <a:lnTo>
                      <a:pt x="9728" y="9394"/>
                    </a:lnTo>
                    <a:lnTo>
                      <a:pt x="10264" y="9930"/>
                    </a:lnTo>
                    <a:lnTo>
                      <a:pt x="9811" y="10382"/>
                    </a:lnTo>
                    <a:cubicBezTo>
                      <a:pt x="9752" y="10442"/>
                      <a:pt x="9752" y="10537"/>
                      <a:pt x="9811" y="10620"/>
                    </a:cubicBezTo>
                    <a:cubicBezTo>
                      <a:pt x="9847" y="10644"/>
                      <a:pt x="9883" y="10656"/>
                      <a:pt x="9930" y="10656"/>
                    </a:cubicBezTo>
                    <a:cubicBezTo>
                      <a:pt x="9978" y="10656"/>
                      <a:pt x="10026" y="10644"/>
                      <a:pt x="10049" y="10620"/>
                    </a:cubicBezTo>
                    <a:lnTo>
                      <a:pt x="10502" y="10168"/>
                    </a:lnTo>
                    <a:lnTo>
                      <a:pt x="10835" y="10513"/>
                    </a:lnTo>
                    <a:cubicBezTo>
                      <a:pt x="10895" y="10573"/>
                      <a:pt x="10919" y="10632"/>
                      <a:pt x="10919" y="10680"/>
                    </a:cubicBezTo>
                    <a:cubicBezTo>
                      <a:pt x="10919" y="10799"/>
                      <a:pt x="10823" y="10918"/>
                      <a:pt x="10681" y="10918"/>
                    </a:cubicBezTo>
                    <a:lnTo>
                      <a:pt x="9395" y="10918"/>
                    </a:lnTo>
                    <a:cubicBezTo>
                      <a:pt x="9311" y="10918"/>
                      <a:pt x="9228" y="10989"/>
                      <a:pt x="9228" y="11073"/>
                    </a:cubicBezTo>
                    <a:cubicBezTo>
                      <a:pt x="9228" y="11168"/>
                      <a:pt x="9311" y="11240"/>
                      <a:pt x="9395" y="11240"/>
                    </a:cubicBezTo>
                    <a:lnTo>
                      <a:pt x="10681" y="11240"/>
                    </a:lnTo>
                    <a:cubicBezTo>
                      <a:pt x="10990" y="11240"/>
                      <a:pt x="11240" y="10989"/>
                      <a:pt x="11240" y="10680"/>
                    </a:cubicBezTo>
                    <a:cubicBezTo>
                      <a:pt x="11192" y="10501"/>
                      <a:pt x="11133" y="10358"/>
                      <a:pt x="11038" y="10239"/>
                    </a:cubicBezTo>
                    <a:lnTo>
                      <a:pt x="965" y="167"/>
                    </a:lnTo>
                    <a:cubicBezTo>
                      <a:pt x="870" y="60"/>
                      <a:pt x="715" y="0"/>
                      <a:pt x="572" y="0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671;p84">
                <a:extLst>
                  <a:ext uri="{FF2B5EF4-FFF2-40B4-BE49-F238E27FC236}">
                    <a16:creationId xmlns:a16="http://schemas.microsoft.com/office/drawing/2014/main" id="{C4E1AB78-754E-B439-0DE0-1C59EB316B19}"/>
                  </a:ext>
                </a:extLst>
              </p:cNvPr>
              <p:cNvSpPr/>
              <p:nvPr/>
            </p:nvSpPr>
            <p:spPr>
              <a:xfrm>
                <a:off x="1366679" y="3029191"/>
                <a:ext cx="57981" cy="70289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10" extrusionOk="0">
                    <a:moveTo>
                      <a:pt x="164" y="1"/>
                    </a:moveTo>
                    <a:cubicBezTo>
                      <a:pt x="140" y="1"/>
                      <a:pt x="116" y="6"/>
                      <a:pt x="96" y="18"/>
                    </a:cubicBezTo>
                    <a:cubicBezTo>
                      <a:pt x="36" y="42"/>
                      <a:pt x="0" y="102"/>
                      <a:pt x="0" y="161"/>
                    </a:cubicBezTo>
                    <a:lnTo>
                      <a:pt x="0" y="2043"/>
                    </a:lnTo>
                    <a:cubicBezTo>
                      <a:pt x="0" y="2126"/>
                      <a:pt x="72" y="2209"/>
                      <a:pt x="155" y="2209"/>
                    </a:cubicBezTo>
                    <a:cubicBezTo>
                      <a:pt x="250" y="2209"/>
                      <a:pt x="322" y="2126"/>
                      <a:pt x="322" y="2043"/>
                    </a:cubicBezTo>
                    <a:lnTo>
                      <a:pt x="322" y="566"/>
                    </a:lnTo>
                    <a:lnTo>
                      <a:pt x="1513" y="1757"/>
                    </a:lnTo>
                    <a:cubicBezTo>
                      <a:pt x="1542" y="1787"/>
                      <a:pt x="1584" y="1801"/>
                      <a:pt x="1627" y="1801"/>
                    </a:cubicBezTo>
                    <a:cubicBezTo>
                      <a:pt x="1670" y="1801"/>
                      <a:pt x="1715" y="1787"/>
                      <a:pt x="1751" y="1757"/>
                    </a:cubicBezTo>
                    <a:cubicBezTo>
                      <a:pt x="1822" y="1697"/>
                      <a:pt x="1810" y="1590"/>
                      <a:pt x="1751" y="1519"/>
                    </a:cubicBezTo>
                    <a:lnTo>
                      <a:pt x="274" y="42"/>
                    </a:lnTo>
                    <a:cubicBezTo>
                      <a:pt x="251" y="19"/>
                      <a:pt x="208" y="1"/>
                      <a:pt x="164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672;p84">
                <a:extLst>
                  <a:ext uri="{FF2B5EF4-FFF2-40B4-BE49-F238E27FC236}">
                    <a16:creationId xmlns:a16="http://schemas.microsoft.com/office/drawing/2014/main" id="{B3880A00-1CC9-43EC-A1E5-D11F018E6324}"/>
                  </a:ext>
                </a:extLst>
              </p:cNvPr>
              <p:cNvSpPr/>
              <p:nvPr/>
            </p:nvSpPr>
            <p:spPr>
              <a:xfrm>
                <a:off x="1428031" y="3091211"/>
                <a:ext cx="100377" cy="99518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3129" extrusionOk="0">
                    <a:moveTo>
                      <a:pt x="183" y="0"/>
                    </a:moveTo>
                    <a:cubicBezTo>
                      <a:pt x="140" y="0"/>
                      <a:pt x="95" y="15"/>
                      <a:pt x="60" y="45"/>
                    </a:cubicBezTo>
                    <a:cubicBezTo>
                      <a:pt x="0" y="104"/>
                      <a:pt x="0" y="212"/>
                      <a:pt x="60" y="283"/>
                    </a:cubicBezTo>
                    <a:lnTo>
                      <a:pt x="2572" y="2795"/>
                    </a:lnTo>
                    <a:lnTo>
                      <a:pt x="655" y="2795"/>
                    </a:lnTo>
                    <a:cubicBezTo>
                      <a:pt x="560" y="2795"/>
                      <a:pt x="488" y="2879"/>
                      <a:pt x="488" y="2962"/>
                    </a:cubicBezTo>
                    <a:cubicBezTo>
                      <a:pt x="488" y="3057"/>
                      <a:pt x="560" y="3129"/>
                      <a:pt x="655" y="3129"/>
                    </a:cubicBezTo>
                    <a:lnTo>
                      <a:pt x="2977" y="3129"/>
                    </a:lnTo>
                    <a:cubicBezTo>
                      <a:pt x="3048" y="3129"/>
                      <a:pt x="3108" y="3081"/>
                      <a:pt x="3132" y="3021"/>
                    </a:cubicBezTo>
                    <a:cubicBezTo>
                      <a:pt x="3155" y="2962"/>
                      <a:pt x="3143" y="2902"/>
                      <a:pt x="3096" y="2843"/>
                    </a:cubicBezTo>
                    <a:lnTo>
                      <a:pt x="298" y="45"/>
                    </a:lnTo>
                    <a:cubicBezTo>
                      <a:pt x="268" y="15"/>
                      <a:pt x="226" y="0"/>
                      <a:pt x="183" y="0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673;p84">
                <a:extLst>
                  <a:ext uri="{FF2B5EF4-FFF2-40B4-BE49-F238E27FC236}">
                    <a16:creationId xmlns:a16="http://schemas.microsoft.com/office/drawing/2014/main" id="{3BFEA506-B9B6-5923-F0EC-90E42C7CE96D}"/>
                  </a:ext>
                </a:extLst>
              </p:cNvPr>
              <p:cNvSpPr/>
              <p:nvPr/>
            </p:nvSpPr>
            <p:spPr>
              <a:xfrm>
                <a:off x="1366297" y="3110040"/>
                <a:ext cx="66663" cy="80689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2537" extrusionOk="0">
                    <a:moveTo>
                      <a:pt x="167" y="1"/>
                    </a:moveTo>
                    <a:cubicBezTo>
                      <a:pt x="84" y="1"/>
                      <a:pt x="1" y="72"/>
                      <a:pt x="1" y="167"/>
                    </a:cubicBezTo>
                    <a:lnTo>
                      <a:pt x="1" y="2370"/>
                    </a:lnTo>
                    <a:cubicBezTo>
                      <a:pt x="1" y="2418"/>
                      <a:pt x="24" y="2453"/>
                      <a:pt x="48" y="2489"/>
                    </a:cubicBezTo>
                    <a:cubicBezTo>
                      <a:pt x="84" y="2513"/>
                      <a:pt x="120" y="2537"/>
                      <a:pt x="167" y="2537"/>
                    </a:cubicBezTo>
                    <a:lnTo>
                      <a:pt x="1929" y="2537"/>
                    </a:lnTo>
                    <a:cubicBezTo>
                      <a:pt x="2013" y="2537"/>
                      <a:pt x="2096" y="2453"/>
                      <a:pt x="2096" y="2370"/>
                    </a:cubicBezTo>
                    <a:cubicBezTo>
                      <a:pt x="2096" y="2287"/>
                      <a:pt x="2013" y="2203"/>
                      <a:pt x="1929" y="2203"/>
                    </a:cubicBezTo>
                    <a:lnTo>
                      <a:pt x="334" y="2203"/>
                    </a:lnTo>
                    <a:lnTo>
                      <a:pt x="334" y="167"/>
                    </a:lnTo>
                    <a:cubicBezTo>
                      <a:pt x="334" y="72"/>
                      <a:pt x="262" y="1"/>
                      <a:pt x="167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oogle Shape;13737;p84">
            <a:extLst>
              <a:ext uri="{FF2B5EF4-FFF2-40B4-BE49-F238E27FC236}">
                <a16:creationId xmlns:a16="http://schemas.microsoft.com/office/drawing/2014/main" id="{224C65CB-78A7-D724-79B8-1F30CB27CB9D}"/>
              </a:ext>
            </a:extLst>
          </p:cNvPr>
          <p:cNvGrpSpPr/>
          <p:nvPr/>
        </p:nvGrpSpPr>
        <p:grpSpPr>
          <a:xfrm>
            <a:off x="4401410" y="1663837"/>
            <a:ext cx="341204" cy="359301"/>
            <a:chOff x="862283" y="4274771"/>
            <a:chExt cx="341204" cy="359301"/>
          </a:xfrm>
          <a:solidFill>
            <a:schemeClr val="bg1">
              <a:lumMod val="10000"/>
              <a:lumOff val="90000"/>
            </a:schemeClr>
          </a:solidFill>
        </p:grpSpPr>
        <p:sp>
          <p:nvSpPr>
            <p:cNvPr id="31" name="Google Shape;13738;p84">
              <a:extLst>
                <a:ext uri="{FF2B5EF4-FFF2-40B4-BE49-F238E27FC236}">
                  <a16:creationId xmlns:a16="http://schemas.microsoft.com/office/drawing/2014/main" id="{6ED863B1-A7B6-80A5-C3D2-76727E60E4B5}"/>
                </a:ext>
              </a:extLst>
            </p:cNvPr>
            <p:cNvSpPr/>
            <p:nvPr/>
          </p:nvSpPr>
          <p:spPr>
            <a:xfrm>
              <a:off x="1100089" y="4490790"/>
              <a:ext cx="24267" cy="17366"/>
            </a:xfrm>
            <a:custGeom>
              <a:avLst/>
              <a:gdLst/>
              <a:ahLst/>
              <a:cxnLst/>
              <a:rect l="l" t="t" r="r" b="b"/>
              <a:pathLst>
                <a:path w="763" h="546" extrusionOk="0">
                  <a:moveTo>
                    <a:pt x="561" y="0"/>
                  </a:moveTo>
                  <a:cubicBezTo>
                    <a:pt x="536" y="0"/>
                    <a:pt x="510" y="7"/>
                    <a:pt x="489" y="22"/>
                  </a:cubicBezTo>
                  <a:lnTo>
                    <a:pt x="108" y="224"/>
                  </a:lnTo>
                  <a:cubicBezTo>
                    <a:pt x="24" y="272"/>
                    <a:pt x="0" y="379"/>
                    <a:pt x="48" y="450"/>
                  </a:cubicBezTo>
                  <a:cubicBezTo>
                    <a:pt x="72" y="510"/>
                    <a:pt x="131" y="545"/>
                    <a:pt x="191" y="545"/>
                  </a:cubicBezTo>
                  <a:cubicBezTo>
                    <a:pt x="227" y="545"/>
                    <a:pt x="250" y="545"/>
                    <a:pt x="262" y="522"/>
                  </a:cubicBezTo>
                  <a:lnTo>
                    <a:pt x="655" y="319"/>
                  </a:lnTo>
                  <a:cubicBezTo>
                    <a:pt x="727" y="272"/>
                    <a:pt x="762" y="164"/>
                    <a:pt x="715" y="93"/>
                  </a:cubicBezTo>
                  <a:cubicBezTo>
                    <a:pt x="682" y="35"/>
                    <a:pt x="620" y="0"/>
                    <a:pt x="561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39;p84">
              <a:extLst>
                <a:ext uri="{FF2B5EF4-FFF2-40B4-BE49-F238E27FC236}">
                  <a16:creationId xmlns:a16="http://schemas.microsoft.com/office/drawing/2014/main" id="{DAA5A2A1-B0E5-2892-B945-21A80BE471EC}"/>
                </a:ext>
              </a:extLst>
            </p:cNvPr>
            <p:cNvSpPr/>
            <p:nvPr/>
          </p:nvSpPr>
          <p:spPr>
            <a:xfrm>
              <a:off x="1100089" y="4476001"/>
              <a:ext cx="24267" cy="17397"/>
            </a:xfrm>
            <a:custGeom>
              <a:avLst/>
              <a:gdLst/>
              <a:ahLst/>
              <a:cxnLst/>
              <a:rect l="l" t="t" r="r" b="b"/>
              <a:pathLst>
                <a:path w="763" h="547" extrusionOk="0">
                  <a:moveTo>
                    <a:pt x="561" y="1"/>
                  </a:moveTo>
                  <a:cubicBezTo>
                    <a:pt x="536" y="1"/>
                    <a:pt x="510" y="8"/>
                    <a:pt x="489" y="22"/>
                  </a:cubicBezTo>
                  <a:lnTo>
                    <a:pt x="108" y="236"/>
                  </a:lnTo>
                  <a:cubicBezTo>
                    <a:pt x="24" y="272"/>
                    <a:pt x="0" y="379"/>
                    <a:pt x="48" y="451"/>
                  </a:cubicBezTo>
                  <a:cubicBezTo>
                    <a:pt x="72" y="510"/>
                    <a:pt x="131" y="546"/>
                    <a:pt x="191" y="546"/>
                  </a:cubicBezTo>
                  <a:cubicBezTo>
                    <a:pt x="227" y="546"/>
                    <a:pt x="250" y="546"/>
                    <a:pt x="262" y="534"/>
                  </a:cubicBezTo>
                  <a:lnTo>
                    <a:pt x="655" y="320"/>
                  </a:lnTo>
                  <a:cubicBezTo>
                    <a:pt x="727" y="272"/>
                    <a:pt x="762" y="177"/>
                    <a:pt x="715" y="94"/>
                  </a:cubicBezTo>
                  <a:cubicBezTo>
                    <a:pt x="682" y="36"/>
                    <a:pt x="620" y="1"/>
                    <a:pt x="561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40;p84">
              <a:extLst>
                <a:ext uri="{FF2B5EF4-FFF2-40B4-BE49-F238E27FC236}">
                  <a16:creationId xmlns:a16="http://schemas.microsoft.com/office/drawing/2014/main" id="{8943759A-A199-31F4-2869-5B433297F476}"/>
                </a:ext>
              </a:extLst>
            </p:cNvPr>
            <p:cNvSpPr/>
            <p:nvPr/>
          </p:nvSpPr>
          <p:spPr>
            <a:xfrm>
              <a:off x="862283" y="4274771"/>
              <a:ext cx="341204" cy="359301"/>
            </a:xfrm>
            <a:custGeom>
              <a:avLst/>
              <a:gdLst/>
              <a:ahLst/>
              <a:cxnLst/>
              <a:rect l="l" t="t" r="r" b="b"/>
              <a:pathLst>
                <a:path w="10728" h="11297" extrusionOk="0">
                  <a:moveTo>
                    <a:pt x="5203" y="444"/>
                  </a:moveTo>
                  <a:lnTo>
                    <a:pt x="5203" y="2194"/>
                  </a:lnTo>
                  <a:lnTo>
                    <a:pt x="2084" y="3920"/>
                  </a:lnTo>
                  <a:lnTo>
                    <a:pt x="512" y="3051"/>
                  </a:lnTo>
                  <a:lnTo>
                    <a:pt x="5203" y="444"/>
                  </a:lnTo>
                  <a:close/>
                  <a:moveTo>
                    <a:pt x="5537" y="444"/>
                  </a:moveTo>
                  <a:lnTo>
                    <a:pt x="10228" y="3051"/>
                  </a:lnTo>
                  <a:lnTo>
                    <a:pt x="8656" y="3920"/>
                  </a:lnTo>
                  <a:lnTo>
                    <a:pt x="5537" y="2194"/>
                  </a:lnTo>
                  <a:lnTo>
                    <a:pt x="5537" y="444"/>
                  </a:lnTo>
                  <a:close/>
                  <a:moveTo>
                    <a:pt x="5382" y="2480"/>
                  </a:moveTo>
                  <a:lnTo>
                    <a:pt x="8311" y="4099"/>
                  </a:lnTo>
                  <a:lnTo>
                    <a:pt x="5382" y="5730"/>
                  </a:lnTo>
                  <a:lnTo>
                    <a:pt x="2441" y="4099"/>
                  </a:lnTo>
                  <a:lnTo>
                    <a:pt x="5382" y="2480"/>
                  </a:lnTo>
                  <a:close/>
                  <a:moveTo>
                    <a:pt x="346" y="3325"/>
                  </a:moveTo>
                  <a:lnTo>
                    <a:pt x="1941" y="4206"/>
                  </a:lnTo>
                  <a:lnTo>
                    <a:pt x="1941" y="7278"/>
                  </a:lnTo>
                  <a:lnTo>
                    <a:pt x="346" y="7992"/>
                  </a:lnTo>
                  <a:lnTo>
                    <a:pt x="346" y="3325"/>
                  </a:lnTo>
                  <a:close/>
                  <a:moveTo>
                    <a:pt x="2262" y="4385"/>
                  </a:moveTo>
                  <a:lnTo>
                    <a:pt x="3477" y="5051"/>
                  </a:lnTo>
                  <a:lnTo>
                    <a:pt x="5215" y="6028"/>
                  </a:lnTo>
                  <a:lnTo>
                    <a:pt x="5215" y="8921"/>
                  </a:lnTo>
                  <a:lnTo>
                    <a:pt x="2262" y="7290"/>
                  </a:lnTo>
                  <a:lnTo>
                    <a:pt x="2262" y="4385"/>
                  </a:lnTo>
                  <a:close/>
                  <a:moveTo>
                    <a:pt x="8489" y="4385"/>
                  </a:moveTo>
                  <a:lnTo>
                    <a:pt x="8489" y="7290"/>
                  </a:lnTo>
                  <a:lnTo>
                    <a:pt x="5537" y="8921"/>
                  </a:lnTo>
                  <a:lnTo>
                    <a:pt x="5537" y="6028"/>
                  </a:lnTo>
                  <a:lnTo>
                    <a:pt x="8489" y="4385"/>
                  </a:lnTo>
                  <a:close/>
                  <a:moveTo>
                    <a:pt x="5374" y="0"/>
                  </a:moveTo>
                  <a:cubicBezTo>
                    <a:pt x="5346" y="0"/>
                    <a:pt x="5316" y="9"/>
                    <a:pt x="5287" y="27"/>
                  </a:cubicBezTo>
                  <a:lnTo>
                    <a:pt x="96" y="2896"/>
                  </a:lnTo>
                  <a:cubicBezTo>
                    <a:pt x="36" y="2932"/>
                    <a:pt x="0" y="2992"/>
                    <a:pt x="0" y="3051"/>
                  </a:cubicBezTo>
                  <a:lnTo>
                    <a:pt x="0" y="8242"/>
                  </a:lnTo>
                  <a:cubicBezTo>
                    <a:pt x="0" y="8302"/>
                    <a:pt x="36" y="8361"/>
                    <a:pt x="96" y="8385"/>
                  </a:cubicBezTo>
                  <a:lnTo>
                    <a:pt x="2382" y="9659"/>
                  </a:lnTo>
                  <a:cubicBezTo>
                    <a:pt x="2407" y="9670"/>
                    <a:pt x="2434" y="9676"/>
                    <a:pt x="2461" y="9676"/>
                  </a:cubicBezTo>
                  <a:cubicBezTo>
                    <a:pt x="2519" y="9676"/>
                    <a:pt x="2575" y="9649"/>
                    <a:pt x="2608" y="9600"/>
                  </a:cubicBezTo>
                  <a:cubicBezTo>
                    <a:pt x="2655" y="9516"/>
                    <a:pt x="2620" y="9421"/>
                    <a:pt x="2548" y="9373"/>
                  </a:cubicBezTo>
                  <a:lnTo>
                    <a:pt x="548" y="8266"/>
                  </a:lnTo>
                  <a:lnTo>
                    <a:pt x="2096" y="7587"/>
                  </a:lnTo>
                  <a:lnTo>
                    <a:pt x="5227" y="9314"/>
                  </a:lnTo>
                  <a:lnTo>
                    <a:pt x="5227" y="10862"/>
                  </a:lnTo>
                  <a:lnTo>
                    <a:pt x="3215" y="9742"/>
                  </a:lnTo>
                  <a:cubicBezTo>
                    <a:pt x="3193" y="9727"/>
                    <a:pt x="3167" y="9721"/>
                    <a:pt x="3140" y="9721"/>
                  </a:cubicBezTo>
                  <a:cubicBezTo>
                    <a:pt x="3082" y="9721"/>
                    <a:pt x="3021" y="9753"/>
                    <a:pt x="2989" y="9802"/>
                  </a:cubicBezTo>
                  <a:cubicBezTo>
                    <a:pt x="2953" y="9873"/>
                    <a:pt x="2977" y="9981"/>
                    <a:pt x="3060" y="10028"/>
                  </a:cubicBezTo>
                  <a:lnTo>
                    <a:pt x="5299" y="11278"/>
                  </a:lnTo>
                  <a:cubicBezTo>
                    <a:pt x="5322" y="11290"/>
                    <a:pt x="5349" y="11296"/>
                    <a:pt x="5377" y="11296"/>
                  </a:cubicBezTo>
                  <a:cubicBezTo>
                    <a:pt x="5406" y="11296"/>
                    <a:pt x="5435" y="11290"/>
                    <a:pt x="5465" y="11278"/>
                  </a:cubicBezTo>
                  <a:lnTo>
                    <a:pt x="7835" y="9969"/>
                  </a:lnTo>
                  <a:cubicBezTo>
                    <a:pt x="7906" y="9921"/>
                    <a:pt x="7930" y="9814"/>
                    <a:pt x="7894" y="9742"/>
                  </a:cubicBezTo>
                  <a:cubicBezTo>
                    <a:pt x="7861" y="9693"/>
                    <a:pt x="7801" y="9661"/>
                    <a:pt x="7743" y="9661"/>
                  </a:cubicBezTo>
                  <a:cubicBezTo>
                    <a:pt x="7716" y="9661"/>
                    <a:pt x="7690" y="9668"/>
                    <a:pt x="7668" y="9683"/>
                  </a:cubicBezTo>
                  <a:lnTo>
                    <a:pt x="5561" y="10862"/>
                  </a:lnTo>
                  <a:lnTo>
                    <a:pt x="5561" y="9314"/>
                  </a:lnTo>
                  <a:lnTo>
                    <a:pt x="8680" y="7587"/>
                  </a:lnTo>
                  <a:lnTo>
                    <a:pt x="10228" y="8266"/>
                  </a:lnTo>
                  <a:lnTo>
                    <a:pt x="8335" y="9314"/>
                  </a:lnTo>
                  <a:cubicBezTo>
                    <a:pt x="8263" y="9361"/>
                    <a:pt x="8239" y="9457"/>
                    <a:pt x="8275" y="9540"/>
                  </a:cubicBezTo>
                  <a:cubicBezTo>
                    <a:pt x="8311" y="9600"/>
                    <a:pt x="8370" y="9623"/>
                    <a:pt x="8430" y="9623"/>
                  </a:cubicBezTo>
                  <a:cubicBezTo>
                    <a:pt x="8454" y="9623"/>
                    <a:pt x="8489" y="9623"/>
                    <a:pt x="8501" y="9611"/>
                  </a:cubicBezTo>
                  <a:lnTo>
                    <a:pt x="10680" y="8409"/>
                  </a:lnTo>
                  <a:cubicBezTo>
                    <a:pt x="10680" y="8373"/>
                    <a:pt x="10692" y="8349"/>
                    <a:pt x="10704" y="8326"/>
                  </a:cubicBezTo>
                  <a:cubicBezTo>
                    <a:pt x="10716" y="8302"/>
                    <a:pt x="10728" y="8266"/>
                    <a:pt x="10728" y="8242"/>
                  </a:cubicBezTo>
                  <a:lnTo>
                    <a:pt x="10728" y="6778"/>
                  </a:lnTo>
                  <a:cubicBezTo>
                    <a:pt x="10728" y="6694"/>
                    <a:pt x="10656" y="6623"/>
                    <a:pt x="10573" y="6623"/>
                  </a:cubicBezTo>
                  <a:cubicBezTo>
                    <a:pt x="10478" y="6623"/>
                    <a:pt x="10406" y="6694"/>
                    <a:pt x="10406" y="6778"/>
                  </a:cubicBezTo>
                  <a:lnTo>
                    <a:pt x="10406" y="7992"/>
                  </a:lnTo>
                  <a:lnTo>
                    <a:pt x="8811" y="7278"/>
                  </a:lnTo>
                  <a:lnTo>
                    <a:pt x="8811" y="4206"/>
                  </a:lnTo>
                  <a:lnTo>
                    <a:pt x="10406" y="3325"/>
                  </a:lnTo>
                  <a:lnTo>
                    <a:pt x="10406" y="6063"/>
                  </a:lnTo>
                  <a:cubicBezTo>
                    <a:pt x="10406" y="6159"/>
                    <a:pt x="10478" y="6230"/>
                    <a:pt x="10573" y="6230"/>
                  </a:cubicBezTo>
                  <a:cubicBezTo>
                    <a:pt x="10656" y="6230"/>
                    <a:pt x="10728" y="6159"/>
                    <a:pt x="10728" y="6063"/>
                  </a:cubicBezTo>
                  <a:lnTo>
                    <a:pt x="10728" y="3051"/>
                  </a:lnTo>
                  <a:cubicBezTo>
                    <a:pt x="10728" y="2992"/>
                    <a:pt x="10704" y="2932"/>
                    <a:pt x="10644" y="2896"/>
                  </a:cubicBezTo>
                  <a:lnTo>
                    <a:pt x="5453" y="27"/>
                  </a:lnTo>
                  <a:cubicBezTo>
                    <a:pt x="5430" y="9"/>
                    <a:pt x="5403" y="0"/>
                    <a:pt x="5374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3239;p83">
            <a:extLst>
              <a:ext uri="{FF2B5EF4-FFF2-40B4-BE49-F238E27FC236}">
                <a16:creationId xmlns:a16="http://schemas.microsoft.com/office/drawing/2014/main" id="{C8B3854B-439D-47F7-9FC2-D26956BF1D6D}"/>
              </a:ext>
            </a:extLst>
          </p:cNvPr>
          <p:cNvGrpSpPr/>
          <p:nvPr/>
        </p:nvGrpSpPr>
        <p:grpSpPr>
          <a:xfrm>
            <a:off x="6374505" y="1669216"/>
            <a:ext cx="322914" cy="348543"/>
            <a:chOff x="2662884" y="1513044"/>
            <a:chExt cx="322914" cy="348543"/>
          </a:xfrm>
          <a:solidFill>
            <a:schemeClr val="bg1">
              <a:lumMod val="90000"/>
              <a:lumOff val="10000"/>
            </a:schemeClr>
          </a:solidFill>
        </p:grpSpPr>
        <p:sp>
          <p:nvSpPr>
            <p:cNvPr id="21" name="Google Shape;13240;p83">
              <a:extLst>
                <a:ext uri="{FF2B5EF4-FFF2-40B4-BE49-F238E27FC236}">
                  <a16:creationId xmlns:a16="http://schemas.microsoft.com/office/drawing/2014/main" id="{F6A3A5C2-CFA7-6902-E194-C3896AC73691}"/>
                </a:ext>
              </a:extLst>
            </p:cNvPr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241;p83">
              <a:extLst>
                <a:ext uri="{FF2B5EF4-FFF2-40B4-BE49-F238E27FC236}">
                  <a16:creationId xmlns:a16="http://schemas.microsoft.com/office/drawing/2014/main" id="{9D2EDE23-8D52-27CD-6932-EA2D0CA479E0}"/>
                </a:ext>
              </a:extLst>
            </p:cNvPr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242;p83">
              <a:extLst>
                <a:ext uri="{FF2B5EF4-FFF2-40B4-BE49-F238E27FC236}">
                  <a16:creationId xmlns:a16="http://schemas.microsoft.com/office/drawing/2014/main" id="{50D0DE46-AC24-26FF-FC25-02B990DF7279}"/>
                </a:ext>
              </a:extLst>
            </p:cNvPr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243;p83">
              <a:extLst>
                <a:ext uri="{FF2B5EF4-FFF2-40B4-BE49-F238E27FC236}">
                  <a16:creationId xmlns:a16="http://schemas.microsoft.com/office/drawing/2014/main" id="{55EC9987-32FC-F4BB-B94A-79CC17A3AFEB}"/>
                </a:ext>
              </a:extLst>
            </p:cNvPr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244;p83">
              <a:extLst>
                <a:ext uri="{FF2B5EF4-FFF2-40B4-BE49-F238E27FC236}">
                  <a16:creationId xmlns:a16="http://schemas.microsoft.com/office/drawing/2014/main" id="{B59B3929-B5B7-F410-A590-4A703FB84B42}"/>
                </a:ext>
              </a:extLst>
            </p:cNvPr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245;p83">
              <a:extLst>
                <a:ext uri="{FF2B5EF4-FFF2-40B4-BE49-F238E27FC236}">
                  <a16:creationId xmlns:a16="http://schemas.microsoft.com/office/drawing/2014/main" id="{D1AAD556-FB2B-9C62-577B-C469011870AD}"/>
                </a:ext>
              </a:extLst>
            </p:cNvPr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246;p83">
              <a:extLst>
                <a:ext uri="{FF2B5EF4-FFF2-40B4-BE49-F238E27FC236}">
                  <a16:creationId xmlns:a16="http://schemas.microsoft.com/office/drawing/2014/main" id="{099D41AA-3CBA-BEE2-B732-EE84B722F281}"/>
                </a:ext>
              </a:extLst>
            </p:cNvPr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247;p83">
              <a:extLst>
                <a:ext uri="{FF2B5EF4-FFF2-40B4-BE49-F238E27FC236}">
                  <a16:creationId xmlns:a16="http://schemas.microsoft.com/office/drawing/2014/main" id="{9017A03A-1050-3D61-DF17-05BFBB215C2C}"/>
                </a:ext>
              </a:extLst>
            </p:cNvPr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248;p83">
              <a:extLst>
                <a:ext uri="{FF2B5EF4-FFF2-40B4-BE49-F238E27FC236}">
                  <a16:creationId xmlns:a16="http://schemas.microsoft.com/office/drawing/2014/main" id="{64ADE458-203C-0F1B-0B92-D65FBC231E25}"/>
                </a:ext>
              </a:extLst>
            </p:cNvPr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249;p83">
              <a:extLst>
                <a:ext uri="{FF2B5EF4-FFF2-40B4-BE49-F238E27FC236}">
                  <a16:creationId xmlns:a16="http://schemas.microsoft.com/office/drawing/2014/main" id="{631443E5-1994-F279-F75F-83E00DC89EAF}"/>
                </a:ext>
              </a:extLst>
            </p:cNvPr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CA33FB5-359D-EF13-C7D6-B848CD944E70}"/>
              </a:ext>
            </a:extLst>
          </p:cNvPr>
          <p:cNvGrpSpPr/>
          <p:nvPr/>
        </p:nvGrpSpPr>
        <p:grpSpPr>
          <a:xfrm>
            <a:off x="843863" y="3227597"/>
            <a:ext cx="2327710" cy="1169214"/>
            <a:chOff x="843863" y="3227597"/>
            <a:chExt cx="2327710" cy="116921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C7B5BE-2B5F-AC67-6607-5177FF46B1D7}"/>
                </a:ext>
              </a:extLst>
            </p:cNvPr>
            <p:cNvSpPr txBox="1"/>
            <p:nvPr/>
          </p:nvSpPr>
          <p:spPr>
            <a:xfrm>
              <a:off x="843863" y="4073646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Version Control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46" name="Picture 45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99F0671F-97B8-B12D-1F6F-026FEA21A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0088" y="3227597"/>
              <a:ext cx="1415259" cy="591534"/>
            </a:xfrm>
            <a:prstGeom prst="rect">
              <a:avLst/>
            </a:prstGeom>
            <a:ln w="9416" cap="flat">
              <a:noFill/>
              <a:prstDash val="solid"/>
              <a:miter/>
            </a:ln>
            <a:effectLst>
              <a:glow rad="63500">
                <a:schemeClr val="accent3">
                  <a:satMod val="175000"/>
                  <a:alpha val="20000"/>
                </a:schemeClr>
              </a:glow>
            </a:effectLst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342BAE-023A-FE46-8964-2A28DAE0DB1F}"/>
              </a:ext>
            </a:extLst>
          </p:cNvPr>
          <p:cNvGrpSpPr/>
          <p:nvPr/>
        </p:nvGrpSpPr>
        <p:grpSpPr>
          <a:xfrm>
            <a:off x="5910773" y="3313324"/>
            <a:ext cx="2627460" cy="1083487"/>
            <a:chOff x="5910773" y="3313324"/>
            <a:chExt cx="2627460" cy="10834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BFD27A-FFA5-2F75-4ECC-F9A3D549D776}"/>
                </a:ext>
              </a:extLst>
            </p:cNvPr>
            <p:cNvSpPr txBox="1"/>
            <p:nvPr/>
          </p:nvSpPr>
          <p:spPr>
            <a:xfrm>
              <a:off x="6210523" y="4073646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Code Generation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109ABE2A-856A-FDD9-2B57-6D945D05B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0773" y="3313324"/>
              <a:ext cx="2627460" cy="335731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DF4783D-BBA5-758C-B849-F5911DCE1E24}"/>
              </a:ext>
            </a:extLst>
          </p:cNvPr>
          <p:cNvGrpSpPr/>
          <p:nvPr/>
        </p:nvGrpSpPr>
        <p:grpSpPr>
          <a:xfrm>
            <a:off x="3408145" y="2894225"/>
            <a:ext cx="2327710" cy="1502586"/>
            <a:chOff x="3408145" y="2894225"/>
            <a:chExt cx="2327710" cy="15025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6C50F9-B6C3-23AD-8612-D15B444DB6E5}"/>
                </a:ext>
              </a:extLst>
            </p:cNvPr>
            <p:cNvSpPr txBox="1"/>
            <p:nvPr/>
          </p:nvSpPr>
          <p:spPr>
            <a:xfrm>
              <a:off x="3408145" y="4073646"/>
              <a:ext cx="2327710" cy="323165"/>
            </a:xfrm>
            <a:prstGeom prst="rect">
              <a:avLst/>
            </a:prstGeom>
            <a:ln w="9416" cap="flat">
              <a:noFill/>
              <a:prstDash val="solid"/>
              <a:miter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Repository Server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0B21ECF3-58D1-A609-2137-DA9CCDA10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1265" y="2894225"/>
              <a:ext cx="838198" cy="83819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45D0C27-10EA-F029-BC06-6986E35CF571}"/>
                </a:ext>
              </a:extLst>
            </p:cNvPr>
            <p:cNvSpPr txBox="1"/>
            <p:nvPr/>
          </p:nvSpPr>
          <p:spPr>
            <a:xfrm>
              <a:off x="3408145" y="3704301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i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(</a:t>
              </a:r>
              <a:r>
                <a:rPr lang="en-US" sz="1500" i="1" err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Github</a:t>
              </a:r>
              <a:r>
                <a:rPr lang="en-US" sz="1500" i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)</a:t>
              </a:r>
              <a:endParaRPr lang="en-HK" sz="1500" i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1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678" name="Google Shape;2678;p35"/>
          <p:cNvSpPr txBox="1">
            <a:spLocks noGrp="1"/>
          </p:cNvSpPr>
          <p:nvPr>
            <p:ph type="title" idx="2"/>
          </p:nvPr>
        </p:nvSpPr>
        <p:spPr>
          <a:xfrm>
            <a:off x="2072959" y="1623822"/>
            <a:ext cx="7929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679" name="Google Shape;2679;p35"/>
          <p:cNvSpPr txBox="1">
            <a:spLocks noGrp="1"/>
          </p:cNvSpPr>
          <p:nvPr>
            <p:ph type="title" idx="3"/>
          </p:nvPr>
        </p:nvSpPr>
        <p:spPr>
          <a:xfrm>
            <a:off x="5107320" y="3179799"/>
            <a:ext cx="7929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680" name="Google Shape;2680;p35"/>
          <p:cNvSpPr txBox="1">
            <a:spLocks noGrp="1"/>
          </p:cNvSpPr>
          <p:nvPr>
            <p:ph type="title" idx="4"/>
          </p:nvPr>
        </p:nvSpPr>
        <p:spPr>
          <a:xfrm>
            <a:off x="4166514" y="1623822"/>
            <a:ext cx="7929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682" name="Google Shape;2682;p35"/>
          <p:cNvSpPr txBox="1">
            <a:spLocks noGrp="1"/>
          </p:cNvSpPr>
          <p:nvPr>
            <p:ph type="title" idx="6"/>
          </p:nvPr>
        </p:nvSpPr>
        <p:spPr>
          <a:xfrm>
            <a:off x="6260069" y="1623822"/>
            <a:ext cx="7929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684" name="Google Shape;2684;p35"/>
          <p:cNvSpPr txBox="1">
            <a:spLocks noGrp="1"/>
          </p:cNvSpPr>
          <p:nvPr>
            <p:ph type="subTitle" idx="1"/>
          </p:nvPr>
        </p:nvSpPr>
        <p:spPr>
          <a:xfrm>
            <a:off x="1316659" y="226523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2685" name="Google Shape;2685;p35"/>
          <p:cNvSpPr txBox="1">
            <a:spLocks noGrp="1"/>
          </p:cNvSpPr>
          <p:nvPr>
            <p:ph type="subTitle" idx="8"/>
          </p:nvPr>
        </p:nvSpPr>
        <p:spPr>
          <a:xfrm>
            <a:off x="3410214" y="226523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2686" name="Google Shape;2686;p35"/>
          <p:cNvSpPr txBox="1">
            <a:spLocks noGrp="1"/>
          </p:cNvSpPr>
          <p:nvPr>
            <p:ph type="subTitle" idx="9"/>
          </p:nvPr>
        </p:nvSpPr>
        <p:spPr>
          <a:xfrm>
            <a:off x="5503769" y="226523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Demonstration</a:t>
            </a:r>
            <a:endParaRPr/>
          </a:p>
        </p:txBody>
      </p:sp>
      <p:sp>
        <p:nvSpPr>
          <p:cNvPr id="2687" name="Google Shape;2687;p35"/>
          <p:cNvSpPr txBox="1">
            <a:spLocks noGrp="1"/>
          </p:cNvSpPr>
          <p:nvPr>
            <p:ph type="subTitle" idx="13"/>
          </p:nvPr>
        </p:nvSpPr>
        <p:spPr>
          <a:xfrm>
            <a:off x="4351020" y="382121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3" name="Google Shape;2682;p35">
            <a:extLst>
              <a:ext uri="{FF2B5EF4-FFF2-40B4-BE49-F238E27FC236}">
                <a16:creationId xmlns:a16="http://schemas.microsoft.com/office/drawing/2014/main" id="{FABFD5A1-F823-6A94-8703-B80A6EA0D696}"/>
              </a:ext>
            </a:extLst>
          </p:cNvPr>
          <p:cNvSpPr txBox="1">
            <a:spLocks/>
          </p:cNvSpPr>
          <p:nvPr/>
        </p:nvSpPr>
        <p:spPr>
          <a:xfrm>
            <a:off x="3013764" y="3179799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2600" b="0" i="0" u="none" strike="noStrike" cap="none">
                <a:solidFill>
                  <a:schemeClr val="dk2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"/>
              <a:t>04</a:t>
            </a:r>
          </a:p>
        </p:txBody>
      </p:sp>
      <p:sp>
        <p:nvSpPr>
          <p:cNvPr id="4" name="Google Shape;2686;p35">
            <a:extLst>
              <a:ext uri="{FF2B5EF4-FFF2-40B4-BE49-F238E27FC236}">
                <a16:creationId xmlns:a16="http://schemas.microsoft.com/office/drawing/2014/main" id="{F4BFD086-D413-BCCA-CCB8-9C9F867BEC11}"/>
              </a:ext>
            </a:extLst>
          </p:cNvPr>
          <p:cNvSpPr txBox="1">
            <a:spLocks/>
          </p:cNvSpPr>
          <p:nvPr/>
        </p:nvSpPr>
        <p:spPr>
          <a:xfrm>
            <a:off x="2257464" y="3821211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HK"/>
              <a:t>Results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8E53B-49D3-04CB-CCA7-1072B32D1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 Stage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1DC335-66F6-E3BD-4E94-12C5F56E49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20</a:t>
            </a:fld>
            <a:endParaRPr lang="en-HK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4201F11-C224-FF07-BCC2-E6A70ABF4315}"/>
              </a:ext>
            </a:extLst>
          </p:cNvPr>
          <p:cNvGrpSpPr/>
          <p:nvPr/>
        </p:nvGrpSpPr>
        <p:grpSpPr>
          <a:xfrm>
            <a:off x="5929488" y="3338657"/>
            <a:ext cx="2327710" cy="989868"/>
            <a:chOff x="5319794" y="3300649"/>
            <a:chExt cx="2327710" cy="989868"/>
          </a:xfrm>
        </p:grpSpPr>
        <p:grpSp>
          <p:nvGrpSpPr>
            <p:cNvPr id="4" name="Google Shape;13096;p83">
              <a:extLst>
                <a:ext uri="{FF2B5EF4-FFF2-40B4-BE49-F238E27FC236}">
                  <a16:creationId xmlns:a16="http://schemas.microsoft.com/office/drawing/2014/main" id="{3C256D0B-0EDC-12BA-DACF-EB9DEC9B735D}"/>
                </a:ext>
              </a:extLst>
            </p:cNvPr>
            <p:cNvGrpSpPr/>
            <p:nvPr/>
          </p:nvGrpSpPr>
          <p:grpSpPr>
            <a:xfrm>
              <a:off x="6153302" y="3300649"/>
              <a:ext cx="609295" cy="505031"/>
              <a:chOff x="1737258" y="1988371"/>
              <a:chExt cx="370814" cy="307359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5" name="Google Shape;13097;p83">
                <a:extLst>
                  <a:ext uri="{FF2B5EF4-FFF2-40B4-BE49-F238E27FC236}">
                    <a16:creationId xmlns:a16="http://schemas.microsoft.com/office/drawing/2014/main" id="{EF85BCC8-6BFA-61BE-AD7D-49CDA5109B92}"/>
                  </a:ext>
                </a:extLst>
              </p:cNvPr>
              <p:cNvSpPr/>
              <p:nvPr/>
            </p:nvSpPr>
            <p:spPr>
              <a:xfrm>
                <a:off x="1963200" y="1996607"/>
                <a:ext cx="144873" cy="144492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561" extrusionOk="0">
                    <a:moveTo>
                      <a:pt x="167" y="0"/>
                    </a:moveTo>
                    <a:cubicBezTo>
                      <a:pt x="72" y="0"/>
                      <a:pt x="1" y="83"/>
                      <a:pt x="1" y="167"/>
                    </a:cubicBezTo>
                    <a:lnTo>
                      <a:pt x="1" y="4393"/>
                    </a:lnTo>
                    <a:cubicBezTo>
                      <a:pt x="1" y="4489"/>
                      <a:pt x="72" y="4560"/>
                      <a:pt x="167" y="4560"/>
                    </a:cubicBezTo>
                    <a:lnTo>
                      <a:pt x="4394" y="4560"/>
                    </a:lnTo>
                    <a:cubicBezTo>
                      <a:pt x="4477" y="4560"/>
                      <a:pt x="4561" y="4489"/>
                      <a:pt x="4561" y="4393"/>
                    </a:cubicBezTo>
                    <a:cubicBezTo>
                      <a:pt x="4573" y="3596"/>
                      <a:pt x="4346" y="2798"/>
                      <a:pt x="3930" y="2119"/>
                    </a:cubicBezTo>
                    <a:cubicBezTo>
                      <a:pt x="3897" y="2070"/>
                      <a:pt x="3842" y="2038"/>
                      <a:pt x="3780" y="2038"/>
                    </a:cubicBezTo>
                    <a:cubicBezTo>
                      <a:pt x="3751" y="2038"/>
                      <a:pt x="3721" y="2045"/>
                      <a:pt x="3692" y="2060"/>
                    </a:cubicBezTo>
                    <a:cubicBezTo>
                      <a:pt x="3620" y="2107"/>
                      <a:pt x="3584" y="2203"/>
                      <a:pt x="3632" y="2298"/>
                    </a:cubicBezTo>
                    <a:cubicBezTo>
                      <a:pt x="3989" y="2881"/>
                      <a:pt x="4204" y="3548"/>
                      <a:pt x="4227" y="4227"/>
                    </a:cubicBezTo>
                    <a:lnTo>
                      <a:pt x="346" y="4227"/>
                    </a:lnTo>
                    <a:lnTo>
                      <a:pt x="346" y="345"/>
                    </a:lnTo>
                    <a:cubicBezTo>
                      <a:pt x="1465" y="393"/>
                      <a:pt x="2513" y="893"/>
                      <a:pt x="3251" y="1762"/>
                    </a:cubicBezTo>
                    <a:cubicBezTo>
                      <a:pt x="3276" y="1800"/>
                      <a:pt x="3317" y="1817"/>
                      <a:pt x="3363" y="1817"/>
                    </a:cubicBezTo>
                    <a:cubicBezTo>
                      <a:pt x="3404" y="1817"/>
                      <a:pt x="3449" y="1803"/>
                      <a:pt x="3489" y="1774"/>
                    </a:cubicBezTo>
                    <a:cubicBezTo>
                      <a:pt x="3561" y="1715"/>
                      <a:pt x="3561" y="1607"/>
                      <a:pt x="3501" y="1536"/>
                    </a:cubicBezTo>
                    <a:cubicBezTo>
                      <a:pt x="2668" y="560"/>
                      <a:pt x="1441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" name="Google Shape;13098;p83">
                <a:extLst>
                  <a:ext uri="{FF2B5EF4-FFF2-40B4-BE49-F238E27FC236}">
                    <a16:creationId xmlns:a16="http://schemas.microsoft.com/office/drawing/2014/main" id="{50DDD1DA-C272-8BF4-2F79-FC3D6696428F}"/>
                  </a:ext>
                </a:extLst>
              </p:cNvPr>
              <p:cNvSpPr/>
              <p:nvPr/>
            </p:nvSpPr>
            <p:spPr>
              <a:xfrm>
                <a:off x="1737258" y="1988371"/>
                <a:ext cx="350064" cy="307359"/>
              </a:xfrm>
              <a:custGeom>
                <a:avLst/>
                <a:gdLst/>
                <a:ahLst/>
                <a:cxnLst/>
                <a:rect l="l" t="t" r="r" b="b"/>
                <a:pathLst>
                  <a:path w="11050" h="9702" extrusionOk="0">
                    <a:moveTo>
                      <a:pt x="10693" y="5463"/>
                    </a:moveTo>
                    <a:cubicBezTo>
                      <a:pt x="10621" y="7320"/>
                      <a:pt x="9323" y="8868"/>
                      <a:pt x="7502" y="9249"/>
                    </a:cubicBezTo>
                    <a:lnTo>
                      <a:pt x="6847" y="5463"/>
                    </a:lnTo>
                    <a:close/>
                    <a:moveTo>
                      <a:pt x="6537" y="5666"/>
                    </a:moveTo>
                    <a:lnTo>
                      <a:pt x="7168" y="9297"/>
                    </a:lnTo>
                    <a:cubicBezTo>
                      <a:pt x="7002" y="9345"/>
                      <a:pt x="6823" y="9345"/>
                      <a:pt x="6656" y="9345"/>
                    </a:cubicBezTo>
                    <a:cubicBezTo>
                      <a:pt x="5752" y="9345"/>
                      <a:pt x="4859" y="9035"/>
                      <a:pt x="4144" y="8463"/>
                    </a:cubicBezTo>
                    <a:lnTo>
                      <a:pt x="4561" y="7975"/>
                    </a:lnTo>
                    <a:lnTo>
                      <a:pt x="6537" y="5666"/>
                    </a:lnTo>
                    <a:close/>
                    <a:moveTo>
                      <a:pt x="2413" y="1"/>
                    </a:moveTo>
                    <a:cubicBezTo>
                      <a:pt x="1956" y="1"/>
                      <a:pt x="1511" y="130"/>
                      <a:pt x="1120" y="379"/>
                    </a:cubicBezTo>
                    <a:cubicBezTo>
                      <a:pt x="394" y="879"/>
                      <a:pt x="1" y="1725"/>
                      <a:pt x="96" y="2582"/>
                    </a:cubicBezTo>
                    <a:cubicBezTo>
                      <a:pt x="107" y="2670"/>
                      <a:pt x="169" y="2738"/>
                      <a:pt x="264" y="2738"/>
                    </a:cubicBezTo>
                    <a:cubicBezTo>
                      <a:pt x="271" y="2738"/>
                      <a:pt x="279" y="2737"/>
                      <a:pt x="287" y="2737"/>
                    </a:cubicBezTo>
                    <a:cubicBezTo>
                      <a:pt x="382" y="2725"/>
                      <a:pt x="453" y="2641"/>
                      <a:pt x="441" y="2546"/>
                    </a:cubicBezTo>
                    <a:cubicBezTo>
                      <a:pt x="346" y="1796"/>
                      <a:pt x="691" y="1070"/>
                      <a:pt x="1311" y="653"/>
                    </a:cubicBezTo>
                    <a:cubicBezTo>
                      <a:pt x="1648" y="431"/>
                      <a:pt x="2026" y="315"/>
                      <a:pt x="2408" y="315"/>
                    </a:cubicBezTo>
                    <a:cubicBezTo>
                      <a:pt x="2538" y="315"/>
                      <a:pt x="2669" y="328"/>
                      <a:pt x="2799" y="355"/>
                    </a:cubicBezTo>
                    <a:cubicBezTo>
                      <a:pt x="3323" y="462"/>
                      <a:pt x="3775" y="760"/>
                      <a:pt x="4073" y="1201"/>
                    </a:cubicBezTo>
                    <a:cubicBezTo>
                      <a:pt x="4168" y="1367"/>
                      <a:pt x="4263" y="1534"/>
                      <a:pt x="4311" y="1713"/>
                    </a:cubicBezTo>
                    <a:lnTo>
                      <a:pt x="4311" y="1725"/>
                    </a:lnTo>
                    <a:cubicBezTo>
                      <a:pt x="4501" y="2332"/>
                      <a:pt x="4382" y="3022"/>
                      <a:pt x="3966" y="3558"/>
                    </a:cubicBezTo>
                    <a:cubicBezTo>
                      <a:pt x="3930" y="3582"/>
                      <a:pt x="3918" y="3630"/>
                      <a:pt x="3930" y="3677"/>
                    </a:cubicBezTo>
                    <a:lnTo>
                      <a:pt x="3978" y="4665"/>
                    </a:lnTo>
                    <a:lnTo>
                      <a:pt x="3073" y="4249"/>
                    </a:lnTo>
                    <a:cubicBezTo>
                      <a:pt x="3037" y="4237"/>
                      <a:pt x="3001" y="4237"/>
                      <a:pt x="2954" y="4237"/>
                    </a:cubicBezTo>
                    <a:cubicBezTo>
                      <a:pt x="2799" y="4284"/>
                      <a:pt x="2644" y="4308"/>
                      <a:pt x="2489" y="4308"/>
                    </a:cubicBezTo>
                    <a:lnTo>
                      <a:pt x="2465" y="4308"/>
                    </a:lnTo>
                    <a:cubicBezTo>
                      <a:pt x="2442" y="4309"/>
                      <a:pt x="2418" y="4309"/>
                      <a:pt x="2395" y="4309"/>
                    </a:cubicBezTo>
                    <a:cubicBezTo>
                      <a:pt x="1742" y="4309"/>
                      <a:pt x="1119" y="3991"/>
                      <a:pt x="751" y="3439"/>
                    </a:cubicBezTo>
                    <a:cubicBezTo>
                      <a:pt x="691" y="3344"/>
                      <a:pt x="644" y="3272"/>
                      <a:pt x="596" y="3177"/>
                    </a:cubicBezTo>
                    <a:cubicBezTo>
                      <a:pt x="571" y="3119"/>
                      <a:pt x="512" y="3084"/>
                      <a:pt x="454" y="3084"/>
                    </a:cubicBezTo>
                    <a:cubicBezTo>
                      <a:pt x="429" y="3084"/>
                      <a:pt x="404" y="3091"/>
                      <a:pt x="382" y="3106"/>
                    </a:cubicBezTo>
                    <a:cubicBezTo>
                      <a:pt x="287" y="3153"/>
                      <a:pt x="263" y="3260"/>
                      <a:pt x="298" y="3332"/>
                    </a:cubicBezTo>
                    <a:cubicBezTo>
                      <a:pt x="346" y="3439"/>
                      <a:pt x="406" y="3534"/>
                      <a:pt x="477" y="3630"/>
                    </a:cubicBezTo>
                    <a:cubicBezTo>
                      <a:pt x="894" y="4249"/>
                      <a:pt x="1584" y="4630"/>
                      <a:pt x="2299" y="4653"/>
                    </a:cubicBezTo>
                    <a:cubicBezTo>
                      <a:pt x="2263" y="4868"/>
                      <a:pt x="2251" y="5082"/>
                      <a:pt x="2251" y="5308"/>
                    </a:cubicBezTo>
                    <a:cubicBezTo>
                      <a:pt x="2251" y="5916"/>
                      <a:pt x="2370" y="6499"/>
                      <a:pt x="2608" y="7047"/>
                    </a:cubicBezTo>
                    <a:cubicBezTo>
                      <a:pt x="2632" y="7106"/>
                      <a:pt x="2692" y="7154"/>
                      <a:pt x="2751" y="7154"/>
                    </a:cubicBezTo>
                    <a:cubicBezTo>
                      <a:pt x="2787" y="7154"/>
                      <a:pt x="2799" y="7154"/>
                      <a:pt x="2835" y="7142"/>
                    </a:cubicBezTo>
                    <a:cubicBezTo>
                      <a:pt x="2918" y="7094"/>
                      <a:pt x="2954" y="7011"/>
                      <a:pt x="2918" y="6916"/>
                    </a:cubicBezTo>
                    <a:cubicBezTo>
                      <a:pt x="2692" y="6416"/>
                      <a:pt x="2596" y="5868"/>
                      <a:pt x="2596" y="5308"/>
                    </a:cubicBezTo>
                    <a:cubicBezTo>
                      <a:pt x="2596" y="5082"/>
                      <a:pt x="2608" y="4856"/>
                      <a:pt x="2656" y="4653"/>
                    </a:cubicBezTo>
                    <a:cubicBezTo>
                      <a:pt x="2775" y="4642"/>
                      <a:pt x="2894" y="4630"/>
                      <a:pt x="3013" y="4594"/>
                    </a:cubicBezTo>
                    <a:lnTo>
                      <a:pt x="4108" y="5118"/>
                    </a:lnTo>
                    <a:cubicBezTo>
                      <a:pt x="4144" y="5130"/>
                      <a:pt x="4156" y="5130"/>
                      <a:pt x="4180" y="5130"/>
                    </a:cubicBezTo>
                    <a:cubicBezTo>
                      <a:pt x="4216" y="5130"/>
                      <a:pt x="4239" y="5118"/>
                      <a:pt x="4275" y="5106"/>
                    </a:cubicBezTo>
                    <a:cubicBezTo>
                      <a:pt x="4323" y="5070"/>
                      <a:pt x="4347" y="5011"/>
                      <a:pt x="4347" y="4951"/>
                    </a:cubicBezTo>
                    <a:lnTo>
                      <a:pt x="4287" y="3737"/>
                    </a:lnTo>
                    <a:cubicBezTo>
                      <a:pt x="4716" y="3153"/>
                      <a:pt x="4859" y="2439"/>
                      <a:pt x="4692" y="1772"/>
                    </a:cubicBezTo>
                    <a:cubicBezTo>
                      <a:pt x="5240" y="1475"/>
                      <a:pt x="5847" y="1296"/>
                      <a:pt x="6478" y="1260"/>
                    </a:cubicBezTo>
                    <a:lnTo>
                      <a:pt x="6478" y="5249"/>
                    </a:lnTo>
                    <a:lnTo>
                      <a:pt x="4787" y="7201"/>
                    </a:lnTo>
                    <a:lnTo>
                      <a:pt x="3870" y="8261"/>
                    </a:lnTo>
                    <a:cubicBezTo>
                      <a:pt x="3632" y="8035"/>
                      <a:pt x="3406" y="7785"/>
                      <a:pt x="3239" y="7499"/>
                    </a:cubicBezTo>
                    <a:cubicBezTo>
                      <a:pt x="3208" y="7453"/>
                      <a:pt x="3152" y="7421"/>
                      <a:pt x="3091" y="7421"/>
                    </a:cubicBezTo>
                    <a:cubicBezTo>
                      <a:pt x="3058" y="7421"/>
                      <a:pt x="3023" y="7431"/>
                      <a:pt x="2989" y="7451"/>
                    </a:cubicBezTo>
                    <a:cubicBezTo>
                      <a:pt x="2918" y="7499"/>
                      <a:pt x="2894" y="7606"/>
                      <a:pt x="2954" y="7690"/>
                    </a:cubicBezTo>
                    <a:cubicBezTo>
                      <a:pt x="3168" y="8047"/>
                      <a:pt x="3454" y="8356"/>
                      <a:pt x="3763" y="8642"/>
                    </a:cubicBezTo>
                    <a:cubicBezTo>
                      <a:pt x="4561" y="9333"/>
                      <a:pt x="5585" y="9702"/>
                      <a:pt x="6645" y="9702"/>
                    </a:cubicBezTo>
                    <a:cubicBezTo>
                      <a:pt x="6895" y="9702"/>
                      <a:pt x="7145" y="9690"/>
                      <a:pt x="7383" y="9642"/>
                    </a:cubicBezTo>
                    <a:cubicBezTo>
                      <a:pt x="8395" y="9464"/>
                      <a:pt x="9323" y="8940"/>
                      <a:pt x="9990" y="8154"/>
                    </a:cubicBezTo>
                    <a:cubicBezTo>
                      <a:pt x="10657" y="7368"/>
                      <a:pt x="11026" y="6356"/>
                      <a:pt x="11026" y="5308"/>
                    </a:cubicBezTo>
                    <a:cubicBezTo>
                      <a:pt x="11050" y="5201"/>
                      <a:pt x="10978" y="5130"/>
                      <a:pt x="10871" y="5130"/>
                    </a:cubicBezTo>
                    <a:lnTo>
                      <a:pt x="6823" y="5130"/>
                    </a:lnTo>
                    <a:lnTo>
                      <a:pt x="6823" y="1082"/>
                    </a:lnTo>
                    <a:cubicBezTo>
                      <a:pt x="6823" y="998"/>
                      <a:pt x="6752" y="915"/>
                      <a:pt x="6656" y="915"/>
                    </a:cubicBezTo>
                    <a:cubicBezTo>
                      <a:pt x="5930" y="915"/>
                      <a:pt x="5228" y="1094"/>
                      <a:pt x="4585" y="1439"/>
                    </a:cubicBezTo>
                    <a:cubicBezTo>
                      <a:pt x="4525" y="1308"/>
                      <a:pt x="4454" y="1177"/>
                      <a:pt x="4370" y="1034"/>
                    </a:cubicBezTo>
                    <a:cubicBezTo>
                      <a:pt x="4025" y="522"/>
                      <a:pt x="3489" y="177"/>
                      <a:pt x="2882" y="46"/>
                    </a:cubicBezTo>
                    <a:cubicBezTo>
                      <a:pt x="2725" y="16"/>
                      <a:pt x="2569" y="1"/>
                      <a:pt x="241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7" name="Google Shape;13099;p83">
                <a:extLst>
                  <a:ext uri="{FF2B5EF4-FFF2-40B4-BE49-F238E27FC236}">
                    <a16:creationId xmlns:a16="http://schemas.microsoft.com/office/drawing/2014/main" id="{755D550E-2B90-1732-64E5-A327236F9F49}"/>
                  </a:ext>
                </a:extLst>
              </p:cNvPr>
              <p:cNvSpPr/>
              <p:nvPr/>
            </p:nvSpPr>
            <p:spPr>
              <a:xfrm>
                <a:off x="1799129" y="2040738"/>
                <a:ext cx="28322" cy="5357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691" extrusionOk="0">
                    <a:moveTo>
                      <a:pt x="179" y="0"/>
                    </a:moveTo>
                    <a:cubicBezTo>
                      <a:pt x="84" y="0"/>
                      <a:pt x="12" y="72"/>
                      <a:pt x="12" y="155"/>
                    </a:cubicBezTo>
                    <a:cubicBezTo>
                      <a:pt x="12" y="250"/>
                      <a:pt x="84" y="322"/>
                      <a:pt x="179" y="322"/>
                    </a:cubicBezTo>
                    <a:lnTo>
                      <a:pt x="262" y="322"/>
                    </a:lnTo>
                    <a:lnTo>
                      <a:pt x="262" y="1369"/>
                    </a:lnTo>
                    <a:lnTo>
                      <a:pt x="167" y="1369"/>
                    </a:lnTo>
                    <a:cubicBezTo>
                      <a:pt x="72" y="1369"/>
                      <a:pt x="0" y="1441"/>
                      <a:pt x="0" y="1524"/>
                    </a:cubicBezTo>
                    <a:cubicBezTo>
                      <a:pt x="0" y="1619"/>
                      <a:pt x="72" y="1691"/>
                      <a:pt x="167" y="1691"/>
                    </a:cubicBezTo>
                    <a:lnTo>
                      <a:pt x="727" y="1691"/>
                    </a:lnTo>
                    <a:cubicBezTo>
                      <a:pt x="822" y="1691"/>
                      <a:pt x="893" y="1619"/>
                      <a:pt x="893" y="1524"/>
                    </a:cubicBezTo>
                    <a:cubicBezTo>
                      <a:pt x="893" y="1441"/>
                      <a:pt x="834" y="1381"/>
                      <a:pt x="727" y="1381"/>
                    </a:cubicBezTo>
                    <a:lnTo>
                      <a:pt x="608" y="1381"/>
                    </a:lnTo>
                    <a:lnTo>
                      <a:pt x="608" y="155"/>
                    </a:lnTo>
                    <a:cubicBezTo>
                      <a:pt x="608" y="72"/>
                      <a:pt x="536" y="0"/>
                      <a:pt x="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8" name="Google Shape;13100;p83">
                <a:extLst>
                  <a:ext uri="{FF2B5EF4-FFF2-40B4-BE49-F238E27FC236}">
                    <a16:creationId xmlns:a16="http://schemas.microsoft.com/office/drawing/2014/main" id="{12697053-44E5-C9D9-3298-043007CBCEBC}"/>
                  </a:ext>
                </a:extLst>
              </p:cNvPr>
              <p:cNvSpPr/>
              <p:nvPr/>
            </p:nvSpPr>
            <p:spPr>
              <a:xfrm>
                <a:off x="1802899" y="2024137"/>
                <a:ext cx="16252" cy="158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51" y="500"/>
                    </a:cubicBezTo>
                    <a:cubicBezTo>
                      <a:pt x="393" y="500"/>
                      <a:pt x="512" y="405"/>
                      <a:pt x="512" y="250"/>
                    </a:cubicBezTo>
                    <a:cubicBezTo>
                      <a:pt x="512" y="119"/>
                      <a:pt x="393" y="0"/>
                      <a:pt x="2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46D802-FE80-B979-CA20-6BD16AAB533C}"/>
                </a:ext>
              </a:extLst>
            </p:cNvPr>
            <p:cNvSpPr txBox="1"/>
            <p:nvPr/>
          </p:nvSpPr>
          <p:spPr>
            <a:xfrm>
              <a:off x="5319794" y="3967352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Data Analysis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8FEEAF7-59CF-CCC5-A112-0212E8FF8E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sp>
        <p:nvSpPr>
          <p:cNvPr id="54" name="Arrow: Chevron 53">
            <a:extLst>
              <a:ext uri="{FF2B5EF4-FFF2-40B4-BE49-F238E27FC236}">
                <a16:creationId xmlns:a16="http://schemas.microsoft.com/office/drawing/2014/main" id="{013E7C55-F176-8B42-B110-D2751DA34BDA}"/>
              </a:ext>
            </a:extLst>
          </p:cNvPr>
          <p:cNvSpPr/>
          <p:nvPr/>
        </p:nvSpPr>
        <p:spPr>
          <a:xfrm>
            <a:off x="1633786" y="1694608"/>
            <a:ext cx="5876429" cy="359106"/>
          </a:xfrm>
          <a:prstGeom prst="chevron">
            <a:avLst>
              <a:gd name="adj" fmla="val 60731"/>
            </a:avLst>
          </a:prstGeom>
          <a:solidFill>
            <a:schemeClr val="bg1">
              <a:lumMod val="90000"/>
              <a:lumOff val="1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solidFill>
                <a:schemeClr val="tx1"/>
              </a:solidFill>
            </a:endParaRPr>
          </a:p>
        </p:txBody>
      </p:sp>
      <p:sp>
        <p:nvSpPr>
          <p:cNvPr id="55" name="Google Shape;2936;p55">
            <a:extLst>
              <a:ext uri="{FF2B5EF4-FFF2-40B4-BE49-F238E27FC236}">
                <a16:creationId xmlns:a16="http://schemas.microsoft.com/office/drawing/2014/main" id="{D412445B-9977-0011-7706-5F228C8BC581}"/>
              </a:ext>
            </a:extLst>
          </p:cNvPr>
          <p:cNvSpPr txBox="1"/>
          <p:nvPr/>
        </p:nvSpPr>
        <p:spPr>
          <a:xfrm flipH="1">
            <a:off x="1701950" y="2188796"/>
            <a:ext cx="1812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1. Design</a:t>
            </a:r>
            <a:endParaRPr sz="1500">
              <a:solidFill>
                <a:schemeClr val="bg1">
                  <a:lumMod val="90000"/>
                  <a:lumOff val="1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56" name="Google Shape;2938;p55">
            <a:extLst>
              <a:ext uri="{FF2B5EF4-FFF2-40B4-BE49-F238E27FC236}">
                <a16:creationId xmlns:a16="http://schemas.microsoft.com/office/drawing/2014/main" id="{DCB750AF-D694-DEA1-3453-4320B68E62D7}"/>
              </a:ext>
            </a:extLst>
          </p:cNvPr>
          <p:cNvSpPr txBox="1"/>
          <p:nvPr/>
        </p:nvSpPr>
        <p:spPr>
          <a:xfrm flipH="1">
            <a:off x="3406510" y="2188796"/>
            <a:ext cx="233098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2. Development</a:t>
            </a:r>
            <a:endParaRPr sz="1500">
              <a:solidFill>
                <a:schemeClr val="bg1">
                  <a:lumMod val="90000"/>
                  <a:lumOff val="1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57" name="Google Shape;2940;p55">
            <a:extLst>
              <a:ext uri="{FF2B5EF4-FFF2-40B4-BE49-F238E27FC236}">
                <a16:creationId xmlns:a16="http://schemas.microsoft.com/office/drawing/2014/main" id="{CEB320FF-4FB5-2C80-9124-0C1849A50990}"/>
              </a:ext>
            </a:extLst>
          </p:cNvPr>
          <p:cNvSpPr txBox="1"/>
          <p:nvPr/>
        </p:nvSpPr>
        <p:spPr>
          <a:xfrm flipH="1">
            <a:off x="5629750" y="2188796"/>
            <a:ext cx="1812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3. Evaluation</a:t>
            </a:r>
            <a:endParaRPr sz="1500">
              <a:solidFill>
                <a:schemeClr val="tx1">
                  <a:lumMod val="20000"/>
                  <a:lumOff val="8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58" name="Google Shape;2944;p55">
            <a:extLst>
              <a:ext uri="{FF2B5EF4-FFF2-40B4-BE49-F238E27FC236}">
                <a16:creationId xmlns:a16="http://schemas.microsoft.com/office/drawing/2014/main" id="{016B6993-FF0F-8019-C997-0ACF70D7EC07}"/>
              </a:ext>
            </a:extLst>
          </p:cNvPr>
          <p:cNvSpPr/>
          <p:nvPr/>
        </p:nvSpPr>
        <p:spPr>
          <a:xfrm>
            <a:off x="4285663" y="1567933"/>
            <a:ext cx="572700" cy="543600"/>
          </a:xfrm>
          <a:prstGeom prst="rect">
            <a:avLst/>
          </a:prstGeom>
          <a:solidFill>
            <a:srgbClr val="161A2C"/>
          </a:solidFill>
          <a:ln w="9525" cap="flat" cmpd="sng">
            <a:solidFill>
              <a:schemeClr val="bg1">
                <a:lumMod val="90000"/>
                <a:lumOff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9" name="Google Shape;2946;p55">
            <a:extLst>
              <a:ext uri="{FF2B5EF4-FFF2-40B4-BE49-F238E27FC236}">
                <a16:creationId xmlns:a16="http://schemas.microsoft.com/office/drawing/2014/main" id="{DE3B4F67-6889-5F94-A185-13612D25D216}"/>
              </a:ext>
            </a:extLst>
          </p:cNvPr>
          <p:cNvSpPr/>
          <p:nvPr/>
        </p:nvSpPr>
        <p:spPr>
          <a:xfrm>
            <a:off x="6249613" y="1567933"/>
            <a:ext cx="572700" cy="543600"/>
          </a:xfrm>
          <a:prstGeom prst="rect">
            <a:avLst/>
          </a:prstGeom>
          <a:solidFill>
            <a:srgbClr val="161A2C"/>
          </a:solidFill>
          <a:ln w="9525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61" name="Google Shape;13737;p84">
            <a:extLst>
              <a:ext uri="{FF2B5EF4-FFF2-40B4-BE49-F238E27FC236}">
                <a16:creationId xmlns:a16="http://schemas.microsoft.com/office/drawing/2014/main" id="{FC8090E2-3F21-B8CD-04DD-A63B99BFBD50}"/>
              </a:ext>
            </a:extLst>
          </p:cNvPr>
          <p:cNvGrpSpPr/>
          <p:nvPr/>
        </p:nvGrpSpPr>
        <p:grpSpPr>
          <a:xfrm>
            <a:off x="4401411" y="1660083"/>
            <a:ext cx="341204" cy="359301"/>
            <a:chOff x="862283" y="4274771"/>
            <a:chExt cx="341204" cy="359301"/>
          </a:xfrm>
          <a:solidFill>
            <a:schemeClr val="bg1">
              <a:lumMod val="90000"/>
              <a:lumOff val="10000"/>
            </a:schemeClr>
          </a:solidFill>
        </p:grpSpPr>
        <p:sp>
          <p:nvSpPr>
            <p:cNvPr id="73" name="Google Shape;13738;p84">
              <a:extLst>
                <a:ext uri="{FF2B5EF4-FFF2-40B4-BE49-F238E27FC236}">
                  <a16:creationId xmlns:a16="http://schemas.microsoft.com/office/drawing/2014/main" id="{C2650C92-60C3-0596-C66A-B00FDF39990E}"/>
                </a:ext>
              </a:extLst>
            </p:cNvPr>
            <p:cNvSpPr/>
            <p:nvPr/>
          </p:nvSpPr>
          <p:spPr>
            <a:xfrm>
              <a:off x="1100089" y="4490790"/>
              <a:ext cx="24267" cy="17366"/>
            </a:xfrm>
            <a:custGeom>
              <a:avLst/>
              <a:gdLst/>
              <a:ahLst/>
              <a:cxnLst/>
              <a:rect l="l" t="t" r="r" b="b"/>
              <a:pathLst>
                <a:path w="763" h="546" extrusionOk="0">
                  <a:moveTo>
                    <a:pt x="561" y="0"/>
                  </a:moveTo>
                  <a:cubicBezTo>
                    <a:pt x="536" y="0"/>
                    <a:pt x="510" y="7"/>
                    <a:pt x="489" y="22"/>
                  </a:cubicBezTo>
                  <a:lnTo>
                    <a:pt x="108" y="224"/>
                  </a:lnTo>
                  <a:cubicBezTo>
                    <a:pt x="24" y="272"/>
                    <a:pt x="0" y="379"/>
                    <a:pt x="48" y="450"/>
                  </a:cubicBezTo>
                  <a:cubicBezTo>
                    <a:pt x="72" y="510"/>
                    <a:pt x="131" y="545"/>
                    <a:pt x="191" y="545"/>
                  </a:cubicBezTo>
                  <a:cubicBezTo>
                    <a:pt x="227" y="545"/>
                    <a:pt x="250" y="545"/>
                    <a:pt x="262" y="522"/>
                  </a:cubicBezTo>
                  <a:lnTo>
                    <a:pt x="655" y="319"/>
                  </a:lnTo>
                  <a:cubicBezTo>
                    <a:pt x="727" y="272"/>
                    <a:pt x="762" y="164"/>
                    <a:pt x="715" y="93"/>
                  </a:cubicBezTo>
                  <a:cubicBezTo>
                    <a:pt x="682" y="35"/>
                    <a:pt x="620" y="0"/>
                    <a:pt x="5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739;p84">
              <a:extLst>
                <a:ext uri="{FF2B5EF4-FFF2-40B4-BE49-F238E27FC236}">
                  <a16:creationId xmlns:a16="http://schemas.microsoft.com/office/drawing/2014/main" id="{C9F50CE3-8008-FDA3-19D5-4903359B3B54}"/>
                </a:ext>
              </a:extLst>
            </p:cNvPr>
            <p:cNvSpPr/>
            <p:nvPr/>
          </p:nvSpPr>
          <p:spPr>
            <a:xfrm>
              <a:off x="1100089" y="4476001"/>
              <a:ext cx="24267" cy="17397"/>
            </a:xfrm>
            <a:custGeom>
              <a:avLst/>
              <a:gdLst/>
              <a:ahLst/>
              <a:cxnLst/>
              <a:rect l="l" t="t" r="r" b="b"/>
              <a:pathLst>
                <a:path w="763" h="547" extrusionOk="0">
                  <a:moveTo>
                    <a:pt x="561" y="1"/>
                  </a:moveTo>
                  <a:cubicBezTo>
                    <a:pt x="536" y="1"/>
                    <a:pt x="510" y="8"/>
                    <a:pt x="489" y="22"/>
                  </a:cubicBezTo>
                  <a:lnTo>
                    <a:pt x="108" y="236"/>
                  </a:lnTo>
                  <a:cubicBezTo>
                    <a:pt x="24" y="272"/>
                    <a:pt x="0" y="379"/>
                    <a:pt x="48" y="451"/>
                  </a:cubicBezTo>
                  <a:cubicBezTo>
                    <a:pt x="72" y="510"/>
                    <a:pt x="131" y="546"/>
                    <a:pt x="191" y="546"/>
                  </a:cubicBezTo>
                  <a:cubicBezTo>
                    <a:pt x="227" y="546"/>
                    <a:pt x="250" y="546"/>
                    <a:pt x="262" y="534"/>
                  </a:cubicBezTo>
                  <a:lnTo>
                    <a:pt x="655" y="320"/>
                  </a:lnTo>
                  <a:cubicBezTo>
                    <a:pt x="727" y="272"/>
                    <a:pt x="762" y="177"/>
                    <a:pt x="715" y="94"/>
                  </a:cubicBezTo>
                  <a:cubicBezTo>
                    <a:pt x="682" y="36"/>
                    <a:pt x="620" y="1"/>
                    <a:pt x="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740;p84">
              <a:extLst>
                <a:ext uri="{FF2B5EF4-FFF2-40B4-BE49-F238E27FC236}">
                  <a16:creationId xmlns:a16="http://schemas.microsoft.com/office/drawing/2014/main" id="{29F12AC9-2567-4092-0EF0-B994B15CF576}"/>
                </a:ext>
              </a:extLst>
            </p:cNvPr>
            <p:cNvSpPr/>
            <p:nvPr/>
          </p:nvSpPr>
          <p:spPr>
            <a:xfrm>
              <a:off x="862283" y="4274771"/>
              <a:ext cx="341204" cy="359301"/>
            </a:xfrm>
            <a:custGeom>
              <a:avLst/>
              <a:gdLst/>
              <a:ahLst/>
              <a:cxnLst/>
              <a:rect l="l" t="t" r="r" b="b"/>
              <a:pathLst>
                <a:path w="10728" h="11297" extrusionOk="0">
                  <a:moveTo>
                    <a:pt x="5203" y="444"/>
                  </a:moveTo>
                  <a:lnTo>
                    <a:pt x="5203" y="2194"/>
                  </a:lnTo>
                  <a:lnTo>
                    <a:pt x="2084" y="3920"/>
                  </a:lnTo>
                  <a:lnTo>
                    <a:pt x="512" y="3051"/>
                  </a:lnTo>
                  <a:lnTo>
                    <a:pt x="5203" y="444"/>
                  </a:lnTo>
                  <a:close/>
                  <a:moveTo>
                    <a:pt x="5537" y="444"/>
                  </a:moveTo>
                  <a:lnTo>
                    <a:pt x="10228" y="3051"/>
                  </a:lnTo>
                  <a:lnTo>
                    <a:pt x="8656" y="3920"/>
                  </a:lnTo>
                  <a:lnTo>
                    <a:pt x="5537" y="2194"/>
                  </a:lnTo>
                  <a:lnTo>
                    <a:pt x="5537" y="444"/>
                  </a:lnTo>
                  <a:close/>
                  <a:moveTo>
                    <a:pt x="5382" y="2480"/>
                  </a:moveTo>
                  <a:lnTo>
                    <a:pt x="8311" y="4099"/>
                  </a:lnTo>
                  <a:lnTo>
                    <a:pt x="5382" y="5730"/>
                  </a:lnTo>
                  <a:lnTo>
                    <a:pt x="2441" y="4099"/>
                  </a:lnTo>
                  <a:lnTo>
                    <a:pt x="5382" y="2480"/>
                  </a:lnTo>
                  <a:close/>
                  <a:moveTo>
                    <a:pt x="346" y="3325"/>
                  </a:moveTo>
                  <a:lnTo>
                    <a:pt x="1941" y="4206"/>
                  </a:lnTo>
                  <a:lnTo>
                    <a:pt x="1941" y="7278"/>
                  </a:lnTo>
                  <a:lnTo>
                    <a:pt x="346" y="7992"/>
                  </a:lnTo>
                  <a:lnTo>
                    <a:pt x="346" y="3325"/>
                  </a:lnTo>
                  <a:close/>
                  <a:moveTo>
                    <a:pt x="2262" y="4385"/>
                  </a:moveTo>
                  <a:lnTo>
                    <a:pt x="3477" y="5051"/>
                  </a:lnTo>
                  <a:lnTo>
                    <a:pt x="5215" y="6028"/>
                  </a:lnTo>
                  <a:lnTo>
                    <a:pt x="5215" y="8921"/>
                  </a:lnTo>
                  <a:lnTo>
                    <a:pt x="2262" y="7290"/>
                  </a:lnTo>
                  <a:lnTo>
                    <a:pt x="2262" y="4385"/>
                  </a:lnTo>
                  <a:close/>
                  <a:moveTo>
                    <a:pt x="8489" y="4385"/>
                  </a:moveTo>
                  <a:lnTo>
                    <a:pt x="8489" y="7290"/>
                  </a:lnTo>
                  <a:lnTo>
                    <a:pt x="5537" y="8921"/>
                  </a:lnTo>
                  <a:lnTo>
                    <a:pt x="5537" y="6028"/>
                  </a:lnTo>
                  <a:lnTo>
                    <a:pt x="8489" y="4385"/>
                  </a:lnTo>
                  <a:close/>
                  <a:moveTo>
                    <a:pt x="5374" y="0"/>
                  </a:moveTo>
                  <a:cubicBezTo>
                    <a:pt x="5346" y="0"/>
                    <a:pt x="5316" y="9"/>
                    <a:pt x="5287" y="27"/>
                  </a:cubicBezTo>
                  <a:lnTo>
                    <a:pt x="96" y="2896"/>
                  </a:lnTo>
                  <a:cubicBezTo>
                    <a:pt x="36" y="2932"/>
                    <a:pt x="0" y="2992"/>
                    <a:pt x="0" y="3051"/>
                  </a:cubicBezTo>
                  <a:lnTo>
                    <a:pt x="0" y="8242"/>
                  </a:lnTo>
                  <a:cubicBezTo>
                    <a:pt x="0" y="8302"/>
                    <a:pt x="36" y="8361"/>
                    <a:pt x="96" y="8385"/>
                  </a:cubicBezTo>
                  <a:lnTo>
                    <a:pt x="2382" y="9659"/>
                  </a:lnTo>
                  <a:cubicBezTo>
                    <a:pt x="2407" y="9670"/>
                    <a:pt x="2434" y="9676"/>
                    <a:pt x="2461" y="9676"/>
                  </a:cubicBezTo>
                  <a:cubicBezTo>
                    <a:pt x="2519" y="9676"/>
                    <a:pt x="2575" y="9649"/>
                    <a:pt x="2608" y="9600"/>
                  </a:cubicBezTo>
                  <a:cubicBezTo>
                    <a:pt x="2655" y="9516"/>
                    <a:pt x="2620" y="9421"/>
                    <a:pt x="2548" y="9373"/>
                  </a:cubicBezTo>
                  <a:lnTo>
                    <a:pt x="548" y="8266"/>
                  </a:lnTo>
                  <a:lnTo>
                    <a:pt x="2096" y="7587"/>
                  </a:lnTo>
                  <a:lnTo>
                    <a:pt x="5227" y="9314"/>
                  </a:lnTo>
                  <a:lnTo>
                    <a:pt x="5227" y="10862"/>
                  </a:lnTo>
                  <a:lnTo>
                    <a:pt x="3215" y="9742"/>
                  </a:lnTo>
                  <a:cubicBezTo>
                    <a:pt x="3193" y="9727"/>
                    <a:pt x="3167" y="9721"/>
                    <a:pt x="3140" y="9721"/>
                  </a:cubicBezTo>
                  <a:cubicBezTo>
                    <a:pt x="3082" y="9721"/>
                    <a:pt x="3021" y="9753"/>
                    <a:pt x="2989" y="9802"/>
                  </a:cubicBezTo>
                  <a:cubicBezTo>
                    <a:pt x="2953" y="9873"/>
                    <a:pt x="2977" y="9981"/>
                    <a:pt x="3060" y="10028"/>
                  </a:cubicBezTo>
                  <a:lnTo>
                    <a:pt x="5299" y="11278"/>
                  </a:lnTo>
                  <a:cubicBezTo>
                    <a:pt x="5322" y="11290"/>
                    <a:pt x="5349" y="11296"/>
                    <a:pt x="5377" y="11296"/>
                  </a:cubicBezTo>
                  <a:cubicBezTo>
                    <a:pt x="5406" y="11296"/>
                    <a:pt x="5435" y="11290"/>
                    <a:pt x="5465" y="11278"/>
                  </a:cubicBezTo>
                  <a:lnTo>
                    <a:pt x="7835" y="9969"/>
                  </a:lnTo>
                  <a:cubicBezTo>
                    <a:pt x="7906" y="9921"/>
                    <a:pt x="7930" y="9814"/>
                    <a:pt x="7894" y="9742"/>
                  </a:cubicBezTo>
                  <a:cubicBezTo>
                    <a:pt x="7861" y="9693"/>
                    <a:pt x="7801" y="9661"/>
                    <a:pt x="7743" y="9661"/>
                  </a:cubicBezTo>
                  <a:cubicBezTo>
                    <a:pt x="7716" y="9661"/>
                    <a:pt x="7690" y="9668"/>
                    <a:pt x="7668" y="9683"/>
                  </a:cubicBezTo>
                  <a:lnTo>
                    <a:pt x="5561" y="10862"/>
                  </a:lnTo>
                  <a:lnTo>
                    <a:pt x="5561" y="9314"/>
                  </a:lnTo>
                  <a:lnTo>
                    <a:pt x="8680" y="7587"/>
                  </a:lnTo>
                  <a:lnTo>
                    <a:pt x="10228" y="8266"/>
                  </a:lnTo>
                  <a:lnTo>
                    <a:pt x="8335" y="9314"/>
                  </a:lnTo>
                  <a:cubicBezTo>
                    <a:pt x="8263" y="9361"/>
                    <a:pt x="8239" y="9457"/>
                    <a:pt x="8275" y="9540"/>
                  </a:cubicBezTo>
                  <a:cubicBezTo>
                    <a:pt x="8311" y="9600"/>
                    <a:pt x="8370" y="9623"/>
                    <a:pt x="8430" y="9623"/>
                  </a:cubicBezTo>
                  <a:cubicBezTo>
                    <a:pt x="8454" y="9623"/>
                    <a:pt x="8489" y="9623"/>
                    <a:pt x="8501" y="9611"/>
                  </a:cubicBezTo>
                  <a:lnTo>
                    <a:pt x="10680" y="8409"/>
                  </a:lnTo>
                  <a:cubicBezTo>
                    <a:pt x="10680" y="8373"/>
                    <a:pt x="10692" y="8349"/>
                    <a:pt x="10704" y="8326"/>
                  </a:cubicBezTo>
                  <a:cubicBezTo>
                    <a:pt x="10716" y="8302"/>
                    <a:pt x="10728" y="8266"/>
                    <a:pt x="10728" y="8242"/>
                  </a:cubicBezTo>
                  <a:lnTo>
                    <a:pt x="10728" y="6778"/>
                  </a:lnTo>
                  <a:cubicBezTo>
                    <a:pt x="10728" y="6694"/>
                    <a:pt x="10656" y="6623"/>
                    <a:pt x="10573" y="6623"/>
                  </a:cubicBezTo>
                  <a:cubicBezTo>
                    <a:pt x="10478" y="6623"/>
                    <a:pt x="10406" y="6694"/>
                    <a:pt x="10406" y="6778"/>
                  </a:cubicBezTo>
                  <a:lnTo>
                    <a:pt x="10406" y="7992"/>
                  </a:lnTo>
                  <a:lnTo>
                    <a:pt x="8811" y="7278"/>
                  </a:lnTo>
                  <a:lnTo>
                    <a:pt x="8811" y="4206"/>
                  </a:lnTo>
                  <a:lnTo>
                    <a:pt x="10406" y="3325"/>
                  </a:lnTo>
                  <a:lnTo>
                    <a:pt x="10406" y="6063"/>
                  </a:lnTo>
                  <a:cubicBezTo>
                    <a:pt x="10406" y="6159"/>
                    <a:pt x="10478" y="6230"/>
                    <a:pt x="10573" y="6230"/>
                  </a:cubicBezTo>
                  <a:cubicBezTo>
                    <a:pt x="10656" y="6230"/>
                    <a:pt x="10728" y="6159"/>
                    <a:pt x="10728" y="6063"/>
                  </a:cubicBezTo>
                  <a:lnTo>
                    <a:pt x="10728" y="3051"/>
                  </a:lnTo>
                  <a:cubicBezTo>
                    <a:pt x="10728" y="2992"/>
                    <a:pt x="10704" y="2932"/>
                    <a:pt x="10644" y="2896"/>
                  </a:cubicBezTo>
                  <a:lnTo>
                    <a:pt x="5453" y="27"/>
                  </a:lnTo>
                  <a:cubicBezTo>
                    <a:pt x="5430" y="9"/>
                    <a:pt x="5403" y="0"/>
                    <a:pt x="5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13239;p83">
            <a:extLst>
              <a:ext uri="{FF2B5EF4-FFF2-40B4-BE49-F238E27FC236}">
                <a16:creationId xmlns:a16="http://schemas.microsoft.com/office/drawing/2014/main" id="{D5E4F83B-559F-F74D-B3EC-09A14AE854B4}"/>
              </a:ext>
            </a:extLst>
          </p:cNvPr>
          <p:cNvGrpSpPr/>
          <p:nvPr/>
        </p:nvGrpSpPr>
        <p:grpSpPr>
          <a:xfrm>
            <a:off x="6374506" y="1665462"/>
            <a:ext cx="322914" cy="348543"/>
            <a:chOff x="2662884" y="1513044"/>
            <a:chExt cx="322914" cy="34854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63" name="Google Shape;13240;p83">
              <a:extLst>
                <a:ext uri="{FF2B5EF4-FFF2-40B4-BE49-F238E27FC236}">
                  <a16:creationId xmlns:a16="http://schemas.microsoft.com/office/drawing/2014/main" id="{F287FAD4-1E35-6005-4064-2947B4B1E2EB}"/>
                </a:ext>
              </a:extLst>
            </p:cNvPr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241;p83">
              <a:extLst>
                <a:ext uri="{FF2B5EF4-FFF2-40B4-BE49-F238E27FC236}">
                  <a16:creationId xmlns:a16="http://schemas.microsoft.com/office/drawing/2014/main" id="{2B796FA7-4512-7FB1-3367-95AD88B85616}"/>
                </a:ext>
              </a:extLst>
            </p:cNvPr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242;p83">
              <a:extLst>
                <a:ext uri="{FF2B5EF4-FFF2-40B4-BE49-F238E27FC236}">
                  <a16:creationId xmlns:a16="http://schemas.microsoft.com/office/drawing/2014/main" id="{F0D5CE60-26AD-5F77-01BD-00D95EF513DE}"/>
                </a:ext>
              </a:extLst>
            </p:cNvPr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243;p83">
              <a:extLst>
                <a:ext uri="{FF2B5EF4-FFF2-40B4-BE49-F238E27FC236}">
                  <a16:creationId xmlns:a16="http://schemas.microsoft.com/office/drawing/2014/main" id="{C6470021-501C-7A83-6BC6-0CEBF2727B21}"/>
                </a:ext>
              </a:extLst>
            </p:cNvPr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244;p83">
              <a:extLst>
                <a:ext uri="{FF2B5EF4-FFF2-40B4-BE49-F238E27FC236}">
                  <a16:creationId xmlns:a16="http://schemas.microsoft.com/office/drawing/2014/main" id="{07218AEB-9928-16C0-D4BF-9E9932228C2E}"/>
                </a:ext>
              </a:extLst>
            </p:cNvPr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245;p83">
              <a:extLst>
                <a:ext uri="{FF2B5EF4-FFF2-40B4-BE49-F238E27FC236}">
                  <a16:creationId xmlns:a16="http://schemas.microsoft.com/office/drawing/2014/main" id="{1DD9DB68-0663-81FA-B4B5-A6F7B32399A2}"/>
                </a:ext>
              </a:extLst>
            </p:cNvPr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246;p83">
              <a:extLst>
                <a:ext uri="{FF2B5EF4-FFF2-40B4-BE49-F238E27FC236}">
                  <a16:creationId xmlns:a16="http://schemas.microsoft.com/office/drawing/2014/main" id="{64F9F737-6888-0BD3-3392-75824DEB292C}"/>
                </a:ext>
              </a:extLst>
            </p:cNvPr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247;p83">
              <a:extLst>
                <a:ext uri="{FF2B5EF4-FFF2-40B4-BE49-F238E27FC236}">
                  <a16:creationId xmlns:a16="http://schemas.microsoft.com/office/drawing/2014/main" id="{45DAB5A5-7240-A077-0FCB-AD42F38C5641}"/>
                </a:ext>
              </a:extLst>
            </p:cNvPr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248;p83">
              <a:extLst>
                <a:ext uri="{FF2B5EF4-FFF2-40B4-BE49-F238E27FC236}">
                  <a16:creationId xmlns:a16="http://schemas.microsoft.com/office/drawing/2014/main" id="{4843D868-1EBC-7245-5E4A-88D0AD1DF5E8}"/>
                </a:ext>
              </a:extLst>
            </p:cNvPr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249;p83">
              <a:extLst>
                <a:ext uri="{FF2B5EF4-FFF2-40B4-BE49-F238E27FC236}">
                  <a16:creationId xmlns:a16="http://schemas.microsoft.com/office/drawing/2014/main" id="{0C2156E5-F7B0-DE63-2588-912F8E238E8A}"/>
                </a:ext>
              </a:extLst>
            </p:cNvPr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CE31EFA-601A-991B-F1CD-3483EAF9EED9}"/>
              </a:ext>
            </a:extLst>
          </p:cNvPr>
          <p:cNvGrpSpPr/>
          <p:nvPr/>
        </p:nvGrpSpPr>
        <p:grpSpPr>
          <a:xfrm>
            <a:off x="2321749" y="1571687"/>
            <a:ext cx="572700" cy="543600"/>
            <a:chOff x="2321713" y="1567933"/>
            <a:chExt cx="572700" cy="543600"/>
          </a:xfrm>
        </p:grpSpPr>
        <p:sp>
          <p:nvSpPr>
            <p:cNvPr id="84" name="Google Shape;2943;p55">
              <a:extLst>
                <a:ext uri="{FF2B5EF4-FFF2-40B4-BE49-F238E27FC236}">
                  <a16:creationId xmlns:a16="http://schemas.microsoft.com/office/drawing/2014/main" id="{1654F7BA-A0F6-480A-CDF5-3C1A759734A5}"/>
                </a:ext>
              </a:extLst>
            </p:cNvPr>
            <p:cNvSpPr/>
            <p:nvPr/>
          </p:nvSpPr>
          <p:spPr>
            <a:xfrm>
              <a:off x="2321713" y="1567933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bg1">
                  <a:lumMod val="90000"/>
                  <a:lumOff val="1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85" name="Google Shape;13668;p84">
              <a:extLst>
                <a:ext uri="{FF2B5EF4-FFF2-40B4-BE49-F238E27FC236}">
                  <a16:creationId xmlns:a16="http://schemas.microsoft.com/office/drawing/2014/main" id="{C111F069-9529-352B-E300-A33B9F938B8C}"/>
                </a:ext>
              </a:extLst>
            </p:cNvPr>
            <p:cNvGrpSpPr/>
            <p:nvPr/>
          </p:nvGrpSpPr>
          <p:grpSpPr>
            <a:xfrm>
              <a:off x="2429303" y="1660989"/>
              <a:ext cx="357520" cy="357488"/>
              <a:chOff x="1305327" y="2894211"/>
              <a:chExt cx="357520" cy="357488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86" name="Google Shape;13669;p84">
                <a:extLst>
                  <a:ext uri="{FF2B5EF4-FFF2-40B4-BE49-F238E27FC236}">
                    <a16:creationId xmlns:a16="http://schemas.microsoft.com/office/drawing/2014/main" id="{D329E4BF-207A-7F01-3CD7-916EB789775A}"/>
                  </a:ext>
                </a:extLst>
              </p:cNvPr>
              <p:cNvSpPr/>
              <p:nvPr/>
            </p:nvSpPr>
            <p:spPr>
              <a:xfrm>
                <a:off x="1305709" y="2975600"/>
                <a:ext cx="281379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8657" extrusionOk="0">
                    <a:moveTo>
                      <a:pt x="167" y="1"/>
                    </a:moveTo>
                    <a:cubicBezTo>
                      <a:pt x="84" y="1"/>
                      <a:pt x="1" y="84"/>
                      <a:pt x="1" y="168"/>
                    </a:cubicBezTo>
                    <a:lnTo>
                      <a:pt x="1" y="8085"/>
                    </a:lnTo>
                    <a:cubicBezTo>
                      <a:pt x="1" y="8395"/>
                      <a:pt x="262" y="8657"/>
                      <a:pt x="572" y="8657"/>
                    </a:cubicBezTo>
                    <a:lnTo>
                      <a:pt x="8680" y="8657"/>
                    </a:lnTo>
                    <a:cubicBezTo>
                      <a:pt x="8775" y="8657"/>
                      <a:pt x="8847" y="8573"/>
                      <a:pt x="8847" y="8490"/>
                    </a:cubicBezTo>
                    <a:cubicBezTo>
                      <a:pt x="8835" y="8395"/>
                      <a:pt x="8764" y="8323"/>
                      <a:pt x="8668" y="8323"/>
                    </a:cubicBezTo>
                    <a:lnTo>
                      <a:pt x="560" y="8323"/>
                    </a:lnTo>
                    <a:cubicBezTo>
                      <a:pt x="429" y="8323"/>
                      <a:pt x="334" y="8216"/>
                      <a:pt x="334" y="8097"/>
                    </a:cubicBezTo>
                    <a:lnTo>
                      <a:pt x="334" y="168"/>
                    </a:lnTo>
                    <a:cubicBezTo>
                      <a:pt x="334" y="84"/>
                      <a:pt x="262" y="1"/>
                      <a:pt x="167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670;p84">
                <a:extLst>
                  <a:ext uri="{FF2B5EF4-FFF2-40B4-BE49-F238E27FC236}">
                    <a16:creationId xmlns:a16="http://schemas.microsoft.com/office/drawing/2014/main" id="{9A95ED9C-EAB9-95ED-10C8-BE209AEE8F6F}"/>
                  </a:ext>
                </a:extLst>
              </p:cNvPr>
              <p:cNvSpPr/>
              <p:nvPr/>
            </p:nvSpPr>
            <p:spPr>
              <a:xfrm>
                <a:off x="1305327" y="2894211"/>
                <a:ext cx="357520" cy="357488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11240" extrusionOk="0">
                    <a:moveTo>
                      <a:pt x="572" y="0"/>
                    </a:moveTo>
                    <a:cubicBezTo>
                      <a:pt x="251" y="0"/>
                      <a:pt x="1" y="262"/>
                      <a:pt x="1" y="572"/>
                    </a:cubicBezTo>
                    <a:lnTo>
                      <a:pt x="1" y="2060"/>
                    </a:lnTo>
                    <a:cubicBezTo>
                      <a:pt x="1" y="2143"/>
                      <a:pt x="72" y="2215"/>
                      <a:pt x="167" y="2215"/>
                    </a:cubicBezTo>
                    <a:cubicBezTo>
                      <a:pt x="263" y="2215"/>
                      <a:pt x="334" y="2143"/>
                      <a:pt x="334" y="2060"/>
                    </a:cubicBezTo>
                    <a:lnTo>
                      <a:pt x="334" y="572"/>
                    </a:lnTo>
                    <a:cubicBezTo>
                      <a:pt x="334" y="417"/>
                      <a:pt x="453" y="333"/>
                      <a:pt x="572" y="333"/>
                    </a:cubicBezTo>
                    <a:cubicBezTo>
                      <a:pt x="620" y="333"/>
                      <a:pt x="679" y="345"/>
                      <a:pt x="739" y="405"/>
                    </a:cubicBezTo>
                    <a:lnTo>
                      <a:pt x="1048" y="714"/>
                    </a:lnTo>
                    <a:lnTo>
                      <a:pt x="596" y="1167"/>
                    </a:lnTo>
                    <a:cubicBezTo>
                      <a:pt x="501" y="1262"/>
                      <a:pt x="572" y="1441"/>
                      <a:pt x="715" y="1441"/>
                    </a:cubicBezTo>
                    <a:cubicBezTo>
                      <a:pt x="834" y="1441"/>
                      <a:pt x="858" y="1357"/>
                      <a:pt x="1286" y="953"/>
                    </a:cubicBezTo>
                    <a:lnTo>
                      <a:pt x="1822" y="1488"/>
                    </a:lnTo>
                    <a:lnTo>
                      <a:pt x="1644" y="1667"/>
                    </a:lnTo>
                    <a:cubicBezTo>
                      <a:pt x="1584" y="1726"/>
                      <a:pt x="1584" y="1834"/>
                      <a:pt x="1644" y="1905"/>
                    </a:cubicBezTo>
                    <a:cubicBezTo>
                      <a:pt x="1673" y="1935"/>
                      <a:pt x="1715" y="1950"/>
                      <a:pt x="1758" y="1950"/>
                    </a:cubicBezTo>
                    <a:cubicBezTo>
                      <a:pt x="1801" y="1950"/>
                      <a:pt x="1846" y="1935"/>
                      <a:pt x="1882" y="1905"/>
                    </a:cubicBezTo>
                    <a:lnTo>
                      <a:pt x="2060" y="1726"/>
                    </a:lnTo>
                    <a:lnTo>
                      <a:pt x="2596" y="2262"/>
                    </a:lnTo>
                    <a:lnTo>
                      <a:pt x="2144" y="2715"/>
                    </a:lnTo>
                    <a:cubicBezTo>
                      <a:pt x="2084" y="2774"/>
                      <a:pt x="2084" y="2881"/>
                      <a:pt x="2144" y="2953"/>
                    </a:cubicBezTo>
                    <a:cubicBezTo>
                      <a:pt x="2173" y="2983"/>
                      <a:pt x="2215" y="2997"/>
                      <a:pt x="2258" y="2997"/>
                    </a:cubicBezTo>
                    <a:cubicBezTo>
                      <a:pt x="2301" y="2997"/>
                      <a:pt x="2346" y="2983"/>
                      <a:pt x="2382" y="2953"/>
                    </a:cubicBezTo>
                    <a:lnTo>
                      <a:pt x="2834" y="2500"/>
                    </a:lnTo>
                    <a:lnTo>
                      <a:pt x="3370" y="3036"/>
                    </a:lnTo>
                    <a:lnTo>
                      <a:pt x="3191" y="3215"/>
                    </a:lnTo>
                    <a:cubicBezTo>
                      <a:pt x="3132" y="3274"/>
                      <a:pt x="3132" y="3381"/>
                      <a:pt x="3191" y="3453"/>
                    </a:cubicBezTo>
                    <a:cubicBezTo>
                      <a:pt x="3221" y="3483"/>
                      <a:pt x="3263" y="3498"/>
                      <a:pt x="3306" y="3498"/>
                    </a:cubicBezTo>
                    <a:cubicBezTo>
                      <a:pt x="3349" y="3498"/>
                      <a:pt x="3394" y="3483"/>
                      <a:pt x="3430" y="3453"/>
                    </a:cubicBezTo>
                    <a:lnTo>
                      <a:pt x="3608" y="3274"/>
                    </a:lnTo>
                    <a:lnTo>
                      <a:pt x="4144" y="3810"/>
                    </a:lnTo>
                    <a:lnTo>
                      <a:pt x="3692" y="4262"/>
                    </a:lnTo>
                    <a:cubicBezTo>
                      <a:pt x="3632" y="4322"/>
                      <a:pt x="3632" y="4429"/>
                      <a:pt x="3692" y="4501"/>
                    </a:cubicBezTo>
                    <a:cubicBezTo>
                      <a:pt x="3721" y="4530"/>
                      <a:pt x="3763" y="4545"/>
                      <a:pt x="3806" y="4545"/>
                    </a:cubicBezTo>
                    <a:cubicBezTo>
                      <a:pt x="3849" y="4545"/>
                      <a:pt x="3894" y="4530"/>
                      <a:pt x="3930" y="4501"/>
                    </a:cubicBezTo>
                    <a:lnTo>
                      <a:pt x="4382" y="4048"/>
                    </a:lnTo>
                    <a:lnTo>
                      <a:pt x="4918" y="4584"/>
                    </a:lnTo>
                    <a:lnTo>
                      <a:pt x="4739" y="4763"/>
                    </a:lnTo>
                    <a:cubicBezTo>
                      <a:pt x="4680" y="4822"/>
                      <a:pt x="4680" y="4929"/>
                      <a:pt x="4739" y="5001"/>
                    </a:cubicBezTo>
                    <a:cubicBezTo>
                      <a:pt x="4769" y="5030"/>
                      <a:pt x="4811" y="5045"/>
                      <a:pt x="4854" y="5045"/>
                    </a:cubicBezTo>
                    <a:cubicBezTo>
                      <a:pt x="4897" y="5045"/>
                      <a:pt x="4942" y="5030"/>
                      <a:pt x="4977" y="5001"/>
                    </a:cubicBezTo>
                    <a:lnTo>
                      <a:pt x="5156" y="4822"/>
                    </a:lnTo>
                    <a:lnTo>
                      <a:pt x="5692" y="5358"/>
                    </a:lnTo>
                    <a:lnTo>
                      <a:pt x="5239" y="5810"/>
                    </a:lnTo>
                    <a:cubicBezTo>
                      <a:pt x="5180" y="5870"/>
                      <a:pt x="5180" y="5977"/>
                      <a:pt x="5239" y="6048"/>
                    </a:cubicBezTo>
                    <a:cubicBezTo>
                      <a:pt x="5269" y="6078"/>
                      <a:pt x="5311" y="6093"/>
                      <a:pt x="5354" y="6093"/>
                    </a:cubicBezTo>
                    <a:cubicBezTo>
                      <a:pt x="5397" y="6093"/>
                      <a:pt x="5442" y="6078"/>
                      <a:pt x="5477" y="6048"/>
                    </a:cubicBezTo>
                    <a:lnTo>
                      <a:pt x="5930" y="5596"/>
                    </a:lnTo>
                    <a:lnTo>
                      <a:pt x="6466" y="6132"/>
                    </a:lnTo>
                    <a:lnTo>
                      <a:pt x="6287" y="6310"/>
                    </a:lnTo>
                    <a:cubicBezTo>
                      <a:pt x="6228" y="6370"/>
                      <a:pt x="6228" y="6477"/>
                      <a:pt x="6287" y="6548"/>
                    </a:cubicBezTo>
                    <a:cubicBezTo>
                      <a:pt x="6317" y="6578"/>
                      <a:pt x="6359" y="6593"/>
                      <a:pt x="6402" y="6593"/>
                    </a:cubicBezTo>
                    <a:cubicBezTo>
                      <a:pt x="6445" y="6593"/>
                      <a:pt x="6490" y="6578"/>
                      <a:pt x="6525" y="6548"/>
                    </a:cubicBezTo>
                    <a:lnTo>
                      <a:pt x="6704" y="6370"/>
                    </a:lnTo>
                    <a:lnTo>
                      <a:pt x="7240" y="6906"/>
                    </a:lnTo>
                    <a:lnTo>
                      <a:pt x="6787" y="7358"/>
                    </a:lnTo>
                    <a:cubicBezTo>
                      <a:pt x="6728" y="7418"/>
                      <a:pt x="6728" y="7525"/>
                      <a:pt x="6787" y="7596"/>
                    </a:cubicBezTo>
                    <a:cubicBezTo>
                      <a:pt x="6817" y="7626"/>
                      <a:pt x="6859" y="7641"/>
                      <a:pt x="6902" y="7641"/>
                    </a:cubicBezTo>
                    <a:cubicBezTo>
                      <a:pt x="6945" y="7641"/>
                      <a:pt x="6990" y="7626"/>
                      <a:pt x="7025" y="7596"/>
                    </a:cubicBezTo>
                    <a:lnTo>
                      <a:pt x="7478" y="7144"/>
                    </a:lnTo>
                    <a:lnTo>
                      <a:pt x="8014" y="7680"/>
                    </a:lnTo>
                    <a:lnTo>
                      <a:pt x="7763" y="7787"/>
                    </a:lnTo>
                    <a:cubicBezTo>
                      <a:pt x="7704" y="7846"/>
                      <a:pt x="7704" y="7953"/>
                      <a:pt x="7763" y="8025"/>
                    </a:cubicBezTo>
                    <a:cubicBezTo>
                      <a:pt x="7787" y="8055"/>
                      <a:pt x="7826" y="8069"/>
                      <a:pt x="7869" y="8069"/>
                    </a:cubicBezTo>
                    <a:cubicBezTo>
                      <a:pt x="7912" y="8069"/>
                      <a:pt x="7960" y="8055"/>
                      <a:pt x="8002" y="8025"/>
                    </a:cubicBezTo>
                    <a:lnTo>
                      <a:pt x="8180" y="7846"/>
                    </a:lnTo>
                    <a:lnTo>
                      <a:pt x="8716" y="8382"/>
                    </a:lnTo>
                    <a:lnTo>
                      <a:pt x="8264" y="8834"/>
                    </a:lnTo>
                    <a:cubicBezTo>
                      <a:pt x="8204" y="8894"/>
                      <a:pt x="8204" y="8989"/>
                      <a:pt x="8264" y="9073"/>
                    </a:cubicBezTo>
                    <a:cubicBezTo>
                      <a:pt x="8293" y="9102"/>
                      <a:pt x="8335" y="9117"/>
                      <a:pt x="8378" y="9117"/>
                    </a:cubicBezTo>
                    <a:cubicBezTo>
                      <a:pt x="8421" y="9117"/>
                      <a:pt x="8466" y="9102"/>
                      <a:pt x="8502" y="9073"/>
                    </a:cubicBezTo>
                    <a:lnTo>
                      <a:pt x="8954" y="8620"/>
                    </a:lnTo>
                    <a:lnTo>
                      <a:pt x="9490" y="9156"/>
                    </a:lnTo>
                    <a:lnTo>
                      <a:pt x="9311" y="9335"/>
                    </a:lnTo>
                    <a:cubicBezTo>
                      <a:pt x="9252" y="9394"/>
                      <a:pt x="9252" y="9501"/>
                      <a:pt x="9311" y="9573"/>
                    </a:cubicBezTo>
                    <a:cubicBezTo>
                      <a:pt x="9335" y="9608"/>
                      <a:pt x="9383" y="9620"/>
                      <a:pt x="9430" y="9620"/>
                    </a:cubicBezTo>
                    <a:cubicBezTo>
                      <a:pt x="9466" y="9620"/>
                      <a:pt x="9514" y="9608"/>
                      <a:pt x="9549" y="9573"/>
                    </a:cubicBezTo>
                    <a:lnTo>
                      <a:pt x="9728" y="9394"/>
                    </a:lnTo>
                    <a:lnTo>
                      <a:pt x="10264" y="9930"/>
                    </a:lnTo>
                    <a:lnTo>
                      <a:pt x="9811" y="10382"/>
                    </a:lnTo>
                    <a:cubicBezTo>
                      <a:pt x="9752" y="10442"/>
                      <a:pt x="9752" y="10537"/>
                      <a:pt x="9811" y="10620"/>
                    </a:cubicBezTo>
                    <a:cubicBezTo>
                      <a:pt x="9847" y="10644"/>
                      <a:pt x="9883" y="10656"/>
                      <a:pt x="9930" y="10656"/>
                    </a:cubicBezTo>
                    <a:cubicBezTo>
                      <a:pt x="9978" y="10656"/>
                      <a:pt x="10026" y="10644"/>
                      <a:pt x="10049" y="10620"/>
                    </a:cubicBezTo>
                    <a:lnTo>
                      <a:pt x="10502" y="10168"/>
                    </a:lnTo>
                    <a:lnTo>
                      <a:pt x="10835" y="10513"/>
                    </a:lnTo>
                    <a:cubicBezTo>
                      <a:pt x="10895" y="10573"/>
                      <a:pt x="10919" y="10632"/>
                      <a:pt x="10919" y="10680"/>
                    </a:cubicBezTo>
                    <a:cubicBezTo>
                      <a:pt x="10919" y="10799"/>
                      <a:pt x="10823" y="10918"/>
                      <a:pt x="10681" y="10918"/>
                    </a:cubicBezTo>
                    <a:lnTo>
                      <a:pt x="9395" y="10918"/>
                    </a:lnTo>
                    <a:cubicBezTo>
                      <a:pt x="9311" y="10918"/>
                      <a:pt x="9228" y="10989"/>
                      <a:pt x="9228" y="11073"/>
                    </a:cubicBezTo>
                    <a:cubicBezTo>
                      <a:pt x="9228" y="11168"/>
                      <a:pt x="9311" y="11240"/>
                      <a:pt x="9395" y="11240"/>
                    </a:cubicBezTo>
                    <a:lnTo>
                      <a:pt x="10681" y="11240"/>
                    </a:lnTo>
                    <a:cubicBezTo>
                      <a:pt x="10990" y="11240"/>
                      <a:pt x="11240" y="10989"/>
                      <a:pt x="11240" y="10680"/>
                    </a:cubicBezTo>
                    <a:cubicBezTo>
                      <a:pt x="11192" y="10501"/>
                      <a:pt x="11133" y="10358"/>
                      <a:pt x="11038" y="10239"/>
                    </a:cubicBezTo>
                    <a:lnTo>
                      <a:pt x="965" y="167"/>
                    </a:lnTo>
                    <a:cubicBezTo>
                      <a:pt x="870" y="60"/>
                      <a:pt x="715" y="0"/>
                      <a:pt x="572" y="0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671;p84">
                <a:extLst>
                  <a:ext uri="{FF2B5EF4-FFF2-40B4-BE49-F238E27FC236}">
                    <a16:creationId xmlns:a16="http://schemas.microsoft.com/office/drawing/2014/main" id="{4339C29B-40F3-F832-9EAD-FA87974586FC}"/>
                  </a:ext>
                </a:extLst>
              </p:cNvPr>
              <p:cNvSpPr/>
              <p:nvPr/>
            </p:nvSpPr>
            <p:spPr>
              <a:xfrm>
                <a:off x="1366679" y="3029191"/>
                <a:ext cx="57981" cy="70289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10" extrusionOk="0">
                    <a:moveTo>
                      <a:pt x="164" y="1"/>
                    </a:moveTo>
                    <a:cubicBezTo>
                      <a:pt x="140" y="1"/>
                      <a:pt x="116" y="6"/>
                      <a:pt x="96" y="18"/>
                    </a:cubicBezTo>
                    <a:cubicBezTo>
                      <a:pt x="36" y="42"/>
                      <a:pt x="0" y="102"/>
                      <a:pt x="0" y="161"/>
                    </a:cubicBezTo>
                    <a:lnTo>
                      <a:pt x="0" y="2043"/>
                    </a:lnTo>
                    <a:cubicBezTo>
                      <a:pt x="0" y="2126"/>
                      <a:pt x="72" y="2209"/>
                      <a:pt x="155" y="2209"/>
                    </a:cubicBezTo>
                    <a:cubicBezTo>
                      <a:pt x="250" y="2209"/>
                      <a:pt x="322" y="2126"/>
                      <a:pt x="322" y="2043"/>
                    </a:cubicBezTo>
                    <a:lnTo>
                      <a:pt x="322" y="566"/>
                    </a:lnTo>
                    <a:lnTo>
                      <a:pt x="1513" y="1757"/>
                    </a:lnTo>
                    <a:cubicBezTo>
                      <a:pt x="1542" y="1787"/>
                      <a:pt x="1584" y="1801"/>
                      <a:pt x="1627" y="1801"/>
                    </a:cubicBezTo>
                    <a:cubicBezTo>
                      <a:pt x="1670" y="1801"/>
                      <a:pt x="1715" y="1787"/>
                      <a:pt x="1751" y="1757"/>
                    </a:cubicBezTo>
                    <a:cubicBezTo>
                      <a:pt x="1822" y="1697"/>
                      <a:pt x="1810" y="1590"/>
                      <a:pt x="1751" y="1519"/>
                    </a:cubicBezTo>
                    <a:lnTo>
                      <a:pt x="274" y="42"/>
                    </a:lnTo>
                    <a:cubicBezTo>
                      <a:pt x="251" y="19"/>
                      <a:pt x="208" y="1"/>
                      <a:pt x="164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672;p84">
                <a:extLst>
                  <a:ext uri="{FF2B5EF4-FFF2-40B4-BE49-F238E27FC236}">
                    <a16:creationId xmlns:a16="http://schemas.microsoft.com/office/drawing/2014/main" id="{0739BC84-B583-02F9-BA09-0AE04569BDF3}"/>
                  </a:ext>
                </a:extLst>
              </p:cNvPr>
              <p:cNvSpPr/>
              <p:nvPr/>
            </p:nvSpPr>
            <p:spPr>
              <a:xfrm>
                <a:off x="1428031" y="3091211"/>
                <a:ext cx="100377" cy="99518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3129" extrusionOk="0">
                    <a:moveTo>
                      <a:pt x="183" y="0"/>
                    </a:moveTo>
                    <a:cubicBezTo>
                      <a:pt x="140" y="0"/>
                      <a:pt x="95" y="15"/>
                      <a:pt x="60" y="45"/>
                    </a:cubicBezTo>
                    <a:cubicBezTo>
                      <a:pt x="0" y="104"/>
                      <a:pt x="0" y="212"/>
                      <a:pt x="60" y="283"/>
                    </a:cubicBezTo>
                    <a:lnTo>
                      <a:pt x="2572" y="2795"/>
                    </a:lnTo>
                    <a:lnTo>
                      <a:pt x="655" y="2795"/>
                    </a:lnTo>
                    <a:cubicBezTo>
                      <a:pt x="560" y="2795"/>
                      <a:pt x="488" y="2879"/>
                      <a:pt x="488" y="2962"/>
                    </a:cubicBezTo>
                    <a:cubicBezTo>
                      <a:pt x="488" y="3057"/>
                      <a:pt x="560" y="3129"/>
                      <a:pt x="655" y="3129"/>
                    </a:cubicBezTo>
                    <a:lnTo>
                      <a:pt x="2977" y="3129"/>
                    </a:lnTo>
                    <a:cubicBezTo>
                      <a:pt x="3048" y="3129"/>
                      <a:pt x="3108" y="3081"/>
                      <a:pt x="3132" y="3021"/>
                    </a:cubicBezTo>
                    <a:cubicBezTo>
                      <a:pt x="3155" y="2962"/>
                      <a:pt x="3143" y="2902"/>
                      <a:pt x="3096" y="2843"/>
                    </a:cubicBezTo>
                    <a:lnTo>
                      <a:pt x="298" y="45"/>
                    </a:lnTo>
                    <a:cubicBezTo>
                      <a:pt x="268" y="15"/>
                      <a:pt x="226" y="0"/>
                      <a:pt x="183" y="0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673;p84">
                <a:extLst>
                  <a:ext uri="{FF2B5EF4-FFF2-40B4-BE49-F238E27FC236}">
                    <a16:creationId xmlns:a16="http://schemas.microsoft.com/office/drawing/2014/main" id="{5C816217-E6BD-04AA-737F-4B16FF05BBFD}"/>
                  </a:ext>
                </a:extLst>
              </p:cNvPr>
              <p:cNvSpPr/>
              <p:nvPr/>
            </p:nvSpPr>
            <p:spPr>
              <a:xfrm>
                <a:off x="1366297" y="3110040"/>
                <a:ext cx="66663" cy="80689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2537" extrusionOk="0">
                    <a:moveTo>
                      <a:pt x="167" y="1"/>
                    </a:moveTo>
                    <a:cubicBezTo>
                      <a:pt x="84" y="1"/>
                      <a:pt x="1" y="72"/>
                      <a:pt x="1" y="167"/>
                    </a:cubicBezTo>
                    <a:lnTo>
                      <a:pt x="1" y="2370"/>
                    </a:lnTo>
                    <a:cubicBezTo>
                      <a:pt x="1" y="2418"/>
                      <a:pt x="24" y="2453"/>
                      <a:pt x="48" y="2489"/>
                    </a:cubicBezTo>
                    <a:cubicBezTo>
                      <a:pt x="84" y="2513"/>
                      <a:pt x="120" y="2537"/>
                      <a:pt x="167" y="2537"/>
                    </a:cubicBezTo>
                    <a:lnTo>
                      <a:pt x="1929" y="2537"/>
                    </a:lnTo>
                    <a:cubicBezTo>
                      <a:pt x="2013" y="2537"/>
                      <a:pt x="2096" y="2453"/>
                      <a:pt x="2096" y="2370"/>
                    </a:cubicBezTo>
                    <a:cubicBezTo>
                      <a:pt x="2096" y="2287"/>
                      <a:pt x="2013" y="2203"/>
                      <a:pt x="1929" y="2203"/>
                    </a:cubicBezTo>
                    <a:lnTo>
                      <a:pt x="334" y="2203"/>
                    </a:lnTo>
                    <a:lnTo>
                      <a:pt x="334" y="167"/>
                    </a:lnTo>
                    <a:cubicBezTo>
                      <a:pt x="334" y="72"/>
                      <a:pt x="262" y="1"/>
                      <a:pt x="167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5E7511-CD96-F494-9178-0EC12B75CF00}"/>
              </a:ext>
            </a:extLst>
          </p:cNvPr>
          <p:cNvGrpSpPr/>
          <p:nvPr/>
        </p:nvGrpSpPr>
        <p:grpSpPr>
          <a:xfrm>
            <a:off x="3560545" y="3300649"/>
            <a:ext cx="2327710" cy="1027876"/>
            <a:chOff x="3560545" y="3300649"/>
            <a:chExt cx="2327710" cy="1027876"/>
          </a:xfrm>
        </p:grpSpPr>
        <p:grpSp>
          <p:nvGrpSpPr>
            <p:cNvPr id="24" name="Google Shape;13239;p83">
              <a:extLst>
                <a:ext uri="{FF2B5EF4-FFF2-40B4-BE49-F238E27FC236}">
                  <a16:creationId xmlns:a16="http://schemas.microsoft.com/office/drawing/2014/main" id="{D380A996-B8C1-3329-EE3F-01975330D1D3}"/>
                </a:ext>
              </a:extLst>
            </p:cNvPr>
            <p:cNvGrpSpPr/>
            <p:nvPr/>
          </p:nvGrpSpPr>
          <p:grpSpPr>
            <a:xfrm>
              <a:off x="4452261" y="3300649"/>
              <a:ext cx="530589" cy="572701"/>
              <a:chOff x="2662884" y="1513044"/>
              <a:chExt cx="322914" cy="348543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26" name="Google Shape;13240;p83">
                <a:extLst>
                  <a:ext uri="{FF2B5EF4-FFF2-40B4-BE49-F238E27FC236}">
                    <a16:creationId xmlns:a16="http://schemas.microsoft.com/office/drawing/2014/main" id="{FFF6AAA9-A875-29EE-0E55-5E12E0ABE643}"/>
                  </a:ext>
                </a:extLst>
              </p:cNvPr>
              <p:cNvSpPr/>
              <p:nvPr/>
            </p:nvSpPr>
            <p:spPr>
              <a:xfrm>
                <a:off x="2662884" y="1513044"/>
                <a:ext cx="260663" cy="348543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11002" extrusionOk="0">
                    <a:moveTo>
                      <a:pt x="5692" y="0"/>
                    </a:moveTo>
                    <a:cubicBezTo>
                      <a:pt x="5597" y="0"/>
                      <a:pt x="5525" y="72"/>
                      <a:pt x="5525" y="167"/>
                    </a:cubicBezTo>
                    <a:cubicBezTo>
                      <a:pt x="5525" y="250"/>
                      <a:pt x="5597" y="322"/>
                      <a:pt x="5692" y="322"/>
                    </a:cubicBezTo>
                    <a:lnTo>
                      <a:pt x="7907" y="322"/>
                    </a:lnTo>
                    <a:lnTo>
                      <a:pt x="7907" y="10668"/>
                    </a:lnTo>
                    <a:lnTo>
                      <a:pt x="334" y="10668"/>
                    </a:lnTo>
                    <a:lnTo>
                      <a:pt x="334" y="9406"/>
                    </a:lnTo>
                    <a:cubicBezTo>
                      <a:pt x="334" y="9311"/>
                      <a:pt x="251" y="9240"/>
                      <a:pt x="167" y="9240"/>
                    </a:cubicBezTo>
                    <a:cubicBezTo>
                      <a:pt x="72" y="9240"/>
                      <a:pt x="1" y="9311"/>
                      <a:pt x="1" y="9406"/>
                    </a:cubicBezTo>
                    <a:lnTo>
                      <a:pt x="1" y="10835"/>
                    </a:lnTo>
                    <a:cubicBezTo>
                      <a:pt x="1" y="10918"/>
                      <a:pt x="72" y="11002"/>
                      <a:pt x="167" y="11002"/>
                    </a:cubicBezTo>
                    <a:lnTo>
                      <a:pt x="8049" y="11002"/>
                    </a:lnTo>
                    <a:cubicBezTo>
                      <a:pt x="8145" y="11002"/>
                      <a:pt x="8216" y="10918"/>
                      <a:pt x="8216" y="10835"/>
                    </a:cubicBezTo>
                    <a:lnTo>
                      <a:pt x="8216" y="179"/>
                    </a:lnTo>
                    <a:cubicBezTo>
                      <a:pt x="8228" y="60"/>
                      <a:pt x="8157" y="0"/>
                      <a:pt x="80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27" name="Google Shape;13241;p83">
                <a:extLst>
                  <a:ext uri="{FF2B5EF4-FFF2-40B4-BE49-F238E27FC236}">
                    <a16:creationId xmlns:a16="http://schemas.microsoft.com/office/drawing/2014/main" id="{5288C5F8-661B-131B-0C95-BE2614C0D982}"/>
                  </a:ext>
                </a:extLst>
              </p:cNvPr>
              <p:cNvSpPr/>
              <p:nvPr/>
            </p:nvSpPr>
            <p:spPr>
              <a:xfrm>
                <a:off x="2663264" y="1513044"/>
                <a:ext cx="165243" cy="282554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8919" extrusionOk="0">
                    <a:moveTo>
                      <a:pt x="2358" y="548"/>
                    </a:moveTo>
                    <a:lnTo>
                      <a:pt x="2358" y="2346"/>
                    </a:lnTo>
                    <a:lnTo>
                      <a:pt x="560" y="2346"/>
                    </a:lnTo>
                    <a:lnTo>
                      <a:pt x="2358" y="548"/>
                    </a:lnTo>
                    <a:close/>
                    <a:moveTo>
                      <a:pt x="2537" y="0"/>
                    </a:moveTo>
                    <a:cubicBezTo>
                      <a:pt x="2418" y="0"/>
                      <a:pt x="2299" y="167"/>
                      <a:pt x="2227" y="238"/>
                    </a:cubicBezTo>
                    <a:lnTo>
                      <a:pt x="108" y="2346"/>
                    </a:lnTo>
                    <a:cubicBezTo>
                      <a:pt x="60" y="2393"/>
                      <a:pt x="1" y="2441"/>
                      <a:pt x="1" y="2513"/>
                    </a:cubicBezTo>
                    <a:lnTo>
                      <a:pt x="1" y="8751"/>
                    </a:lnTo>
                    <a:cubicBezTo>
                      <a:pt x="1" y="8835"/>
                      <a:pt x="72" y="8918"/>
                      <a:pt x="167" y="8918"/>
                    </a:cubicBezTo>
                    <a:cubicBezTo>
                      <a:pt x="263" y="8918"/>
                      <a:pt x="334" y="8835"/>
                      <a:pt x="334" y="8751"/>
                    </a:cubicBezTo>
                    <a:lnTo>
                      <a:pt x="334" y="2667"/>
                    </a:lnTo>
                    <a:lnTo>
                      <a:pt x="2525" y="2667"/>
                    </a:lnTo>
                    <a:cubicBezTo>
                      <a:pt x="2608" y="2667"/>
                      <a:pt x="2680" y="2584"/>
                      <a:pt x="2680" y="2501"/>
                    </a:cubicBezTo>
                    <a:lnTo>
                      <a:pt x="2680" y="310"/>
                    </a:lnTo>
                    <a:lnTo>
                      <a:pt x="5049" y="310"/>
                    </a:lnTo>
                    <a:cubicBezTo>
                      <a:pt x="5144" y="310"/>
                      <a:pt x="5216" y="238"/>
                      <a:pt x="5216" y="143"/>
                    </a:cubicBezTo>
                    <a:cubicBezTo>
                      <a:pt x="5216" y="60"/>
                      <a:pt x="5132" y="0"/>
                      <a:pt x="50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28" name="Google Shape;13242;p83">
                <a:extLst>
                  <a:ext uri="{FF2B5EF4-FFF2-40B4-BE49-F238E27FC236}">
                    <a16:creationId xmlns:a16="http://schemas.microsoft.com/office/drawing/2014/main" id="{D5823BBA-4979-0641-9DBD-8EE03906D425}"/>
                  </a:ext>
                </a:extLst>
              </p:cNvPr>
              <p:cNvSpPr/>
              <p:nvPr/>
            </p:nvSpPr>
            <p:spPr>
              <a:xfrm>
                <a:off x="2717596" y="174763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3"/>
                      <a:pt x="4810" y="168"/>
                    </a:cubicBezTo>
                    <a:cubicBezTo>
                      <a:pt x="4798" y="84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29" name="Google Shape;13243;p83">
                <a:extLst>
                  <a:ext uri="{FF2B5EF4-FFF2-40B4-BE49-F238E27FC236}">
                    <a16:creationId xmlns:a16="http://schemas.microsoft.com/office/drawing/2014/main" id="{70115AD4-6BA5-E596-3695-D3B9BDF68799}"/>
                  </a:ext>
                </a:extLst>
              </p:cNvPr>
              <p:cNvSpPr/>
              <p:nvPr/>
            </p:nvSpPr>
            <p:spPr>
              <a:xfrm>
                <a:off x="2788876" y="1809886"/>
                <a:ext cx="8113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334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2394" y="334"/>
                    </a:lnTo>
                    <a:cubicBezTo>
                      <a:pt x="2489" y="334"/>
                      <a:pt x="2560" y="262"/>
                      <a:pt x="2560" y="167"/>
                    </a:cubicBezTo>
                    <a:cubicBezTo>
                      <a:pt x="2560" y="84"/>
                      <a:pt x="2489" y="1"/>
                      <a:pt x="2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30" name="Google Shape;13244;p83">
                <a:extLst>
                  <a:ext uri="{FF2B5EF4-FFF2-40B4-BE49-F238E27FC236}">
                    <a16:creationId xmlns:a16="http://schemas.microsoft.com/office/drawing/2014/main" id="{CCB63E09-D60D-23B2-0B6F-F136F0616F62}"/>
                  </a:ext>
                </a:extLst>
              </p:cNvPr>
              <p:cNvSpPr/>
              <p:nvPr/>
            </p:nvSpPr>
            <p:spPr>
              <a:xfrm>
                <a:off x="2717596" y="1722385"/>
                <a:ext cx="15241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4644" y="322"/>
                    </a:lnTo>
                    <a:cubicBezTo>
                      <a:pt x="4739" y="322"/>
                      <a:pt x="4810" y="250"/>
                      <a:pt x="4810" y="167"/>
                    </a:cubicBezTo>
                    <a:cubicBezTo>
                      <a:pt x="4798" y="60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31" name="Google Shape;13245;p83">
                <a:extLst>
                  <a:ext uri="{FF2B5EF4-FFF2-40B4-BE49-F238E27FC236}">
                    <a16:creationId xmlns:a16="http://schemas.microsoft.com/office/drawing/2014/main" id="{DE2F5304-2D29-8248-8EA4-D7BB34B287C9}"/>
                  </a:ext>
                </a:extLst>
              </p:cNvPr>
              <p:cNvSpPr/>
              <p:nvPr/>
            </p:nvSpPr>
            <p:spPr>
              <a:xfrm>
                <a:off x="2717596" y="169634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51"/>
                      <a:pt x="4810" y="167"/>
                    </a:cubicBezTo>
                    <a:cubicBezTo>
                      <a:pt x="4798" y="72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32" name="Google Shape;13246;p83">
                <a:extLst>
                  <a:ext uri="{FF2B5EF4-FFF2-40B4-BE49-F238E27FC236}">
                    <a16:creationId xmlns:a16="http://schemas.microsoft.com/office/drawing/2014/main" id="{0F7E1486-70A5-5EEC-001D-814372388D29}"/>
                  </a:ext>
                </a:extLst>
              </p:cNvPr>
              <p:cNvSpPr/>
              <p:nvPr/>
            </p:nvSpPr>
            <p:spPr>
              <a:xfrm>
                <a:off x="2717596" y="1670335"/>
                <a:ext cx="15241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4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2"/>
                      <a:pt x="4810" y="167"/>
                    </a:cubicBezTo>
                    <a:cubicBezTo>
                      <a:pt x="4810" y="84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33" name="Google Shape;13247;p83">
                <a:extLst>
                  <a:ext uri="{FF2B5EF4-FFF2-40B4-BE49-F238E27FC236}">
                    <a16:creationId xmlns:a16="http://schemas.microsoft.com/office/drawing/2014/main" id="{E5636F6A-2F9F-6A48-C7A8-3E391D7FF7BF}"/>
                  </a:ext>
                </a:extLst>
              </p:cNvPr>
              <p:cNvSpPr/>
              <p:nvPr/>
            </p:nvSpPr>
            <p:spPr>
              <a:xfrm>
                <a:off x="2778326" y="1594145"/>
                <a:ext cx="31332" cy="61111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929" extrusionOk="0">
                    <a:moveTo>
                      <a:pt x="179" y="0"/>
                    </a:moveTo>
                    <a:cubicBezTo>
                      <a:pt x="95" y="0"/>
                      <a:pt x="12" y="72"/>
                      <a:pt x="12" y="167"/>
                    </a:cubicBezTo>
                    <a:cubicBezTo>
                      <a:pt x="12" y="250"/>
                      <a:pt x="95" y="322"/>
                      <a:pt x="179" y="322"/>
                    </a:cubicBezTo>
                    <a:lnTo>
                      <a:pt x="333" y="322"/>
                    </a:lnTo>
                    <a:lnTo>
                      <a:pt x="333" y="1607"/>
                    </a:lnTo>
                    <a:lnTo>
                      <a:pt x="167" y="1607"/>
                    </a:lnTo>
                    <a:cubicBezTo>
                      <a:pt x="72" y="1607"/>
                      <a:pt x="0" y="1679"/>
                      <a:pt x="0" y="1774"/>
                    </a:cubicBezTo>
                    <a:cubicBezTo>
                      <a:pt x="0" y="1858"/>
                      <a:pt x="72" y="1929"/>
                      <a:pt x="167" y="1929"/>
                    </a:cubicBezTo>
                    <a:lnTo>
                      <a:pt x="822" y="1929"/>
                    </a:lnTo>
                    <a:cubicBezTo>
                      <a:pt x="905" y="1929"/>
                      <a:pt x="988" y="1858"/>
                      <a:pt x="988" y="1774"/>
                    </a:cubicBezTo>
                    <a:cubicBezTo>
                      <a:pt x="976" y="1679"/>
                      <a:pt x="893" y="1607"/>
                      <a:pt x="810" y="1607"/>
                    </a:cubicBezTo>
                    <a:lnTo>
                      <a:pt x="643" y="1607"/>
                    </a:lnTo>
                    <a:lnTo>
                      <a:pt x="643" y="167"/>
                    </a:lnTo>
                    <a:cubicBezTo>
                      <a:pt x="643" y="72"/>
                      <a:pt x="572" y="0"/>
                      <a:pt x="4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34" name="Google Shape;13248;p83">
                <a:extLst>
                  <a:ext uri="{FF2B5EF4-FFF2-40B4-BE49-F238E27FC236}">
                    <a16:creationId xmlns:a16="http://schemas.microsoft.com/office/drawing/2014/main" id="{74339AB1-BE52-C9C0-0703-B87763142416}"/>
                  </a:ext>
                </a:extLst>
              </p:cNvPr>
              <p:cNvSpPr/>
              <p:nvPr/>
            </p:nvSpPr>
            <p:spPr>
              <a:xfrm>
                <a:off x="2782476" y="1575263"/>
                <a:ext cx="16220" cy="15872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01" extrusionOk="0">
                    <a:moveTo>
                      <a:pt x="262" y="1"/>
                    </a:moveTo>
                    <a:cubicBezTo>
                      <a:pt x="131" y="1"/>
                      <a:pt x="0" y="120"/>
                      <a:pt x="0" y="251"/>
                    </a:cubicBezTo>
                    <a:cubicBezTo>
                      <a:pt x="0" y="382"/>
                      <a:pt x="119" y="501"/>
                      <a:pt x="262" y="501"/>
                    </a:cubicBezTo>
                    <a:cubicBezTo>
                      <a:pt x="393" y="501"/>
                      <a:pt x="512" y="382"/>
                      <a:pt x="512" y="251"/>
                    </a:cubicBezTo>
                    <a:cubicBezTo>
                      <a:pt x="512" y="120"/>
                      <a:pt x="393" y="1"/>
                      <a:pt x="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35" name="Google Shape;13249;p83">
                <a:extLst>
                  <a:ext uri="{FF2B5EF4-FFF2-40B4-BE49-F238E27FC236}">
                    <a16:creationId xmlns:a16="http://schemas.microsoft.com/office/drawing/2014/main" id="{57C6335C-5C7B-8F82-2ACF-AE9A0CE858D8}"/>
                  </a:ext>
                </a:extLst>
              </p:cNvPr>
              <p:cNvSpPr/>
              <p:nvPr/>
            </p:nvSpPr>
            <p:spPr>
              <a:xfrm>
                <a:off x="2943537" y="1513044"/>
                <a:ext cx="42261" cy="347783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978" extrusionOk="0">
                    <a:moveTo>
                      <a:pt x="667" y="310"/>
                    </a:moveTo>
                    <a:cubicBezTo>
                      <a:pt x="857" y="310"/>
                      <a:pt x="1012" y="477"/>
                      <a:pt x="1012" y="655"/>
                    </a:cubicBezTo>
                    <a:lnTo>
                      <a:pt x="1012" y="1477"/>
                    </a:lnTo>
                    <a:lnTo>
                      <a:pt x="321" y="1477"/>
                    </a:lnTo>
                    <a:lnTo>
                      <a:pt x="321" y="655"/>
                    </a:lnTo>
                    <a:cubicBezTo>
                      <a:pt x="321" y="465"/>
                      <a:pt x="488" y="310"/>
                      <a:pt x="667" y="310"/>
                    </a:cubicBezTo>
                    <a:close/>
                    <a:moveTo>
                      <a:pt x="1024" y="1798"/>
                    </a:moveTo>
                    <a:lnTo>
                      <a:pt x="1024" y="2453"/>
                    </a:lnTo>
                    <a:lnTo>
                      <a:pt x="321" y="2453"/>
                    </a:lnTo>
                    <a:lnTo>
                      <a:pt x="321" y="1798"/>
                    </a:lnTo>
                    <a:close/>
                    <a:moveTo>
                      <a:pt x="964" y="9597"/>
                    </a:moveTo>
                    <a:lnTo>
                      <a:pt x="833" y="10525"/>
                    </a:lnTo>
                    <a:cubicBezTo>
                      <a:pt x="810" y="10597"/>
                      <a:pt x="750" y="10656"/>
                      <a:pt x="679" y="10656"/>
                    </a:cubicBezTo>
                    <a:cubicBezTo>
                      <a:pt x="607" y="10656"/>
                      <a:pt x="536" y="10597"/>
                      <a:pt x="536" y="10525"/>
                    </a:cubicBezTo>
                    <a:lnTo>
                      <a:pt x="417" y="9597"/>
                    </a:lnTo>
                    <a:close/>
                    <a:moveTo>
                      <a:pt x="667" y="0"/>
                    </a:moveTo>
                    <a:cubicBezTo>
                      <a:pt x="298" y="0"/>
                      <a:pt x="0" y="298"/>
                      <a:pt x="0" y="667"/>
                    </a:cubicBezTo>
                    <a:lnTo>
                      <a:pt x="0" y="1631"/>
                    </a:lnTo>
                    <a:lnTo>
                      <a:pt x="0" y="2822"/>
                    </a:lnTo>
                    <a:lnTo>
                      <a:pt x="0" y="4810"/>
                    </a:lnTo>
                    <a:cubicBezTo>
                      <a:pt x="0" y="4894"/>
                      <a:pt x="71" y="4965"/>
                      <a:pt x="167" y="4965"/>
                    </a:cubicBezTo>
                    <a:cubicBezTo>
                      <a:pt x="250" y="4965"/>
                      <a:pt x="321" y="4894"/>
                      <a:pt x="321" y="4810"/>
                    </a:cubicBezTo>
                    <a:lnTo>
                      <a:pt x="321" y="2763"/>
                    </a:lnTo>
                    <a:lnTo>
                      <a:pt x="1024" y="2763"/>
                    </a:lnTo>
                    <a:lnTo>
                      <a:pt x="1024" y="9275"/>
                    </a:lnTo>
                    <a:lnTo>
                      <a:pt x="321" y="9275"/>
                    </a:lnTo>
                    <a:lnTo>
                      <a:pt x="321" y="5430"/>
                    </a:lnTo>
                    <a:cubicBezTo>
                      <a:pt x="321" y="5346"/>
                      <a:pt x="250" y="5263"/>
                      <a:pt x="167" y="5263"/>
                    </a:cubicBezTo>
                    <a:cubicBezTo>
                      <a:pt x="71" y="5263"/>
                      <a:pt x="0" y="5346"/>
                      <a:pt x="0" y="5430"/>
                    </a:cubicBezTo>
                    <a:lnTo>
                      <a:pt x="0" y="9430"/>
                    </a:lnTo>
                    <a:cubicBezTo>
                      <a:pt x="0" y="9490"/>
                      <a:pt x="24" y="9537"/>
                      <a:pt x="60" y="9561"/>
                    </a:cubicBezTo>
                    <a:lnTo>
                      <a:pt x="191" y="10561"/>
                    </a:lnTo>
                    <a:cubicBezTo>
                      <a:pt x="226" y="10799"/>
                      <a:pt x="429" y="10978"/>
                      <a:pt x="667" y="10978"/>
                    </a:cubicBezTo>
                    <a:cubicBezTo>
                      <a:pt x="905" y="10978"/>
                      <a:pt x="1119" y="10799"/>
                      <a:pt x="1143" y="10561"/>
                    </a:cubicBezTo>
                    <a:lnTo>
                      <a:pt x="1274" y="9561"/>
                    </a:lnTo>
                    <a:cubicBezTo>
                      <a:pt x="1322" y="9537"/>
                      <a:pt x="1334" y="9490"/>
                      <a:pt x="1334" y="9430"/>
                    </a:cubicBezTo>
                    <a:lnTo>
                      <a:pt x="1334" y="2822"/>
                    </a:lnTo>
                    <a:lnTo>
                      <a:pt x="1334" y="1631"/>
                    </a:lnTo>
                    <a:lnTo>
                      <a:pt x="1334" y="667"/>
                    </a:lnTo>
                    <a:cubicBezTo>
                      <a:pt x="1334" y="298"/>
                      <a:pt x="1036" y="0"/>
                      <a:pt x="6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A0FAA8-6333-7A0B-15AD-B6D6254BFA86}"/>
                </a:ext>
              </a:extLst>
            </p:cNvPr>
            <p:cNvSpPr txBox="1"/>
            <p:nvPr/>
          </p:nvSpPr>
          <p:spPr>
            <a:xfrm>
              <a:off x="3560545" y="4005360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Data Collection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D4C54A5-DAF4-EF20-1712-567F6E07EC8B}"/>
              </a:ext>
            </a:extLst>
          </p:cNvPr>
          <p:cNvGrpSpPr/>
          <p:nvPr/>
        </p:nvGrpSpPr>
        <p:grpSpPr>
          <a:xfrm>
            <a:off x="1129766" y="3278421"/>
            <a:ext cx="2327710" cy="1050104"/>
            <a:chOff x="1129766" y="3278421"/>
            <a:chExt cx="2327710" cy="105010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C150C9-5FC1-167E-7A6D-6A0A65F0E4CA}"/>
                </a:ext>
              </a:extLst>
            </p:cNvPr>
            <p:cNvSpPr txBox="1"/>
            <p:nvPr/>
          </p:nvSpPr>
          <p:spPr>
            <a:xfrm>
              <a:off x="1129766" y="4005360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App Publication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36" name="Google Shape;14943;p86">
              <a:extLst>
                <a:ext uri="{FF2B5EF4-FFF2-40B4-BE49-F238E27FC236}">
                  <a16:creationId xmlns:a16="http://schemas.microsoft.com/office/drawing/2014/main" id="{F3BEF601-3938-21D5-04A6-794A738A32DE}"/>
                </a:ext>
              </a:extLst>
            </p:cNvPr>
            <p:cNvGrpSpPr/>
            <p:nvPr/>
          </p:nvGrpSpPr>
          <p:grpSpPr>
            <a:xfrm>
              <a:off x="1984794" y="3278421"/>
              <a:ext cx="609326" cy="594929"/>
              <a:chOff x="7582302" y="1499934"/>
              <a:chExt cx="369133" cy="360411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37" name="Google Shape;14944;p86">
                <a:extLst>
                  <a:ext uri="{FF2B5EF4-FFF2-40B4-BE49-F238E27FC236}">
                    <a16:creationId xmlns:a16="http://schemas.microsoft.com/office/drawing/2014/main" id="{26931ED4-BF6E-A4CD-7B46-739ECD3C1C4B}"/>
                  </a:ext>
                </a:extLst>
              </p:cNvPr>
              <p:cNvSpPr/>
              <p:nvPr/>
            </p:nvSpPr>
            <p:spPr>
              <a:xfrm>
                <a:off x="7582302" y="1499934"/>
                <a:ext cx="369133" cy="360411"/>
              </a:xfrm>
              <a:custGeom>
                <a:avLst/>
                <a:gdLst/>
                <a:ahLst/>
                <a:cxnLst/>
                <a:rect l="l" t="t" r="r" b="b"/>
                <a:pathLst>
                  <a:path w="11597" h="11323" extrusionOk="0">
                    <a:moveTo>
                      <a:pt x="7204" y="595"/>
                    </a:moveTo>
                    <a:cubicBezTo>
                      <a:pt x="7418" y="595"/>
                      <a:pt x="7573" y="738"/>
                      <a:pt x="7608" y="917"/>
                    </a:cubicBezTo>
                    <a:cubicBezTo>
                      <a:pt x="7608" y="941"/>
                      <a:pt x="7620" y="976"/>
                      <a:pt x="7620" y="1000"/>
                    </a:cubicBezTo>
                    <a:lnTo>
                      <a:pt x="7620" y="1750"/>
                    </a:lnTo>
                    <a:lnTo>
                      <a:pt x="3322" y="1750"/>
                    </a:lnTo>
                    <a:lnTo>
                      <a:pt x="3322" y="1631"/>
                    </a:lnTo>
                    <a:cubicBezTo>
                      <a:pt x="3322" y="1227"/>
                      <a:pt x="3191" y="869"/>
                      <a:pt x="2953" y="595"/>
                    </a:cubicBezTo>
                    <a:close/>
                    <a:moveTo>
                      <a:pt x="1667" y="310"/>
                    </a:moveTo>
                    <a:cubicBezTo>
                      <a:pt x="2405" y="310"/>
                      <a:pt x="3001" y="905"/>
                      <a:pt x="3001" y="1631"/>
                    </a:cubicBezTo>
                    <a:cubicBezTo>
                      <a:pt x="3001" y="2358"/>
                      <a:pt x="2405" y="2953"/>
                      <a:pt x="1667" y="2953"/>
                    </a:cubicBezTo>
                    <a:cubicBezTo>
                      <a:pt x="941" y="2953"/>
                      <a:pt x="346" y="2358"/>
                      <a:pt x="346" y="1631"/>
                    </a:cubicBezTo>
                    <a:cubicBezTo>
                      <a:pt x="346" y="905"/>
                      <a:pt x="941" y="310"/>
                      <a:pt x="1667" y="310"/>
                    </a:cubicBezTo>
                    <a:close/>
                    <a:moveTo>
                      <a:pt x="7644" y="9775"/>
                    </a:moveTo>
                    <a:lnTo>
                      <a:pt x="7644" y="10513"/>
                    </a:lnTo>
                    <a:cubicBezTo>
                      <a:pt x="7644" y="10549"/>
                      <a:pt x="7644" y="10573"/>
                      <a:pt x="7620" y="10609"/>
                    </a:cubicBezTo>
                    <a:cubicBezTo>
                      <a:pt x="7585" y="10799"/>
                      <a:pt x="7418" y="10930"/>
                      <a:pt x="7227" y="10930"/>
                    </a:cubicBezTo>
                    <a:lnTo>
                      <a:pt x="2358" y="10930"/>
                    </a:lnTo>
                    <a:cubicBezTo>
                      <a:pt x="2131" y="10930"/>
                      <a:pt x="1941" y="10740"/>
                      <a:pt x="1941" y="10513"/>
                    </a:cubicBezTo>
                    <a:lnTo>
                      <a:pt x="1941" y="9775"/>
                    </a:lnTo>
                    <a:close/>
                    <a:moveTo>
                      <a:pt x="1667" y="0"/>
                    </a:moveTo>
                    <a:cubicBezTo>
                      <a:pt x="750" y="0"/>
                      <a:pt x="0" y="738"/>
                      <a:pt x="0" y="1667"/>
                    </a:cubicBezTo>
                    <a:cubicBezTo>
                      <a:pt x="0" y="2560"/>
                      <a:pt x="715" y="3298"/>
                      <a:pt x="1608" y="3334"/>
                    </a:cubicBezTo>
                    <a:lnTo>
                      <a:pt x="1608" y="4917"/>
                    </a:lnTo>
                    <a:cubicBezTo>
                      <a:pt x="1608" y="5013"/>
                      <a:pt x="1691" y="5084"/>
                      <a:pt x="1774" y="5084"/>
                    </a:cubicBezTo>
                    <a:cubicBezTo>
                      <a:pt x="1858" y="5084"/>
                      <a:pt x="1941" y="5013"/>
                      <a:pt x="1941" y="4917"/>
                    </a:cubicBezTo>
                    <a:lnTo>
                      <a:pt x="1941" y="3310"/>
                    </a:lnTo>
                    <a:cubicBezTo>
                      <a:pt x="2572" y="3203"/>
                      <a:pt x="3096" y="2739"/>
                      <a:pt x="3263" y="2119"/>
                    </a:cubicBezTo>
                    <a:lnTo>
                      <a:pt x="7644" y="2119"/>
                    </a:lnTo>
                    <a:lnTo>
                      <a:pt x="7644" y="3489"/>
                    </a:lnTo>
                    <a:lnTo>
                      <a:pt x="4929" y="3489"/>
                    </a:lnTo>
                    <a:lnTo>
                      <a:pt x="4929" y="2905"/>
                    </a:lnTo>
                    <a:cubicBezTo>
                      <a:pt x="4929" y="2822"/>
                      <a:pt x="4858" y="2751"/>
                      <a:pt x="4763" y="2751"/>
                    </a:cubicBezTo>
                    <a:cubicBezTo>
                      <a:pt x="4679" y="2751"/>
                      <a:pt x="4608" y="2822"/>
                      <a:pt x="4608" y="2905"/>
                    </a:cubicBezTo>
                    <a:lnTo>
                      <a:pt x="4608" y="3882"/>
                    </a:lnTo>
                    <a:lnTo>
                      <a:pt x="4608" y="7715"/>
                    </a:lnTo>
                    <a:lnTo>
                      <a:pt x="4608" y="8692"/>
                    </a:lnTo>
                    <a:cubicBezTo>
                      <a:pt x="4608" y="8775"/>
                      <a:pt x="4679" y="8847"/>
                      <a:pt x="4763" y="8847"/>
                    </a:cubicBezTo>
                    <a:cubicBezTo>
                      <a:pt x="4858" y="8847"/>
                      <a:pt x="4929" y="8775"/>
                      <a:pt x="4929" y="8692"/>
                    </a:cubicBezTo>
                    <a:lnTo>
                      <a:pt x="4929" y="8096"/>
                    </a:lnTo>
                    <a:lnTo>
                      <a:pt x="7644" y="8096"/>
                    </a:lnTo>
                    <a:lnTo>
                      <a:pt x="7644" y="9478"/>
                    </a:lnTo>
                    <a:lnTo>
                      <a:pt x="1941" y="9478"/>
                    </a:lnTo>
                    <a:lnTo>
                      <a:pt x="1941" y="5668"/>
                    </a:lnTo>
                    <a:cubicBezTo>
                      <a:pt x="1941" y="5572"/>
                      <a:pt x="1870" y="5501"/>
                      <a:pt x="1774" y="5501"/>
                    </a:cubicBezTo>
                    <a:cubicBezTo>
                      <a:pt x="1691" y="5501"/>
                      <a:pt x="1608" y="5572"/>
                      <a:pt x="1608" y="5668"/>
                    </a:cubicBezTo>
                    <a:lnTo>
                      <a:pt x="1608" y="9656"/>
                    </a:lnTo>
                    <a:lnTo>
                      <a:pt x="1608" y="10561"/>
                    </a:lnTo>
                    <a:cubicBezTo>
                      <a:pt x="1608" y="10978"/>
                      <a:pt x="1953" y="11323"/>
                      <a:pt x="2370" y="11323"/>
                    </a:cubicBezTo>
                    <a:lnTo>
                      <a:pt x="7239" y="11323"/>
                    </a:lnTo>
                    <a:cubicBezTo>
                      <a:pt x="7620" y="11323"/>
                      <a:pt x="7954" y="11025"/>
                      <a:pt x="8001" y="10632"/>
                    </a:cubicBezTo>
                    <a:lnTo>
                      <a:pt x="8001" y="10561"/>
                    </a:lnTo>
                    <a:lnTo>
                      <a:pt x="8001" y="9656"/>
                    </a:lnTo>
                    <a:lnTo>
                      <a:pt x="8001" y="8096"/>
                    </a:lnTo>
                    <a:lnTo>
                      <a:pt x="9025" y="8096"/>
                    </a:lnTo>
                    <a:cubicBezTo>
                      <a:pt x="9109" y="8096"/>
                      <a:pt x="9192" y="8013"/>
                      <a:pt x="9192" y="7930"/>
                    </a:cubicBezTo>
                    <a:cubicBezTo>
                      <a:pt x="9192" y="7834"/>
                      <a:pt x="9109" y="7763"/>
                      <a:pt x="9025" y="7763"/>
                    </a:cubicBezTo>
                    <a:lnTo>
                      <a:pt x="4977" y="7763"/>
                    </a:lnTo>
                    <a:cubicBezTo>
                      <a:pt x="4965" y="7763"/>
                      <a:pt x="4941" y="7751"/>
                      <a:pt x="4941" y="7727"/>
                    </a:cubicBezTo>
                    <a:lnTo>
                      <a:pt x="4941" y="3894"/>
                    </a:lnTo>
                    <a:cubicBezTo>
                      <a:pt x="4941" y="3882"/>
                      <a:pt x="4965" y="3858"/>
                      <a:pt x="4977" y="3858"/>
                    </a:cubicBezTo>
                    <a:lnTo>
                      <a:pt x="11228" y="3858"/>
                    </a:lnTo>
                    <a:cubicBezTo>
                      <a:pt x="11240" y="3858"/>
                      <a:pt x="11252" y="3882"/>
                      <a:pt x="11252" y="3894"/>
                    </a:cubicBezTo>
                    <a:lnTo>
                      <a:pt x="11252" y="7727"/>
                    </a:lnTo>
                    <a:cubicBezTo>
                      <a:pt x="11252" y="7751"/>
                      <a:pt x="11240" y="7763"/>
                      <a:pt x="11228" y="7763"/>
                    </a:cubicBezTo>
                    <a:lnTo>
                      <a:pt x="9763" y="7763"/>
                    </a:lnTo>
                    <a:cubicBezTo>
                      <a:pt x="9680" y="7763"/>
                      <a:pt x="9609" y="7834"/>
                      <a:pt x="9609" y="7930"/>
                    </a:cubicBezTo>
                    <a:cubicBezTo>
                      <a:pt x="9609" y="8013"/>
                      <a:pt x="9680" y="8096"/>
                      <a:pt x="9763" y="8096"/>
                    </a:cubicBezTo>
                    <a:lnTo>
                      <a:pt x="11228" y="8096"/>
                    </a:lnTo>
                    <a:cubicBezTo>
                      <a:pt x="11430" y="8096"/>
                      <a:pt x="11597" y="7930"/>
                      <a:pt x="11597" y="7715"/>
                    </a:cubicBezTo>
                    <a:lnTo>
                      <a:pt x="11597" y="3882"/>
                    </a:lnTo>
                    <a:cubicBezTo>
                      <a:pt x="11585" y="3632"/>
                      <a:pt x="11418" y="3465"/>
                      <a:pt x="11216" y="3465"/>
                    </a:cubicBezTo>
                    <a:lnTo>
                      <a:pt x="7977" y="3465"/>
                    </a:lnTo>
                    <a:lnTo>
                      <a:pt x="7977" y="1929"/>
                    </a:lnTo>
                    <a:lnTo>
                      <a:pt x="7977" y="1024"/>
                    </a:lnTo>
                    <a:lnTo>
                      <a:pt x="7977" y="953"/>
                    </a:lnTo>
                    <a:cubicBezTo>
                      <a:pt x="7942" y="560"/>
                      <a:pt x="7620" y="262"/>
                      <a:pt x="7227" y="262"/>
                    </a:cubicBezTo>
                    <a:lnTo>
                      <a:pt x="2655" y="262"/>
                    </a:lnTo>
                    <a:cubicBezTo>
                      <a:pt x="2643" y="262"/>
                      <a:pt x="2620" y="262"/>
                      <a:pt x="2608" y="274"/>
                    </a:cubicBezTo>
                    <a:cubicBezTo>
                      <a:pt x="2346" y="95"/>
                      <a:pt x="2012" y="0"/>
                      <a:pt x="16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4945;p86">
                <a:extLst>
                  <a:ext uri="{FF2B5EF4-FFF2-40B4-BE49-F238E27FC236}">
                    <a16:creationId xmlns:a16="http://schemas.microsoft.com/office/drawing/2014/main" id="{3276AFA8-40E8-6831-AE91-8558FE99091C}"/>
                  </a:ext>
                </a:extLst>
              </p:cNvPr>
              <p:cNvSpPr/>
              <p:nvPr/>
            </p:nvSpPr>
            <p:spPr>
              <a:xfrm>
                <a:off x="7850598" y="1634829"/>
                <a:ext cx="77729" cy="51214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1609" extrusionOk="0">
                    <a:moveTo>
                      <a:pt x="1656" y="322"/>
                    </a:moveTo>
                    <a:cubicBezTo>
                      <a:pt x="1906" y="322"/>
                      <a:pt x="2108" y="537"/>
                      <a:pt x="2108" y="787"/>
                    </a:cubicBezTo>
                    <a:cubicBezTo>
                      <a:pt x="2108" y="1037"/>
                      <a:pt x="1906" y="1251"/>
                      <a:pt x="1656" y="1251"/>
                    </a:cubicBezTo>
                    <a:cubicBezTo>
                      <a:pt x="1394" y="1251"/>
                      <a:pt x="1191" y="1037"/>
                      <a:pt x="1191" y="787"/>
                    </a:cubicBezTo>
                    <a:cubicBezTo>
                      <a:pt x="1191" y="537"/>
                      <a:pt x="1394" y="322"/>
                      <a:pt x="1656" y="322"/>
                    </a:cubicBezTo>
                    <a:close/>
                    <a:moveTo>
                      <a:pt x="799" y="322"/>
                    </a:moveTo>
                    <a:cubicBezTo>
                      <a:pt x="858" y="322"/>
                      <a:pt x="906" y="346"/>
                      <a:pt x="965" y="358"/>
                    </a:cubicBezTo>
                    <a:cubicBezTo>
                      <a:pt x="894" y="477"/>
                      <a:pt x="834" y="632"/>
                      <a:pt x="834" y="787"/>
                    </a:cubicBezTo>
                    <a:cubicBezTo>
                      <a:pt x="834" y="929"/>
                      <a:pt x="870" y="1096"/>
                      <a:pt x="965" y="1215"/>
                    </a:cubicBezTo>
                    <a:cubicBezTo>
                      <a:pt x="918" y="1227"/>
                      <a:pt x="858" y="1251"/>
                      <a:pt x="799" y="1251"/>
                    </a:cubicBezTo>
                    <a:cubicBezTo>
                      <a:pt x="792" y="1251"/>
                      <a:pt x="785" y="1251"/>
                      <a:pt x="779" y="1251"/>
                    </a:cubicBezTo>
                    <a:cubicBezTo>
                      <a:pt x="538" y="1251"/>
                      <a:pt x="346" y="1042"/>
                      <a:pt x="346" y="787"/>
                    </a:cubicBezTo>
                    <a:cubicBezTo>
                      <a:pt x="346" y="537"/>
                      <a:pt x="549" y="322"/>
                      <a:pt x="799" y="322"/>
                    </a:cubicBezTo>
                    <a:close/>
                    <a:moveTo>
                      <a:pt x="799" y="1"/>
                    </a:moveTo>
                    <a:cubicBezTo>
                      <a:pt x="358" y="1"/>
                      <a:pt x="1" y="358"/>
                      <a:pt x="1" y="799"/>
                    </a:cubicBezTo>
                    <a:cubicBezTo>
                      <a:pt x="1" y="1251"/>
                      <a:pt x="358" y="1608"/>
                      <a:pt x="799" y="1608"/>
                    </a:cubicBezTo>
                    <a:cubicBezTo>
                      <a:pt x="953" y="1596"/>
                      <a:pt x="1096" y="1561"/>
                      <a:pt x="1215" y="1489"/>
                    </a:cubicBezTo>
                    <a:cubicBezTo>
                      <a:pt x="1334" y="1561"/>
                      <a:pt x="1489" y="1608"/>
                      <a:pt x="1632" y="1608"/>
                    </a:cubicBezTo>
                    <a:cubicBezTo>
                      <a:pt x="2084" y="1608"/>
                      <a:pt x="2442" y="1251"/>
                      <a:pt x="2442" y="799"/>
                    </a:cubicBezTo>
                    <a:cubicBezTo>
                      <a:pt x="2442" y="358"/>
                      <a:pt x="2084" y="1"/>
                      <a:pt x="1632" y="1"/>
                    </a:cubicBezTo>
                    <a:cubicBezTo>
                      <a:pt x="1489" y="1"/>
                      <a:pt x="1334" y="48"/>
                      <a:pt x="1215" y="120"/>
                    </a:cubicBezTo>
                    <a:cubicBezTo>
                      <a:pt x="1096" y="48"/>
                      <a:pt x="953" y="1"/>
                      <a:pt x="79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4946;p86">
                <a:extLst>
                  <a:ext uri="{FF2B5EF4-FFF2-40B4-BE49-F238E27FC236}">
                    <a16:creationId xmlns:a16="http://schemas.microsoft.com/office/drawing/2014/main" id="{4C2436B4-9FDB-3592-636E-14C52960CFE7}"/>
                  </a:ext>
                </a:extLst>
              </p:cNvPr>
              <p:cNvSpPr/>
              <p:nvPr/>
            </p:nvSpPr>
            <p:spPr>
              <a:xfrm>
                <a:off x="7753962" y="1635593"/>
                <a:ext cx="70917" cy="48541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1525" extrusionOk="0">
                    <a:moveTo>
                      <a:pt x="1858" y="346"/>
                    </a:moveTo>
                    <a:cubicBezTo>
                      <a:pt x="1870" y="346"/>
                      <a:pt x="1894" y="358"/>
                      <a:pt x="1894" y="382"/>
                    </a:cubicBezTo>
                    <a:lnTo>
                      <a:pt x="1894" y="1156"/>
                    </a:lnTo>
                    <a:cubicBezTo>
                      <a:pt x="1894" y="1167"/>
                      <a:pt x="1870" y="1179"/>
                      <a:pt x="1858" y="1179"/>
                    </a:cubicBezTo>
                    <a:lnTo>
                      <a:pt x="370" y="1179"/>
                    </a:lnTo>
                    <a:cubicBezTo>
                      <a:pt x="358" y="1179"/>
                      <a:pt x="346" y="1167"/>
                      <a:pt x="346" y="1156"/>
                    </a:cubicBezTo>
                    <a:lnTo>
                      <a:pt x="346" y="382"/>
                    </a:lnTo>
                    <a:cubicBezTo>
                      <a:pt x="346" y="358"/>
                      <a:pt x="358" y="346"/>
                      <a:pt x="370" y="346"/>
                    </a:cubicBezTo>
                    <a:close/>
                    <a:moveTo>
                      <a:pt x="370" y="1"/>
                    </a:moveTo>
                    <a:cubicBezTo>
                      <a:pt x="167" y="1"/>
                      <a:pt x="1" y="167"/>
                      <a:pt x="1" y="382"/>
                    </a:cubicBezTo>
                    <a:lnTo>
                      <a:pt x="1" y="1156"/>
                    </a:lnTo>
                    <a:cubicBezTo>
                      <a:pt x="1" y="1358"/>
                      <a:pt x="167" y="1525"/>
                      <a:pt x="370" y="1525"/>
                    </a:cubicBezTo>
                    <a:lnTo>
                      <a:pt x="1858" y="1525"/>
                    </a:lnTo>
                    <a:cubicBezTo>
                      <a:pt x="2072" y="1525"/>
                      <a:pt x="2227" y="1358"/>
                      <a:pt x="2227" y="1156"/>
                    </a:cubicBezTo>
                    <a:lnTo>
                      <a:pt x="2227" y="382"/>
                    </a:lnTo>
                    <a:cubicBezTo>
                      <a:pt x="2227" y="167"/>
                      <a:pt x="2072" y="1"/>
                      <a:pt x="185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4947;p86">
                <a:extLst>
                  <a:ext uri="{FF2B5EF4-FFF2-40B4-BE49-F238E27FC236}">
                    <a16:creationId xmlns:a16="http://schemas.microsoft.com/office/drawing/2014/main" id="{423A9C73-5703-2B24-F54E-2FFFF6B5ABD1}"/>
                  </a:ext>
                </a:extLst>
              </p:cNvPr>
              <p:cNvSpPr/>
              <p:nvPr/>
            </p:nvSpPr>
            <p:spPr>
              <a:xfrm>
                <a:off x="7750174" y="1695465"/>
                <a:ext cx="180794" cy="31862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1001" extrusionOk="0">
                    <a:moveTo>
                      <a:pt x="5311" y="346"/>
                    </a:moveTo>
                    <a:cubicBezTo>
                      <a:pt x="5323" y="346"/>
                      <a:pt x="5347" y="358"/>
                      <a:pt x="5347" y="370"/>
                    </a:cubicBezTo>
                    <a:lnTo>
                      <a:pt x="5347" y="620"/>
                    </a:lnTo>
                    <a:cubicBezTo>
                      <a:pt x="5347" y="644"/>
                      <a:pt x="5323" y="656"/>
                      <a:pt x="5311" y="656"/>
                    </a:cubicBezTo>
                    <a:lnTo>
                      <a:pt x="370" y="656"/>
                    </a:lnTo>
                    <a:cubicBezTo>
                      <a:pt x="358" y="656"/>
                      <a:pt x="346" y="632"/>
                      <a:pt x="346" y="620"/>
                    </a:cubicBezTo>
                    <a:lnTo>
                      <a:pt x="346" y="370"/>
                    </a:lnTo>
                    <a:cubicBezTo>
                      <a:pt x="346" y="358"/>
                      <a:pt x="358" y="346"/>
                      <a:pt x="370" y="346"/>
                    </a:cubicBezTo>
                    <a:close/>
                    <a:moveTo>
                      <a:pt x="352" y="0"/>
                    </a:moveTo>
                    <a:cubicBezTo>
                      <a:pt x="168" y="0"/>
                      <a:pt x="1" y="174"/>
                      <a:pt x="1" y="370"/>
                    </a:cubicBezTo>
                    <a:lnTo>
                      <a:pt x="1" y="620"/>
                    </a:lnTo>
                    <a:cubicBezTo>
                      <a:pt x="1" y="834"/>
                      <a:pt x="167" y="1001"/>
                      <a:pt x="370" y="1001"/>
                    </a:cubicBezTo>
                    <a:lnTo>
                      <a:pt x="5311" y="1001"/>
                    </a:lnTo>
                    <a:cubicBezTo>
                      <a:pt x="5525" y="1001"/>
                      <a:pt x="5680" y="834"/>
                      <a:pt x="5680" y="620"/>
                    </a:cubicBezTo>
                    <a:lnTo>
                      <a:pt x="5680" y="370"/>
                    </a:lnTo>
                    <a:cubicBezTo>
                      <a:pt x="5680" y="167"/>
                      <a:pt x="5525" y="1"/>
                      <a:pt x="5311" y="1"/>
                    </a:cubicBezTo>
                    <a:lnTo>
                      <a:pt x="370" y="1"/>
                    </a:lnTo>
                    <a:cubicBezTo>
                      <a:pt x="364" y="0"/>
                      <a:pt x="358" y="0"/>
                      <a:pt x="35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4948;p86">
                <a:extLst>
                  <a:ext uri="{FF2B5EF4-FFF2-40B4-BE49-F238E27FC236}">
                    <a16:creationId xmlns:a16="http://schemas.microsoft.com/office/drawing/2014/main" id="{47444A55-C8C6-E5EC-7934-4A3BDA02FC92}"/>
                  </a:ext>
                </a:extLst>
              </p:cNvPr>
              <p:cNvSpPr/>
              <p:nvPr/>
            </p:nvSpPr>
            <p:spPr>
              <a:xfrm>
                <a:off x="7613750" y="1535424"/>
                <a:ext cx="43225" cy="32371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017" extrusionOk="0">
                    <a:moveTo>
                      <a:pt x="1179" y="1"/>
                    </a:moveTo>
                    <a:cubicBezTo>
                      <a:pt x="1136" y="1"/>
                      <a:pt x="1093" y="19"/>
                      <a:pt x="1060" y="52"/>
                    </a:cubicBezTo>
                    <a:lnTo>
                      <a:pt x="548" y="600"/>
                    </a:lnTo>
                    <a:lnTo>
                      <a:pt x="322" y="326"/>
                    </a:lnTo>
                    <a:cubicBezTo>
                      <a:pt x="287" y="277"/>
                      <a:pt x="240" y="253"/>
                      <a:pt x="191" y="253"/>
                    </a:cubicBezTo>
                    <a:cubicBezTo>
                      <a:pt x="155" y="253"/>
                      <a:pt x="119" y="265"/>
                      <a:pt x="84" y="290"/>
                    </a:cubicBezTo>
                    <a:cubicBezTo>
                      <a:pt x="12" y="350"/>
                      <a:pt x="0" y="457"/>
                      <a:pt x="60" y="528"/>
                    </a:cubicBezTo>
                    <a:lnTo>
                      <a:pt x="405" y="957"/>
                    </a:lnTo>
                    <a:cubicBezTo>
                      <a:pt x="429" y="1004"/>
                      <a:pt x="477" y="1016"/>
                      <a:pt x="536" y="1016"/>
                    </a:cubicBezTo>
                    <a:cubicBezTo>
                      <a:pt x="584" y="1016"/>
                      <a:pt x="620" y="1004"/>
                      <a:pt x="655" y="957"/>
                    </a:cubicBezTo>
                    <a:lnTo>
                      <a:pt x="1298" y="278"/>
                    </a:lnTo>
                    <a:cubicBezTo>
                      <a:pt x="1358" y="207"/>
                      <a:pt x="1358" y="100"/>
                      <a:pt x="1274" y="40"/>
                    </a:cubicBezTo>
                    <a:cubicBezTo>
                      <a:pt x="1248" y="13"/>
                      <a:pt x="1214" y="1"/>
                      <a:pt x="117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864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8E53B-49D3-04CB-CCA7-1072B32D1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 Publication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1DC335-66F6-E3BD-4E94-12C5F56E49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21</a:t>
            </a:fld>
            <a:endParaRPr lang="en-HK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8FEEAF7-59CF-CCC5-A112-0212E8FF8E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C45C44-5472-C879-C2C3-C709D89B80BB}"/>
              </a:ext>
            </a:extLst>
          </p:cNvPr>
          <p:cNvGrpSpPr/>
          <p:nvPr/>
        </p:nvGrpSpPr>
        <p:grpSpPr>
          <a:xfrm>
            <a:off x="1489810" y="1967865"/>
            <a:ext cx="2327710" cy="2057992"/>
            <a:chOff x="1489810" y="1967865"/>
            <a:chExt cx="2327710" cy="205799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640835D-735C-D277-4120-54BBFD937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49780" y="1967865"/>
              <a:ext cx="1207770" cy="12077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FDA600-3E44-7802-A41E-823170F0DAF9}"/>
                </a:ext>
              </a:extLst>
            </p:cNvPr>
            <p:cNvSpPr txBox="1"/>
            <p:nvPr/>
          </p:nvSpPr>
          <p:spPr>
            <a:xfrm>
              <a:off x="1489810" y="3277581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i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(Apple App Store)</a:t>
              </a:r>
              <a:endParaRPr lang="en-HK" sz="1500" i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BA9FF7-BFBD-7B46-8535-9424A9C33409}"/>
                </a:ext>
              </a:extLst>
            </p:cNvPr>
            <p:cNvSpPr txBox="1"/>
            <p:nvPr/>
          </p:nvSpPr>
          <p:spPr>
            <a:xfrm>
              <a:off x="1489810" y="3702692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$99 USD / Year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ED467D-7664-E3D3-2F06-062A5329D0C2}"/>
              </a:ext>
            </a:extLst>
          </p:cNvPr>
          <p:cNvGrpSpPr/>
          <p:nvPr/>
        </p:nvGrpSpPr>
        <p:grpSpPr>
          <a:xfrm>
            <a:off x="4927998" y="2263140"/>
            <a:ext cx="3124678" cy="1762717"/>
            <a:chOff x="4927998" y="2263140"/>
            <a:chExt cx="3124678" cy="1762717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FFA4142-08FF-6826-C674-DAF51ABD8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27998" y="2263140"/>
              <a:ext cx="3124678" cy="617220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78C5C2-59EF-608D-3AAF-B4AE4777FD86}"/>
                </a:ext>
              </a:extLst>
            </p:cNvPr>
            <p:cNvSpPr txBox="1"/>
            <p:nvPr/>
          </p:nvSpPr>
          <p:spPr>
            <a:xfrm>
              <a:off x="5326482" y="3702692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One-off $25 USD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7EAB60-12C7-4DB7-DEA0-62DB76E8B1BB}"/>
              </a:ext>
            </a:extLst>
          </p:cNvPr>
          <p:cNvCxnSpPr>
            <a:cxnSpLocks/>
          </p:cNvCxnSpPr>
          <p:nvPr/>
        </p:nvCxnSpPr>
        <p:spPr>
          <a:xfrm flipH="1">
            <a:off x="1744980" y="1865919"/>
            <a:ext cx="1699260" cy="1836773"/>
          </a:xfrm>
          <a:prstGeom prst="line">
            <a:avLst/>
          </a:prstGeom>
          <a:ln w="76200" cap="rnd">
            <a:solidFill>
              <a:srgbClr val="E74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8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Collection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22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622CD8-CB58-ED34-0096-1B817CE3CB02}"/>
              </a:ext>
            </a:extLst>
          </p:cNvPr>
          <p:cNvGrpSpPr/>
          <p:nvPr/>
        </p:nvGrpSpPr>
        <p:grpSpPr>
          <a:xfrm>
            <a:off x="531252" y="1476796"/>
            <a:ext cx="2327710" cy="2489377"/>
            <a:chOff x="531252" y="1476796"/>
            <a:chExt cx="2327710" cy="2489377"/>
          </a:xfrm>
        </p:grpSpPr>
        <p:grpSp>
          <p:nvGrpSpPr>
            <p:cNvPr id="4" name="Google Shape;2911;p53">
              <a:extLst>
                <a:ext uri="{FF2B5EF4-FFF2-40B4-BE49-F238E27FC236}">
                  <a16:creationId xmlns:a16="http://schemas.microsoft.com/office/drawing/2014/main" id="{E33C01DD-D885-31D8-6DC5-AA8A1B35CB64}"/>
                </a:ext>
              </a:extLst>
            </p:cNvPr>
            <p:cNvGrpSpPr/>
            <p:nvPr/>
          </p:nvGrpSpPr>
          <p:grpSpPr>
            <a:xfrm>
              <a:off x="1156567" y="1476796"/>
              <a:ext cx="1059099" cy="2014918"/>
              <a:chOff x="5186401" y="494525"/>
              <a:chExt cx="1834973" cy="3724678"/>
            </a:xfrm>
          </p:grpSpPr>
          <p:sp>
            <p:nvSpPr>
              <p:cNvPr id="5" name="Google Shape;2912;p53">
                <a:extLst>
                  <a:ext uri="{FF2B5EF4-FFF2-40B4-BE49-F238E27FC236}">
                    <a16:creationId xmlns:a16="http://schemas.microsoft.com/office/drawing/2014/main" id="{54509799-B1D8-3BB4-8610-521763087FBE}"/>
                  </a:ext>
                </a:extLst>
              </p:cNvPr>
              <p:cNvSpPr/>
              <p:nvPr/>
            </p:nvSpPr>
            <p:spPr>
              <a:xfrm>
                <a:off x="5186401" y="494525"/>
                <a:ext cx="1834973" cy="3724678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189190" extrusionOk="0">
                    <a:moveTo>
                      <a:pt x="2870" y="0"/>
                    </a:moveTo>
                    <a:cubicBezTo>
                      <a:pt x="1280" y="0"/>
                      <a:pt x="0" y="1280"/>
                      <a:pt x="0" y="2914"/>
                    </a:cubicBezTo>
                    <a:lnTo>
                      <a:pt x="0" y="186320"/>
                    </a:lnTo>
                    <a:cubicBezTo>
                      <a:pt x="0" y="187909"/>
                      <a:pt x="1280" y="189190"/>
                      <a:pt x="2870" y="189190"/>
                    </a:cubicBezTo>
                    <a:lnTo>
                      <a:pt x="90334" y="189190"/>
                    </a:lnTo>
                    <a:cubicBezTo>
                      <a:pt x="91924" y="189190"/>
                      <a:pt x="93204" y="187909"/>
                      <a:pt x="93204" y="186320"/>
                    </a:cubicBezTo>
                    <a:lnTo>
                      <a:pt x="93204" y="2914"/>
                    </a:lnTo>
                    <a:cubicBezTo>
                      <a:pt x="93204" y="1280"/>
                      <a:pt x="91924" y="0"/>
                      <a:pt x="9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913;p53">
                <a:extLst>
                  <a:ext uri="{FF2B5EF4-FFF2-40B4-BE49-F238E27FC236}">
                    <a16:creationId xmlns:a16="http://schemas.microsoft.com/office/drawing/2014/main" id="{AA79ECD8-9E50-4B57-D3EE-4B3D283D1180}"/>
                  </a:ext>
                </a:extLst>
              </p:cNvPr>
              <p:cNvSpPr/>
              <p:nvPr/>
            </p:nvSpPr>
            <p:spPr>
              <a:xfrm>
                <a:off x="5890455" y="3969678"/>
                <a:ext cx="458108" cy="154724"/>
              </a:xfrm>
              <a:custGeom>
                <a:avLst/>
                <a:gdLst/>
                <a:ahLst/>
                <a:cxnLst/>
                <a:rect l="l" t="t" r="r" b="b"/>
                <a:pathLst>
                  <a:path w="23269" h="7859" extrusionOk="0">
                    <a:moveTo>
                      <a:pt x="796" y="0"/>
                    </a:moveTo>
                    <a:cubicBezTo>
                      <a:pt x="354" y="0"/>
                      <a:pt x="1" y="353"/>
                      <a:pt x="1" y="751"/>
                    </a:cubicBezTo>
                    <a:lnTo>
                      <a:pt x="1" y="7064"/>
                    </a:lnTo>
                    <a:cubicBezTo>
                      <a:pt x="1" y="7506"/>
                      <a:pt x="354" y="7859"/>
                      <a:pt x="796" y="7859"/>
                    </a:cubicBezTo>
                    <a:lnTo>
                      <a:pt x="22474" y="7859"/>
                    </a:lnTo>
                    <a:cubicBezTo>
                      <a:pt x="22916" y="7859"/>
                      <a:pt x="23269" y="7506"/>
                      <a:pt x="23269" y="7064"/>
                    </a:cubicBezTo>
                    <a:lnTo>
                      <a:pt x="23269" y="751"/>
                    </a:lnTo>
                    <a:cubicBezTo>
                      <a:pt x="23269" y="353"/>
                      <a:pt x="22916" y="0"/>
                      <a:pt x="22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8" name="Picture 7" descr="A red neon sign with a face&#10;&#10;Description automatically generated">
              <a:extLst>
                <a:ext uri="{FF2B5EF4-FFF2-40B4-BE49-F238E27FC236}">
                  <a16:creationId xmlns:a16="http://schemas.microsoft.com/office/drawing/2014/main" id="{FD1ECC96-9CA2-E3C5-01D4-A07407AD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0040" y="1633465"/>
              <a:ext cx="910134" cy="161548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73E9F4-BF1E-E665-DD17-F37C33397B08}"/>
                </a:ext>
              </a:extLst>
            </p:cNvPr>
            <p:cNvSpPr txBox="1"/>
            <p:nvPr/>
          </p:nvSpPr>
          <p:spPr>
            <a:xfrm>
              <a:off x="531252" y="3643008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Client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8F4A2BD-9086-F794-7027-B3C198F0799F}"/>
              </a:ext>
            </a:extLst>
          </p:cNvPr>
          <p:cNvGrpSpPr/>
          <p:nvPr/>
        </p:nvGrpSpPr>
        <p:grpSpPr>
          <a:xfrm>
            <a:off x="2667989" y="2012016"/>
            <a:ext cx="3379977" cy="1252325"/>
            <a:chOff x="2667989" y="2012016"/>
            <a:chExt cx="3379977" cy="1252325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78271D44-FEA4-2909-4092-A36237125994}"/>
                </a:ext>
              </a:extLst>
            </p:cNvPr>
            <p:cNvSpPr/>
            <p:nvPr/>
          </p:nvSpPr>
          <p:spPr>
            <a:xfrm>
              <a:off x="2698694" y="2319793"/>
              <a:ext cx="2994053" cy="508739"/>
            </a:xfrm>
            <a:prstGeom prst="rightArrow">
              <a:avLst>
                <a:gd name="adj1" fmla="val 40164"/>
                <a:gd name="adj2" fmla="val 77869"/>
              </a:avLst>
            </a:prstGeom>
            <a:solidFill>
              <a:schemeClr val="tx1">
                <a:lumMod val="20000"/>
                <a:lumOff val="80000"/>
              </a:schemeClr>
            </a:solidFill>
            <a:ln w="31750" cap="rnd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sz="15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BF25D1-AB9E-F89C-CF9F-936A60A482BE}"/>
                </a:ext>
              </a:extLst>
            </p:cNvPr>
            <p:cNvSpPr txBox="1"/>
            <p:nvPr/>
          </p:nvSpPr>
          <p:spPr>
            <a:xfrm>
              <a:off x="2916459" y="2012016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Usage Data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27478-EBE3-AF55-3E97-D03B2DBF5C5E}"/>
                </a:ext>
              </a:extLst>
            </p:cNvPr>
            <p:cNvSpPr txBox="1"/>
            <p:nvPr/>
          </p:nvSpPr>
          <p:spPr>
            <a:xfrm>
              <a:off x="2667989" y="2941176"/>
              <a:ext cx="337997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>
                    <a:lumMod val="20000"/>
                    <a:lumOff val="80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Consent will be requested.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C323F4-7621-8B61-6E0F-A289A573E61D}"/>
              </a:ext>
            </a:extLst>
          </p:cNvPr>
          <p:cNvGrpSpPr/>
          <p:nvPr/>
        </p:nvGrpSpPr>
        <p:grpSpPr>
          <a:xfrm>
            <a:off x="5864231" y="1735742"/>
            <a:ext cx="2508531" cy="2224749"/>
            <a:chOff x="5864231" y="1735742"/>
            <a:chExt cx="2508531" cy="2224749"/>
          </a:xfrm>
        </p:grpSpPr>
        <p:pic>
          <p:nvPicPr>
            <p:cNvPr id="20" name="Picture 19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9407E46C-6636-4816-7AE3-B62812B74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2809" y="2146253"/>
              <a:ext cx="1556092" cy="542009"/>
            </a:xfrm>
            <a:prstGeom prst="rect">
              <a:avLst/>
            </a:prstGeom>
          </p:spPr>
        </p:pic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B41D0ED0-1765-88CD-D017-150BDCC9D62E}"/>
                </a:ext>
              </a:extLst>
            </p:cNvPr>
            <p:cNvSpPr/>
            <p:nvPr/>
          </p:nvSpPr>
          <p:spPr>
            <a:xfrm>
              <a:off x="5864231" y="1735742"/>
              <a:ext cx="2508531" cy="1513211"/>
            </a:xfrm>
            <a:prstGeom prst="cloud">
              <a:avLst/>
            </a:prstGeom>
            <a:no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A94322-D6AF-A8E7-BEFB-E64791B4A452}"/>
                </a:ext>
              </a:extLst>
            </p:cNvPr>
            <p:cNvSpPr txBox="1"/>
            <p:nvPr/>
          </p:nvSpPr>
          <p:spPr>
            <a:xfrm>
              <a:off x="5927000" y="3637326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Analytics Service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57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Analysis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23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pic>
        <p:nvPicPr>
          <p:cNvPr id="9" name="Picture 8" descr="A person looking at a graph&#10;&#10;Description automatically generated">
            <a:extLst>
              <a:ext uri="{FF2B5EF4-FFF2-40B4-BE49-F238E27FC236}">
                <a16:creationId xmlns:a16="http://schemas.microsoft.com/office/drawing/2014/main" id="{0458420F-A1F3-9C79-B6C5-069441EA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32" y="1017725"/>
            <a:ext cx="3476541" cy="34765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C7472C-4708-C6B2-03B7-7E70D27FA0C8}"/>
              </a:ext>
            </a:extLst>
          </p:cNvPr>
          <p:cNvSpPr txBox="1"/>
          <p:nvPr/>
        </p:nvSpPr>
        <p:spPr>
          <a:xfrm>
            <a:off x="1713167" y="4746314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People illustrations by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Storyset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4D4848D-D52D-1195-702C-547D42A12C62}"/>
              </a:ext>
            </a:extLst>
          </p:cNvPr>
          <p:cNvGrpSpPr/>
          <p:nvPr/>
        </p:nvGrpSpPr>
        <p:grpSpPr>
          <a:xfrm>
            <a:off x="4813093" y="3233972"/>
            <a:ext cx="3154202" cy="457200"/>
            <a:chOff x="4813093" y="3233972"/>
            <a:chExt cx="3154202" cy="45720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1EBC1D-0721-5EB7-DC08-B990F9810FC2}"/>
                </a:ext>
              </a:extLst>
            </p:cNvPr>
            <p:cNvSpPr txBox="1"/>
            <p:nvPr/>
          </p:nvSpPr>
          <p:spPr>
            <a:xfrm>
              <a:off x="5453392" y="3283556"/>
              <a:ext cx="251390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Application Crash Rate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7" name="Google Shape;12984;p83">
              <a:extLst>
                <a:ext uri="{FF2B5EF4-FFF2-40B4-BE49-F238E27FC236}">
                  <a16:creationId xmlns:a16="http://schemas.microsoft.com/office/drawing/2014/main" id="{B1BCA0DD-828E-FFD7-E38A-1CEC820409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13093" y="3233972"/>
              <a:ext cx="505424" cy="457200"/>
              <a:chOff x="2633105" y="2431859"/>
              <a:chExt cx="363243" cy="328585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8" name="Google Shape;12985;p83">
                <a:extLst>
                  <a:ext uri="{FF2B5EF4-FFF2-40B4-BE49-F238E27FC236}">
                    <a16:creationId xmlns:a16="http://schemas.microsoft.com/office/drawing/2014/main" id="{678C14D8-8B29-6967-9169-BAD938EA8A22}"/>
                  </a:ext>
                </a:extLst>
              </p:cNvPr>
              <p:cNvSpPr/>
              <p:nvPr/>
            </p:nvSpPr>
            <p:spPr>
              <a:xfrm>
                <a:off x="2633105" y="2498260"/>
                <a:ext cx="250462" cy="262184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8276" extrusionOk="0">
                    <a:moveTo>
                      <a:pt x="5322" y="6644"/>
                    </a:moveTo>
                    <a:lnTo>
                      <a:pt x="5465" y="7263"/>
                    </a:lnTo>
                    <a:lnTo>
                      <a:pt x="4560" y="7263"/>
                    </a:lnTo>
                    <a:lnTo>
                      <a:pt x="4691" y="6644"/>
                    </a:lnTo>
                    <a:close/>
                    <a:moveTo>
                      <a:pt x="6465" y="7608"/>
                    </a:moveTo>
                    <a:lnTo>
                      <a:pt x="6465" y="7954"/>
                    </a:lnTo>
                    <a:lnTo>
                      <a:pt x="3548" y="7954"/>
                    </a:lnTo>
                    <a:lnTo>
                      <a:pt x="3548" y="7608"/>
                    </a:lnTo>
                    <a:close/>
                    <a:moveTo>
                      <a:pt x="167" y="0"/>
                    </a:moveTo>
                    <a:cubicBezTo>
                      <a:pt x="84" y="0"/>
                      <a:pt x="0" y="72"/>
                      <a:pt x="0" y="167"/>
                    </a:cubicBezTo>
                    <a:lnTo>
                      <a:pt x="0" y="6489"/>
                    </a:lnTo>
                    <a:cubicBezTo>
                      <a:pt x="0" y="6585"/>
                      <a:pt x="84" y="6656"/>
                      <a:pt x="167" y="6656"/>
                    </a:cubicBezTo>
                    <a:lnTo>
                      <a:pt x="4346" y="6656"/>
                    </a:lnTo>
                    <a:lnTo>
                      <a:pt x="4203" y="7287"/>
                    </a:lnTo>
                    <a:lnTo>
                      <a:pt x="3370" y="7287"/>
                    </a:lnTo>
                    <a:cubicBezTo>
                      <a:pt x="3274" y="7287"/>
                      <a:pt x="3203" y="7358"/>
                      <a:pt x="3203" y="7442"/>
                    </a:cubicBezTo>
                    <a:lnTo>
                      <a:pt x="3203" y="8120"/>
                    </a:lnTo>
                    <a:cubicBezTo>
                      <a:pt x="3203" y="8204"/>
                      <a:pt x="3274" y="8275"/>
                      <a:pt x="3370" y="8275"/>
                    </a:cubicBezTo>
                    <a:lnTo>
                      <a:pt x="6632" y="8275"/>
                    </a:lnTo>
                    <a:cubicBezTo>
                      <a:pt x="6715" y="8275"/>
                      <a:pt x="6787" y="8204"/>
                      <a:pt x="6787" y="8120"/>
                    </a:cubicBezTo>
                    <a:lnTo>
                      <a:pt x="6787" y="7442"/>
                    </a:lnTo>
                    <a:cubicBezTo>
                      <a:pt x="6787" y="7358"/>
                      <a:pt x="6715" y="7287"/>
                      <a:pt x="6632" y="7287"/>
                    </a:cubicBezTo>
                    <a:lnTo>
                      <a:pt x="5787" y="7287"/>
                    </a:lnTo>
                    <a:lnTo>
                      <a:pt x="5644" y="6656"/>
                    </a:lnTo>
                    <a:lnTo>
                      <a:pt x="7727" y="6656"/>
                    </a:lnTo>
                    <a:cubicBezTo>
                      <a:pt x="7823" y="6656"/>
                      <a:pt x="7894" y="6585"/>
                      <a:pt x="7894" y="6489"/>
                    </a:cubicBezTo>
                    <a:cubicBezTo>
                      <a:pt x="7906" y="6394"/>
                      <a:pt x="7834" y="6311"/>
                      <a:pt x="7739" y="6311"/>
                    </a:cubicBezTo>
                    <a:lnTo>
                      <a:pt x="345" y="6311"/>
                    </a:lnTo>
                    <a:lnTo>
                      <a:pt x="345" y="334"/>
                    </a:lnTo>
                    <a:lnTo>
                      <a:pt x="4763" y="334"/>
                    </a:lnTo>
                    <a:cubicBezTo>
                      <a:pt x="4858" y="334"/>
                      <a:pt x="4929" y="262"/>
                      <a:pt x="4929" y="167"/>
                    </a:cubicBezTo>
                    <a:cubicBezTo>
                      <a:pt x="4929" y="72"/>
                      <a:pt x="4858" y="0"/>
                      <a:pt x="47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2986;p83">
                <a:extLst>
                  <a:ext uri="{FF2B5EF4-FFF2-40B4-BE49-F238E27FC236}">
                    <a16:creationId xmlns:a16="http://schemas.microsoft.com/office/drawing/2014/main" id="{F6FDB954-1511-CFE2-387D-F9586A6BF842}"/>
                  </a:ext>
                </a:extLst>
              </p:cNvPr>
              <p:cNvSpPr/>
              <p:nvPr/>
            </p:nvSpPr>
            <p:spPr>
              <a:xfrm>
                <a:off x="2772655" y="2680800"/>
                <a:ext cx="38491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335" extrusionOk="0">
                    <a:moveTo>
                      <a:pt x="167" y="1"/>
                    </a:moveTo>
                    <a:cubicBezTo>
                      <a:pt x="84" y="1"/>
                      <a:pt x="0" y="72"/>
                      <a:pt x="0" y="168"/>
                    </a:cubicBezTo>
                    <a:cubicBezTo>
                      <a:pt x="0" y="251"/>
                      <a:pt x="84" y="334"/>
                      <a:pt x="167" y="334"/>
                    </a:cubicBezTo>
                    <a:lnTo>
                      <a:pt x="1048" y="334"/>
                    </a:lnTo>
                    <a:cubicBezTo>
                      <a:pt x="1132" y="334"/>
                      <a:pt x="1215" y="251"/>
                      <a:pt x="1215" y="168"/>
                    </a:cubicBezTo>
                    <a:cubicBezTo>
                      <a:pt x="1215" y="72"/>
                      <a:pt x="1132" y="1"/>
                      <a:pt x="10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2987;p83">
                <a:extLst>
                  <a:ext uri="{FF2B5EF4-FFF2-40B4-BE49-F238E27FC236}">
                    <a16:creationId xmlns:a16="http://schemas.microsoft.com/office/drawing/2014/main" id="{901F26D9-745A-86D4-43A1-37613B95798E}"/>
                  </a:ext>
                </a:extLst>
              </p:cNvPr>
              <p:cNvSpPr/>
              <p:nvPr/>
            </p:nvSpPr>
            <p:spPr>
              <a:xfrm>
                <a:off x="2729286" y="2583131"/>
                <a:ext cx="35862" cy="35862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2" extrusionOk="0">
                    <a:moveTo>
                      <a:pt x="798" y="334"/>
                    </a:moveTo>
                    <a:lnTo>
                      <a:pt x="798" y="810"/>
                    </a:lnTo>
                    <a:lnTo>
                      <a:pt x="334" y="810"/>
                    </a:lnTo>
                    <a:lnTo>
                      <a:pt x="334" y="334"/>
                    </a:lnTo>
                    <a:close/>
                    <a:moveTo>
                      <a:pt x="167" y="0"/>
                    </a:moveTo>
                    <a:cubicBezTo>
                      <a:pt x="84" y="0"/>
                      <a:pt x="0" y="84"/>
                      <a:pt x="0" y="167"/>
                    </a:cubicBezTo>
                    <a:lnTo>
                      <a:pt x="0" y="977"/>
                    </a:lnTo>
                    <a:cubicBezTo>
                      <a:pt x="0" y="1060"/>
                      <a:pt x="84" y="1131"/>
                      <a:pt x="167" y="1131"/>
                    </a:cubicBezTo>
                    <a:lnTo>
                      <a:pt x="953" y="1131"/>
                    </a:lnTo>
                    <a:cubicBezTo>
                      <a:pt x="1048" y="1131"/>
                      <a:pt x="1119" y="1060"/>
                      <a:pt x="1119" y="977"/>
                    </a:cubicBezTo>
                    <a:lnTo>
                      <a:pt x="1119" y="167"/>
                    </a:lnTo>
                    <a:cubicBezTo>
                      <a:pt x="1131" y="84"/>
                      <a:pt x="1060" y="0"/>
                      <a:pt x="9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2988;p83">
                <a:extLst>
                  <a:ext uri="{FF2B5EF4-FFF2-40B4-BE49-F238E27FC236}">
                    <a16:creationId xmlns:a16="http://schemas.microsoft.com/office/drawing/2014/main" id="{ACE702FD-C08A-1028-638E-9A00E8684A29}"/>
                  </a:ext>
                </a:extLst>
              </p:cNvPr>
              <p:cNvSpPr/>
              <p:nvPr/>
            </p:nvSpPr>
            <p:spPr>
              <a:xfrm>
                <a:off x="2774176" y="2583131"/>
                <a:ext cx="35482" cy="3586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132" extrusionOk="0">
                    <a:moveTo>
                      <a:pt x="786" y="334"/>
                    </a:moveTo>
                    <a:lnTo>
                      <a:pt x="786" y="810"/>
                    </a:lnTo>
                    <a:lnTo>
                      <a:pt x="333" y="810"/>
                    </a:lnTo>
                    <a:lnTo>
                      <a:pt x="333" y="334"/>
                    </a:lnTo>
                    <a:close/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lnTo>
                      <a:pt x="0" y="977"/>
                    </a:lnTo>
                    <a:cubicBezTo>
                      <a:pt x="0" y="1060"/>
                      <a:pt x="72" y="1131"/>
                      <a:pt x="167" y="1131"/>
                    </a:cubicBezTo>
                    <a:lnTo>
                      <a:pt x="953" y="1131"/>
                    </a:lnTo>
                    <a:cubicBezTo>
                      <a:pt x="1048" y="1131"/>
                      <a:pt x="1119" y="1060"/>
                      <a:pt x="1119" y="977"/>
                    </a:cubicBezTo>
                    <a:lnTo>
                      <a:pt x="1119" y="167"/>
                    </a:lnTo>
                    <a:cubicBezTo>
                      <a:pt x="1119" y="84"/>
                      <a:pt x="1036" y="0"/>
                      <a:pt x="9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2989;p83">
                <a:extLst>
                  <a:ext uri="{FF2B5EF4-FFF2-40B4-BE49-F238E27FC236}">
                    <a16:creationId xmlns:a16="http://schemas.microsoft.com/office/drawing/2014/main" id="{FCDB00B0-DEDC-81CB-300E-2C6E0896BC61}"/>
                  </a:ext>
                </a:extLst>
              </p:cNvPr>
              <p:cNvSpPr/>
              <p:nvPr/>
            </p:nvSpPr>
            <p:spPr>
              <a:xfrm>
                <a:off x="2817926" y="2583131"/>
                <a:ext cx="35862" cy="35862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2" extrusionOk="0">
                    <a:moveTo>
                      <a:pt x="798" y="334"/>
                    </a:moveTo>
                    <a:lnTo>
                      <a:pt x="798" y="810"/>
                    </a:lnTo>
                    <a:lnTo>
                      <a:pt x="334" y="810"/>
                    </a:lnTo>
                    <a:lnTo>
                      <a:pt x="334" y="334"/>
                    </a:lnTo>
                    <a:close/>
                    <a:moveTo>
                      <a:pt x="167" y="0"/>
                    </a:moveTo>
                    <a:cubicBezTo>
                      <a:pt x="84" y="0"/>
                      <a:pt x="0" y="84"/>
                      <a:pt x="0" y="167"/>
                    </a:cubicBezTo>
                    <a:lnTo>
                      <a:pt x="0" y="977"/>
                    </a:lnTo>
                    <a:cubicBezTo>
                      <a:pt x="0" y="1060"/>
                      <a:pt x="84" y="1131"/>
                      <a:pt x="167" y="1131"/>
                    </a:cubicBezTo>
                    <a:lnTo>
                      <a:pt x="953" y="1131"/>
                    </a:lnTo>
                    <a:cubicBezTo>
                      <a:pt x="1048" y="1131"/>
                      <a:pt x="1119" y="1060"/>
                      <a:pt x="1119" y="977"/>
                    </a:cubicBezTo>
                    <a:lnTo>
                      <a:pt x="1119" y="167"/>
                    </a:lnTo>
                    <a:cubicBezTo>
                      <a:pt x="1131" y="84"/>
                      <a:pt x="1060" y="0"/>
                      <a:pt x="9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990;p83">
                <a:extLst>
                  <a:ext uri="{FF2B5EF4-FFF2-40B4-BE49-F238E27FC236}">
                    <a16:creationId xmlns:a16="http://schemas.microsoft.com/office/drawing/2014/main" id="{8CB309F7-DB91-89EF-63E1-8E22DB866C87}"/>
                  </a:ext>
                </a:extLst>
              </p:cNvPr>
              <p:cNvSpPr/>
              <p:nvPr/>
            </p:nvSpPr>
            <p:spPr>
              <a:xfrm>
                <a:off x="2653475" y="2431859"/>
                <a:ext cx="342873" cy="275394"/>
              </a:xfrm>
              <a:custGeom>
                <a:avLst/>
                <a:gdLst/>
                <a:ahLst/>
                <a:cxnLst/>
                <a:rect l="l" t="t" r="r" b="b"/>
                <a:pathLst>
                  <a:path w="10823" h="8693" extrusionOk="0">
                    <a:moveTo>
                      <a:pt x="6429" y="3001"/>
                    </a:moveTo>
                    <a:cubicBezTo>
                      <a:pt x="6715" y="3870"/>
                      <a:pt x="7489" y="4513"/>
                      <a:pt x="8406" y="4585"/>
                    </a:cubicBezTo>
                    <a:lnTo>
                      <a:pt x="8406" y="7359"/>
                    </a:lnTo>
                    <a:lnTo>
                      <a:pt x="310" y="7359"/>
                    </a:lnTo>
                    <a:lnTo>
                      <a:pt x="310" y="3001"/>
                    </a:lnTo>
                    <a:close/>
                    <a:moveTo>
                      <a:pt x="8608" y="1"/>
                    </a:moveTo>
                    <a:cubicBezTo>
                      <a:pt x="7430" y="1"/>
                      <a:pt x="6477" y="906"/>
                      <a:pt x="6358" y="2073"/>
                    </a:cubicBezTo>
                    <a:lnTo>
                      <a:pt x="4798" y="2073"/>
                    </a:lnTo>
                    <a:cubicBezTo>
                      <a:pt x="4703" y="2073"/>
                      <a:pt x="4632" y="2144"/>
                      <a:pt x="4632" y="2239"/>
                    </a:cubicBezTo>
                    <a:cubicBezTo>
                      <a:pt x="4632" y="2323"/>
                      <a:pt x="4703" y="2394"/>
                      <a:pt x="4798" y="2394"/>
                    </a:cubicBezTo>
                    <a:lnTo>
                      <a:pt x="6334" y="2394"/>
                    </a:lnTo>
                    <a:cubicBezTo>
                      <a:pt x="6334" y="2489"/>
                      <a:pt x="6358" y="2561"/>
                      <a:pt x="6370" y="2656"/>
                    </a:cubicBezTo>
                    <a:lnTo>
                      <a:pt x="167" y="2656"/>
                    </a:lnTo>
                    <a:cubicBezTo>
                      <a:pt x="72" y="2656"/>
                      <a:pt x="0" y="2727"/>
                      <a:pt x="0" y="2811"/>
                    </a:cubicBezTo>
                    <a:lnTo>
                      <a:pt x="0" y="7502"/>
                    </a:lnTo>
                    <a:cubicBezTo>
                      <a:pt x="0" y="7597"/>
                      <a:pt x="72" y="7668"/>
                      <a:pt x="167" y="7668"/>
                    </a:cubicBezTo>
                    <a:lnTo>
                      <a:pt x="8608" y="7668"/>
                    </a:lnTo>
                    <a:cubicBezTo>
                      <a:pt x="8692" y="7668"/>
                      <a:pt x="8763" y="7597"/>
                      <a:pt x="8763" y="7502"/>
                    </a:cubicBezTo>
                    <a:lnTo>
                      <a:pt x="8763" y="4561"/>
                    </a:lnTo>
                    <a:cubicBezTo>
                      <a:pt x="8858" y="4561"/>
                      <a:pt x="8966" y="4537"/>
                      <a:pt x="9049" y="4513"/>
                    </a:cubicBezTo>
                    <a:lnTo>
                      <a:pt x="9049" y="8371"/>
                    </a:lnTo>
                    <a:lnTo>
                      <a:pt x="7787" y="8371"/>
                    </a:lnTo>
                    <a:cubicBezTo>
                      <a:pt x="7692" y="8371"/>
                      <a:pt x="7620" y="8442"/>
                      <a:pt x="7620" y="8526"/>
                    </a:cubicBezTo>
                    <a:cubicBezTo>
                      <a:pt x="7620" y="8621"/>
                      <a:pt x="7692" y="8692"/>
                      <a:pt x="7787" y="8692"/>
                    </a:cubicBezTo>
                    <a:lnTo>
                      <a:pt x="9216" y="8692"/>
                    </a:lnTo>
                    <a:cubicBezTo>
                      <a:pt x="9299" y="8692"/>
                      <a:pt x="9382" y="8621"/>
                      <a:pt x="9382" y="8526"/>
                    </a:cubicBezTo>
                    <a:lnTo>
                      <a:pt x="9382" y="4406"/>
                    </a:lnTo>
                    <a:cubicBezTo>
                      <a:pt x="9632" y="4323"/>
                      <a:pt x="9858" y="4180"/>
                      <a:pt x="10061" y="4001"/>
                    </a:cubicBezTo>
                    <a:cubicBezTo>
                      <a:pt x="10466" y="3644"/>
                      <a:pt x="10728" y="3168"/>
                      <a:pt x="10823" y="2632"/>
                    </a:cubicBezTo>
                    <a:cubicBezTo>
                      <a:pt x="10823" y="2596"/>
                      <a:pt x="10763" y="2501"/>
                      <a:pt x="10668" y="2489"/>
                    </a:cubicBezTo>
                    <a:cubicBezTo>
                      <a:pt x="10656" y="2486"/>
                      <a:pt x="10643" y="2484"/>
                      <a:pt x="10630" y="2484"/>
                    </a:cubicBezTo>
                    <a:cubicBezTo>
                      <a:pt x="10558" y="2484"/>
                      <a:pt x="10488" y="2539"/>
                      <a:pt x="10478" y="2620"/>
                    </a:cubicBezTo>
                    <a:cubicBezTo>
                      <a:pt x="10359" y="3358"/>
                      <a:pt x="9835" y="3942"/>
                      <a:pt x="9168" y="4156"/>
                    </a:cubicBezTo>
                    <a:lnTo>
                      <a:pt x="9144" y="4156"/>
                    </a:lnTo>
                    <a:cubicBezTo>
                      <a:pt x="8966" y="4216"/>
                      <a:pt x="8763" y="4239"/>
                      <a:pt x="8573" y="4239"/>
                    </a:cubicBezTo>
                    <a:cubicBezTo>
                      <a:pt x="7513" y="4239"/>
                      <a:pt x="6656" y="3358"/>
                      <a:pt x="6656" y="2287"/>
                    </a:cubicBezTo>
                    <a:cubicBezTo>
                      <a:pt x="6656" y="1215"/>
                      <a:pt x="7513" y="346"/>
                      <a:pt x="8573" y="346"/>
                    </a:cubicBezTo>
                    <a:cubicBezTo>
                      <a:pt x="9513" y="346"/>
                      <a:pt x="10335" y="1061"/>
                      <a:pt x="10478" y="1989"/>
                    </a:cubicBezTo>
                    <a:cubicBezTo>
                      <a:pt x="10490" y="2084"/>
                      <a:pt x="10585" y="2144"/>
                      <a:pt x="10668" y="2144"/>
                    </a:cubicBezTo>
                    <a:cubicBezTo>
                      <a:pt x="10763" y="2132"/>
                      <a:pt x="10823" y="2037"/>
                      <a:pt x="10823" y="1953"/>
                    </a:cubicBezTo>
                    <a:cubicBezTo>
                      <a:pt x="10751" y="1418"/>
                      <a:pt x="10478" y="918"/>
                      <a:pt x="10073" y="572"/>
                    </a:cubicBezTo>
                    <a:cubicBezTo>
                      <a:pt x="9656" y="215"/>
                      <a:pt x="9144" y="1"/>
                      <a:pt x="86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991;p83">
                <a:extLst>
                  <a:ext uri="{FF2B5EF4-FFF2-40B4-BE49-F238E27FC236}">
                    <a16:creationId xmlns:a16="http://schemas.microsoft.com/office/drawing/2014/main" id="{717C69B4-C645-E57B-A4B8-1398E91CECF5}"/>
                  </a:ext>
                </a:extLst>
              </p:cNvPr>
              <p:cNvSpPr/>
              <p:nvPr/>
            </p:nvSpPr>
            <p:spPr>
              <a:xfrm>
                <a:off x="2881286" y="2460529"/>
                <a:ext cx="87532" cy="87912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75" extrusionOk="0">
                    <a:moveTo>
                      <a:pt x="1414" y="703"/>
                    </a:moveTo>
                    <a:cubicBezTo>
                      <a:pt x="1786" y="703"/>
                      <a:pt x="2084" y="1020"/>
                      <a:pt x="2084" y="1406"/>
                    </a:cubicBezTo>
                    <a:cubicBezTo>
                      <a:pt x="2084" y="1787"/>
                      <a:pt x="1775" y="2108"/>
                      <a:pt x="1394" y="2108"/>
                    </a:cubicBezTo>
                    <a:cubicBezTo>
                      <a:pt x="1013" y="2108"/>
                      <a:pt x="715" y="1787"/>
                      <a:pt x="715" y="1406"/>
                    </a:cubicBezTo>
                    <a:cubicBezTo>
                      <a:pt x="715" y="1013"/>
                      <a:pt x="1024" y="703"/>
                      <a:pt x="1394" y="703"/>
                    </a:cubicBezTo>
                    <a:cubicBezTo>
                      <a:pt x="1400" y="703"/>
                      <a:pt x="1407" y="703"/>
                      <a:pt x="1414" y="703"/>
                    </a:cubicBezTo>
                    <a:close/>
                    <a:moveTo>
                      <a:pt x="1382" y="1"/>
                    </a:moveTo>
                    <a:cubicBezTo>
                      <a:pt x="1286" y="1"/>
                      <a:pt x="1215" y="72"/>
                      <a:pt x="1215" y="167"/>
                    </a:cubicBezTo>
                    <a:lnTo>
                      <a:pt x="1215" y="370"/>
                    </a:lnTo>
                    <a:cubicBezTo>
                      <a:pt x="1048" y="406"/>
                      <a:pt x="917" y="465"/>
                      <a:pt x="786" y="560"/>
                    </a:cubicBezTo>
                    <a:lnTo>
                      <a:pt x="632" y="406"/>
                    </a:lnTo>
                    <a:cubicBezTo>
                      <a:pt x="607" y="374"/>
                      <a:pt x="559" y="356"/>
                      <a:pt x="511" y="356"/>
                    </a:cubicBezTo>
                    <a:cubicBezTo>
                      <a:pt x="467" y="356"/>
                      <a:pt x="422" y="371"/>
                      <a:pt x="393" y="406"/>
                    </a:cubicBezTo>
                    <a:cubicBezTo>
                      <a:pt x="334" y="465"/>
                      <a:pt x="322" y="584"/>
                      <a:pt x="393" y="644"/>
                    </a:cubicBezTo>
                    <a:lnTo>
                      <a:pt x="548" y="798"/>
                    </a:lnTo>
                    <a:cubicBezTo>
                      <a:pt x="453" y="929"/>
                      <a:pt x="393" y="1072"/>
                      <a:pt x="370" y="1227"/>
                    </a:cubicBezTo>
                    <a:lnTo>
                      <a:pt x="155" y="1227"/>
                    </a:lnTo>
                    <a:cubicBezTo>
                      <a:pt x="72" y="1227"/>
                      <a:pt x="0" y="1299"/>
                      <a:pt x="0" y="1394"/>
                    </a:cubicBezTo>
                    <a:cubicBezTo>
                      <a:pt x="0" y="1477"/>
                      <a:pt x="72" y="1549"/>
                      <a:pt x="155" y="1549"/>
                    </a:cubicBezTo>
                    <a:lnTo>
                      <a:pt x="370" y="1549"/>
                    </a:lnTo>
                    <a:cubicBezTo>
                      <a:pt x="393" y="1715"/>
                      <a:pt x="453" y="1870"/>
                      <a:pt x="548" y="1989"/>
                    </a:cubicBezTo>
                    <a:lnTo>
                      <a:pt x="393" y="2132"/>
                    </a:lnTo>
                    <a:cubicBezTo>
                      <a:pt x="334" y="2191"/>
                      <a:pt x="334" y="2311"/>
                      <a:pt x="393" y="2370"/>
                    </a:cubicBezTo>
                    <a:cubicBezTo>
                      <a:pt x="429" y="2406"/>
                      <a:pt x="477" y="2418"/>
                      <a:pt x="512" y="2418"/>
                    </a:cubicBezTo>
                    <a:cubicBezTo>
                      <a:pt x="560" y="2418"/>
                      <a:pt x="608" y="2394"/>
                      <a:pt x="632" y="2370"/>
                    </a:cubicBezTo>
                    <a:lnTo>
                      <a:pt x="786" y="2227"/>
                    </a:lnTo>
                    <a:cubicBezTo>
                      <a:pt x="905" y="2311"/>
                      <a:pt x="1048" y="2370"/>
                      <a:pt x="1215" y="2406"/>
                    </a:cubicBezTo>
                    <a:lnTo>
                      <a:pt x="1215" y="2608"/>
                    </a:lnTo>
                    <a:cubicBezTo>
                      <a:pt x="1215" y="2703"/>
                      <a:pt x="1286" y="2775"/>
                      <a:pt x="1382" y="2775"/>
                    </a:cubicBezTo>
                    <a:cubicBezTo>
                      <a:pt x="1465" y="2775"/>
                      <a:pt x="1548" y="2703"/>
                      <a:pt x="1548" y="2608"/>
                    </a:cubicBezTo>
                    <a:lnTo>
                      <a:pt x="1548" y="2430"/>
                    </a:lnTo>
                    <a:cubicBezTo>
                      <a:pt x="1703" y="2394"/>
                      <a:pt x="1846" y="2346"/>
                      <a:pt x="1977" y="2251"/>
                    </a:cubicBezTo>
                    <a:lnTo>
                      <a:pt x="2120" y="2394"/>
                    </a:lnTo>
                    <a:cubicBezTo>
                      <a:pt x="2156" y="2430"/>
                      <a:pt x="2203" y="2442"/>
                      <a:pt x="2239" y="2442"/>
                    </a:cubicBezTo>
                    <a:cubicBezTo>
                      <a:pt x="2286" y="2442"/>
                      <a:pt x="2334" y="2430"/>
                      <a:pt x="2358" y="2394"/>
                    </a:cubicBezTo>
                    <a:cubicBezTo>
                      <a:pt x="2417" y="2346"/>
                      <a:pt x="2441" y="2215"/>
                      <a:pt x="2358" y="2156"/>
                    </a:cubicBezTo>
                    <a:lnTo>
                      <a:pt x="2215" y="2013"/>
                    </a:lnTo>
                    <a:cubicBezTo>
                      <a:pt x="2298" y="1882"/>
                      <a:pt x="2358" y="1727"/>
                      <a:pt x="2394" y="1584"/>
                    </a:cubicBezTo>
                    <a:lnTo>
                      <a:pt x="2596" y="1584"/>
                    </a:lnTo>
                    <a:cubicBezTo>
                      <a:pt x="2691" y="1584"/>
                      <a:pt x="2763" y="1501"/>
                      <a:pt x="2763" y="1418"/>
                    </a:cubicBezTo>
                    <a:cubicBezTo>
                      <a:pt x="2763" y="1299"/>
                      <a:pt x="2691" y="1227"/>
                      <a:pt x="2608" y="1227"/>
                    </a:cubicBezTo>
                    <a:lnTo>
                      <a:pt x="2394" y="1227"/>
                    </a:lnTo>
                    <a:cubicBezTo>
                      <a:pt x="2370" y="1060"/>
                      <a:pt x="2310" y="906"/>
                      <a:pt x="2215" y="798"/>
                    </a:cubicBezTo>
                    <a:lnTo>
                      <a:pt x="2370" y="644"/>
                    </a:lnTo>
                    <a:cubicBezTo>
                      <a:pt x="2417" y="584"/>
                      <a:pt x="2417" y="465"/>
                      <a:pt x="2370" y="406"/>
                    </a:cubicBezTo>
                    <a:cubicBezTo>
                      <a:pt x="2340" y="376"/>
                      <a:pt x="2292" y="361"/>
                      <a:pt x="2245" y="361"/>
                    </a:cubicBezTo>
                    <a:cubicBezTo>
                      <a:pt x="2197" y="361"/>
                      <a:pt x="2150" y="376"/>
                      <a:pt x="2120" y="406"/>
                    </a:cubicBezTo>
                    <a:lnTo>
                      <a:pt x="1977" y="560"/>
                    </a:lnTo>
                    <a:cubicBezTo>
                      <a:pt x="1858" y="465"/>
                      <a:pt x="1715" y="406"/>
                      <a:pt x="1548" y="370"/>
                    </a:cubicBezTo>
                    <a:lnTo>
                      <a:pt x="1548" y="167"/>
                    </a:lnTo>
                    <a:cubicBezTo>
                      <a:pt x="1548" y="72"/>
                      <a:pt x="1477" y="1"/>
                      <a:pt x="13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992;p83">
                <a:extLst>
                  <a:ext uri="{FF2B5EF4-FFF2-40B4-BE49-F238E27FC236}">
                    <a16:creationId xmlns:a16="http://schemas.microsoft.com/office/drawing/2014/main" id="{B16124F7-56F1-DE5C-A283-6639FF3640A9}"/>
                  </a:ext>
                </a:extLst>
              </p:cNvPr>
              <p:cNvSpPr/>
              <p:nvPr/>
            </p:nvSpPr>
            <p:spPr>
              <a:xfrm>
                <a:off x="2908436" y="2488059"/>
                <a:ext cx="33612" cy="33993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73" extrusionOk="0">
                    <a:moveTo>
                      <a:pt x="525" y="346"/>
                    </a:moveTo>
                    <a:cubicBezTo>
                      <a:pt x="632" y="346"/>
                      <a:pt x="715" y="430"/>
                      <a:pt x="715" y="537"/>
                    </a:cubicBezTo>
                    <a:cubicBezTo>
                      <a:pt x="715" y="632"/>
                      <a:pt x="632" y="727"/>
                      <a:pt x="525" y="727"/>
                    </a:cubicBezTo>
                    <a:cubicBezTo>
                      <a:pt x="417" y="727"/>
                      <a:pt x="334" y="632"/>
                      <a:pt x="334" y="537"/>
                    </a:cubicBezTo>
                    <a:cubicBezTo>
                      <a:pt x="334" y="430"/>
                      <a:pt x="417" y="346"/>
                      <a:pt x="525" y="346"/>
                    </a:cubicBezTo>
                    <a:close/>
                    <a:moveTo>
                      <a:pt x="525" y="1"/>
                    </a:moveTo>
                    <a:cubicBezTo>
                      <a:pt x="239" y="1"/>
                      <a:pt x="1" y="239"/>
                      <a:pt x="1" y="537"/>
                    </a:cubicBezTo>
                    <a:cubicBezTo>
                      <a:pt x="1" y="834"/>
                      <a:pt x="239" y="1072"/>
                      <a:pt x="525" y="1072"/>
                    </a:cubicBezTo>
                    <a:cubicBezTo>
                      <a:pt x="810" y="1072"/>
                      <a:pt x="1048" y="834"/>
                      <a:pt x="1048" y="537"/>
                    </a:cubicBezTo>
                    <a:cubicBezTo>
                      <a:pt x="1060" y="239"/>
                      <a:pt x="822" y="1"/>
                      <a:pt x="5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874636A-C1F0-4434-FEAC-DA692C54B0F7}"/>
              </a:ext>
            </a:extLst>
          </p:cNvPr>
          <p:cNvGrpSpPr/>
          <p:nvPr/>
        </p:nvGrpSpPr>
        <p:grpSpPr>
          <a:xfrm>
            <a:off x="4837205" y="2534609"/>
            <a:ext cx="3130090" cy="338849"/>
            <a:chOff x="4837205" y="2534609"/>
            <a:chExt cx="3130090" cy="33884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1CFE08-2E19-9D15-9EE4-ECF824D0D47C}"/>
                </a:ext>
              </a:extLst>
            </p:cNvPr>
            <p:cNvSpPr txBox="1"/>
            <p:nvPr/>
          </p:nvSpPr>
          <p:spPr>
            <a:xfrm>
              <a:off x="5453392" y="2550293"/>
              <a:ext cx="251390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User Retention Rate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34" name="Google Shape;12323;p82">
              <a:extLst>
                <a:ext uri="{FF2B5EF4-FFF2-40B4-BE49-F238E27FC236}">
                  <a16:creationId xmlns:a16="http://schemas.microsoft.com/office/drawing/2014/main" id="{B69F00EB-4349-1D6E-EDC6-7143A33B4D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37205" y="2534609"/>
              <a:ext cx="457200" cy="335428"/>
              <a:chOff x="5331913" y="3413947"/>
              <a:chExt cx="347143" cy="254684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35" name="Google Shape;12324;p82">
                <a:extLst>
                  <a:ext uri="{FF2B5EF4-FFF2-40B4-BE49-F238E27FC236}">
                    <a16:creationId xmlns:a16="http://schemas.microsoft.com/office/drawing/2014/main" id="{014D02F0-99F1-6369-898D-331B1028AAB9}"/>
                  </a:ext>
                </a:extLst>
              </p:cNvPr>
              <p:cNvSpPr/>
              <p:nvPr/>
            </p:nvSpPr>
            <p:spPr>
              <a:xfrm>
                <a:off x="5597163" y="3523083"/>
                <a:ext cx="4322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489" extrusionOk="0">
                    <a:moveTo>
                      <a:pt x="167" y="0"/>
                    </a:moveTo>
                    <a:cubicBezTo>
                      <a:pt x="84" y="0"/>
                      <a:pt x="0" y="71"/>
                      <a:pt x="0" y="167"/>
                    </a:cubicBezTo>
                    <a:cubicBezTo>
                      <a:pt x="0" y="250"/>
                      <a:pt x="84" y="322"/>
                      <a:pt x="167" y="322"/>
                    </a:cubicBezTo>
                    <a:cubicBezTo>
                      <a:pt x="346" y="322"/>
                      <a:pt x="870" y="357"/>
                      <a:pt x="1120" y="476"/>
                    </a:cubicBezTo>
                    <a:cubicBezTo>
                      <a:pt x="1155" y="488"/>
                      <a:pt x="1167" y="488"/>
                      <a:pt x="1191" y="488"/>
                    </a:cubicBezTo>
                    <a:cubicBezTo>
                      <a:pt x="1251" y="488"/>
                      <a:pt x="1310" y="464"/>
                      <a:pt x="1346" y="405"/>
                    </a:cubicBezTo>
                    <a:cubicBezTo>
                      <a:pt x="1358" y="322"/>
                      <a:pt x="1334" y="226"/>
                      <a:pt x="1251" y="191"/>
                    </a:cubicBezTo>
                    <a:cubicBezTo>
                      <a:pt x="882" y="12"/>
                      <a:pt x="203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325;p82">
                <a:extLst>
                  <a:ext uri="{FF2B5EF4-FFF2-40B4-BE49-F238E27FC236}">
                    <a16:creationId xmlns:a16="http://schemas.microsoft.com/office/drawing/2014/main" id="{ACE69BE7-3A18-C819-9000-D01312271533}"/>
                  </a:ext>
                </a:extLst>
              </p:cNvPr>
              <p:cNvSpPr/>
              <p:nvPr/>
            </p:nvSpPr>
            <p:spPr>
              <a:xfrm>
                <a:off x="5331913" y="3413947"/>
                <a:ext cx="347143" cy="253538"/>
              </a:xfrm>
              <a:custGeom>
                <a:avLst/>
                <a:gdLst/>
                <a:ahLst/>
                <a:cxnLst/>
                <a:rect l="l" t="t" r="r" b="b"/>
                <a:pathLst>
                  <a:path w="10907" h="7966" extrusionOk="0">
                    <a:moveTo>
                      <a:pt x="7168" y="357"/>
                    </a:moveTo>
                    <a:lnTo>
                      <a:pt x="7168" y="1893"/>
                    </a:lnTo>
                    <a:cubicBezTo>
                      <a:pt x="7168" y="2131"/>
                      <a:pt x="7120" y="2357"/>
                      <a:pt x="7013" y="2560"/>
                    </a:cubicBezTo>
                    <a:cubicBezTo>
                      <a:pt x="7001" y="2584"/>
                      <a:pt x="7001" y="2608"/>
                      <a:pt x="7001" y="2643"/>
                    </a:cubicBezTo>
                    <a:lnTo>
                      <a:pt x="7001" y="3084"/>
                    </a:lnTo>
                    <a:cubicBezTo>
                      <a:pt x="7001" y="3512"/>
                      <a:pt x="6822" y="3917"/>
                      <a:pt x="6513" y="4203"/>
                    </a:cubicBezTo>
                    <a:cubicBezTo>
                      <a:pt x="6465" y="4227"/>
                      <a:pt x="6429" y="4274"/>
                      <a:pt x="6394" y="4310"/>
                    </a:cubicBezTo>
                    <a:cubicBezTo>
                      <a:pt x="6111" y="4514"/>
                      <a:pt x="5775" y="4621"/>
                      <a:pt x="5415" y="4621"/>
                    </a:cubicBezTo>
                    <a:cubicBezTo>
                      <a:pt x="5396" y="4621"/>
                      <a:pt x="5377" y="4620"/>
                      <a:pt x="5358" y="4620"/>
                    </a:cubicBezTo>
                    <a:cubicBezTo>
                      <a:pt x="4536" y="4560"/>
                      <a:pt x="3917" y="3858"/>
                      <a:pt x="3917" y="3024"/>
                    </a:cubicBezTo>
                    <a:lnTo>
                      <a:pt x="3917" y="2643"/>
                    </a:lnTo>
                    <a:cubicBezTo>
                      <a:pt x="3917" y="2608"/>
                      <a:pt x="3917" y="2596"/>
                      <a:pt x="3905" y="2560"/>
                    </a:cubicBezTo>
                    <a:cubicBezTo>
                      <a:pt x="3798" y="2357"/>
                      <a:pt x="3751" y="2131"/>
                      <a:pt x="3751" y="1893"/>
                    </a:cubicBezTo>
                    <a:lnTo>
                      <a:pt x="3751" y="1548"/>
                    </a:lnTo>
                    <a:cubicBezTo>
                      <a:pt x="3751" y="893"/>
                      <a:pt x="4286" y="357"/>
                      <a:pt x="4941" y="357"/>
                    </a:cubicBezTo>
                    <a:close/>
                    <a:moveTo>
                      <a:pt x="10013" y="2905"/>
                    </a:moveTo>
                    <a:lnTo>
                      <a:pt x="10013" y="3560"/>
                    </a:lnTo>
                    <a:cubicBezTo>
                      <a:pt x="10013" y="3667"/>
                      <a:pt x="9989" y="3774"/>
                      <a:pt x="9942" y="3870"/>
                    </a:cubicBezTo>
                    <a:lnTo>
                      <a:pt x="9870" y="4036"/>
                    </a:lnTo>
                    <a:cubicBezTo>
                      <a:pt x="9858" y="4048"/>
                      <a:pt x="9858" y="4084"/>
                      <a:pt x="9858" y="4108"/>
                    </a:cubicBezTo>
                    <a:lnTo>
                      <a:pt x="9858" y="4453"/>
                    </a:lnTo>
                    <a:cubicBezTo>
                      <a:pt x="9870" y="4679"/>
                      <a:pt x="9763" y="4882"/>
                      <a:pt x="9597" y="5048"/>
                    </a:cubicBezTo>
                    <a:cubicBezTo>
                      <a:pt x="9451" y="5205"/>
                      <a:pt x="9244" y="5288"/>
                      <a:pt x="9022" y="5288"/>
                    </a:cubicBezTo>
                    <a:cubicBezTo>
                      <a:pt x="9007" y="5288"/>
                      <a:pt x="8992" y="5287"/>
                      <a:pt x="8977" y="5286"/>
                    </a:cubicBezTo>
                    <a:cubicBezTo>
                      <a:pt x="8513" y="5275"/>
                      <a:pt x="8144" y="4870"/>
                      <a:pt x="8144" y="4382"/>
                    </a:cubicBezTo>
                    <a:lnTo>
                      <a:pt x="8144" y="4084"/>
                    </a:lnTo>
                    <a:cubicBezTo>
                      <a:pt x="8144" y="4048"/>
                      <a:pt x="8144" y="4036"/>
                      <a:pt x="8132" y="4012"/>
                    </a:cubicBezTo>
                    <a:lnTo>
                      <a:pt x="8025" y="3810"/>
                    </a:lnTo>
                    <a:cubicBezTo>
                      <a:pt x="8002" y="3741"/>
                      <a:pt x="7968" y="3672"/>
                      <a:pt x="7966" y="3582"/>
                    </a:cubicBezTo>
                    <a:lnTo>
                      <a:pt x="7966" y="3582"/>
                    </a:lnTo>
                    <a:cubicBezTo>
                      <a:pt x="7973" y="3196"/>
                      <a:pt x="8279" y="2905"/>
                      <a:pt x="8644" y="2905"/>
                    </a:cubicBezTo>
                    <a:close/>
                    <a:moveTo>
                      <a:pt x="1727" y="2893"/>
                    </a:moveTo>
                    <a:cubicBezTo>
                      <a:pt x="2000" y="2893"/>
                      <a:pt x="2250" y="3000"/>
                      <a:pt x="2441" y="3191"/>
                    </a:cubicBezTo>
                    <a:cubicBezTo>
                      <a:pt x="2643" y="3381"/>
                      <a:pt x="2739" y="3655"/>
                      <a:pt x="2774" y="3929"/>
                    </a:cubicBezTo>
                    <a:cubicBezTo>
                      <a:pt x="2774" y="4024"/>
                      <a:pt x="2786" y="4132"/>
                      <a:pt x="2786" y="4227"/>
                    </a:cubicBezTo>
                    <a:lnTo>
                      <a:pt x="2786" y="4262"/>
                    </a:lnTo>
                    <a:cubicBezTo>
                      <a:pt x="2608" y="3989"/>
                      <a:pt x="2358" y="3798"/>
                      <a:pt x="2000" y="3691"/>
                    </a:cubicBezTo>
                    <a:cubicBezTo>
                      <a:pt x="1753" y="3615"/>
                      <a:pt x="1520" y="3607"/>
                      <a:pt x="1431" y="3607"/>
                    </a:cubicBezTo>
                    <a:cubicBezTo>
                      <a:pt x="1409" y="3607"/>
                      <a:pt x="1396" y="3608"/>
                      <a:pt x="1393" y="3608"/>
                    </a:cubicBezTo>
                    <a:cubicBezTo>
                      <a:pt x="1346" y="3608"/>
                      <a:pt x="1310" y="3620"/>
                      <a:pt x="1286" y="3655"/>
                    </a:cubicBezTo>
                    <a:lnTo>
                      <a:pt x="1000" y="3953"/>
                    </a:lnTo>
                    <a:cubicBezTo>
                      <a:pt x="941" y="4012"/>
                      <a:pt x="941" y="4108"/>
                      <a:pt x="1000" y="4167"/>
                    </a:cubicBezTo>
                    <a:cubicBezTo>
                      <a:pt x="1030" y="4197"/>
                      <a:pt x="1072" y="4212"/>
                      <a:pt x="1113" y="4212"/>
                    </a:cubicBezTo>
                    <a:cubicBezTo>
                      <a:pt x="1155" y="4212"/>
                      <a:pt x="1197" y="4197"/>
                      <a:pt x="1226" y="4167"/>
                    </a:cubicBezTo>
                    <a:lnTo>
                      <a:pt x="1465" y="3917"/>
                    </a:lnTo>
                    <a:cubicBezTo>
                      <a:pt x="1667" y="3929"/>
                      <a:pt x="2322" y="4012"/>
                      <a:pt x="2572" y="4572"/>
                    </a:cubicBezTo>
                    <a:cubicBezTo>
                      <a:pt x="2500" y="4989"/>
                      <a:pt x="2143" y="5298"/>
                      <a:pt x="1727" y="5298"/>
                    </a:cubicBezTo>
                    <a:cubicBezTo>
                      <a:pt x="1250" y="5298"/>
                      <a:pt x="869" y="4917"/>
                      <a:pt x="869" y="4441"/>
                    </a:cubicBezTo>
                    <a:cubicBezTo>
                      <a:pt x="869" y="4346"/>
                      <a:pt x="798" y="4274"/>
                      <a:pt x="703" y="4274"/>
                    </a:cubicBezTo>
                    <a:lnTo>
                      <a:pt x="679" y="4274"/>
                    </a:lnTo>
                    <a:lnTo>
                      <a:pt x="679" y="4227"/>
                    </a:lnTo>
                    <a:cubicBezTo>
                      <a:pt x="679" y="4132"/>
                      <a:pt x="679" y="4024"/>
                      <a:pt x="691" y="3929"/>
                    </a:cubicBezTo>
                    <a:cubicBezTo>
                      <a:pt x="703" y="3655"/>
                      <a:pt x="822" y="3381"/>
                      <a:pt x="1012" y="3191"/>
                    </a:cubicBezTo>
                    <a:cubicBezTo>
                      <a:pt x="1215" y="3000"/>
                      <a:pt x="1465" y="2893"/>
                      <a:pt x="1727" y="2893"/>
                    </a:cubicBezTo>
                    <a:close/>
                    <a:moveTo>
                      <a:pt x="643" y="4882"/>
                    </a:moveTo>
                    <a:cubicBezTo>
                      <a:pt x="726" y="5096"/>
                      <a:pt x="881" y="5275"/>
                      <a:pt x="1060" y="5405"/>
                    </a:cubicBezTo>
                    <a:lnTo>
                      <a:pt x="1060" y="5596"/>
                    </a:lnTo>
                    <a:cubicBezTo>
                      <a:pt x="762" y="5501"/>
                      <a:pt x="619" y="5346"/>
                      <a:pt x="560" y="5275"/>
                    </a:cubicBezTo>
                    <a:cubicBezTo>
                      <a:pt x="595" y="5155"/>
                      <a:pt x="631" y="5036"/>
                      <a:pt x="643" y="4882"/>
                    </a:cubicBezTo>
                    <a:close/>
                    <a:moveTo>
                      <a:pt x="2798" y="4882"/>
                    </a:moveTo>
                    <a:cubicBezTo>
                      <a:pt x="2810" y="5024"/>
                      <a:pt x="2846" y="5155"/>
                      <a:pt x="2893" y="5263"/>
                    </a:cubicBezTo>
                    <a:cubicBezTo>
                      <a:pt x="2834" y="5346"/>
                      <a:pt x="2679" y="5477"/>
                      <a:pt x="2381" y="5596"/>
                    </a:cubicBezTo>
                    <a:lnTo>
                      <a:pt x="2381" y="5405"/>
                    </a:lnTo>
                    <a:cubicBezTo>
                      <a:pt x="2560" y="5275"/>
                      <a:pt x="2715" y="5096"/>
                      <a:pt x="2798" y="4882"/>
                    </a:cubicBezTo>
                    <a:close/>
                    <a:moveTo>
                      <a:pt x="6299" y="4727"/>
                    </a:moveTo>
                    <a:lnTo>
                      <a:pt x="6299" y="5001"/>
                    </a:lnTo>
                    <a:lnTo>
                      <a:pt x="5453" y="5596"/>
                    </a:lnTo>
                    <a:lnTo>
                      <a:pt x="4584" y="5024"/>
                    </a:lnTo>
                    <a:lnTo>
                      <a:pt x="4584" y="4727"/>
                    </a:lnTo>
                    <a:cubicBezTo>
                      <a:pt x="4810" y="4846"/>
                      <a:pt x="5060" y="4917"/>
                      <a:pt x="5322" y="4929"/>
                    </a:cubicBezTo>
                    <a:lnTo>
                      <a:pt x="5441" y="4929"/>
                    </a:lnTo>
                    <a:cubicBezTo>
                      <a:pt x="5739" y="4929"/>
                      <a:pt x="6037" y="4858"/>
                      <a:pt x="6299" y="4727"/>
                    </a:cubicBezTo>
                    <a:close/>
                    <a:moveTo>
                      <a:pt x="9347" y="5572"/>
                    </a:moveTo>
                    <a:lnTo>
                      <a:pt x="9347" y="5632"/>
                    </a:lnTo>
                    <a:cubicBezTo>
                      <a:pt x="9347" y="5656"/>
                      <a:pt x="9347" y="5691"/>
                      <a:pt x="9358" y="5715"/>
                    </a:cubicBezTo>
                    <a:lnTo>
                      <a:pt x="9001" y="6072"/>
                    </a:lnTo>
                    <a:lnTo>
                      <a:pt x="8644" y="5715"/>
                    </a:lnTo>
                    <a:cubicBezTo>
                      <a:pt x="8644" y="5691"/>
                      <a:pt x="8668" y="5656"/>
                      <a:pt x="8668" y="5632"/>
                    </a:cubicBezTo>
                    <a:lnTo>
                      <a:pt x="8668" y="5572"/>
                    </a:lnTo>
                    <a:cubicBezTo>
                      <a:pt x="8763" y="5596"/>
                      <a:pt x="8870" y="5632"/>
                      <a:pt x="8977" y="5632"/>
                    </a:cubicBezTo>
                    <a:lnTo>
                      <a:pt x="9001" y="5632"/>
                    </a:lnTo>
                    <a:cubicBezTo>
                      <a:pt x="9120" y="5632"/>
                      <a:pt x="9239" y="5620"/>
                      <a:pt x="9347" y="5572"/>
                    </a:cubicBezTo>
                    <a:close/>
                    <a:moveTo>
                      <a:pt x="2108" y="5572"/>
                    </a:moveTo>
                    <a:lnTo>
                      <a:pt x="2108" y="5739"/>
                    </a:lnTo>
                    <a:cubicBezTo>
                      <a:pt x="2108" y="5798"/>
                      <a:pt x="2119" y="5834"/>
                      <a:pt x="2143" y="5882"/>
                    </a:cubicBezTo>
                    <a:lnTo>
                      <a:pt x="1965" y="6013"/>
                    </a:lnTo>
                    <a:cubicBezTo>
                      <a:pt x="1899" y="6084"/>
                      <a:pt x="1816" y="6120"/>
                      <a:pt x="1731" y="6120"/>
                    </a:cubicBezTo>
                    <a:cubicBezTo>
                      <a:pt x="1646" y="6120"/>
                      <a:pt x="1560" y="6084"/>
                      <a:pt x="1488" y="6013"/>
                    </a:cubicBezTo>
                    <a:lnTo>
                      <a:pt x="1346" y="5882"/>
                    </a:lnTo>
                    <a:cubicBezTo>
                      <a:pt x="1369" y="5834"/>
                      <a:pt x="1381" y="5775"/>
                      <a:pt x="1381" y="5739"/>
                    </a:cubicBezTo>
                    <a:lnTo>
                      <a:pt x="1381" y="5572"/>
                    </a:lnTo>
                    <a:cubicBezTo>
                      <a:pt x="1488" y="5596"/>
                      <a:pt x="1607" y="5632"/>
                      <a:pt x="1750" y="5632"/>
                    </a:cubicBezTo>
                    <a:cubicBezTo>
                      <a:pt x="1857" y="5632"/>
                      <a:pt x="1977" y="5608"/>
                      <a:pt x="2108" y="5572"/>
                    </a:cubicBezTo>
                    <a:close/>
                    <a:moveTo>
                      <a:pt x="4465" y="5298"/>
                    </a:moveTo>
                    <a:lnTo>
                      <a:pt x="5215" y="5810"/>
                    </a:lnTo>
                    <a:lnTo>
                      <a:pt x="4810" y="6215"/>
                    </a:lnTo>
                    <a:lnTo>
                      <a:pt x="4798" y="6215"/>
                    </a:lnTo>
                    <a:lnTo>
                      <a:pt x="4310" y="5465"/>
                    </a:lnTo>
                    <a:lnTo>
                      <a:pt x="4465" y="5298"/>
                    </a:lnTo>
                    <a:close/>
                    <a:moveTo>
                      <a:pt x="6429" y="5298"/>
                    </a:moveTo>
                    <a:lnTo>
                      <a:pt x="6596" y="5465"/>
                    </a:lnTo>
                    <a:lnTo>
                      <a:pt x="6108" y="6215"/>
                    </a:lnTo>
                    <a:lnTo>
                      <a:pt x="6096" y="6215"/>
                    </a:lnTo>
                    <a:lnTo>
                      <a:pt x="5691" y="5810"/>
                    </a:lnTo>
                    <a:lnTo>
                      <a:pt x="6429" y="5298"/>
                    </a:lnTo>
                    <a:close/>
                    <a:moveTo>
                      <a:pt x="4905" y="0"/>
                    </a:moveTo>
                    <a:cubicBezTo>
                      <a:pt x="4072" y="0"/>
                      <a:pt x="3381" y="691"/>
                      <a:pt x="3381" y="1524"/>
                    </a:cubicBezTo>
                    <a:lnTo>
                      <a:pt x="3381" y="1869"/>
                    </a:lnTo>
                    <a:cubicBezTo>
                      <a:pt x="3381" y="2131"/>
                      <a:pt x="3441" y="2381"/>
                      <a:pt x="3548" y="2643"/>
                    </a:cubicBezTo>
                    <a:lnTo>
                      <a:pt x="3548" y="3000"/>
                    </a:lnTo>
                    <a:cubicBezTo>
                      <a:pt x="3548" y="3596"/>
                      <a:pt x="3810" y="4132"/>
                      <a:pt x="4227" y="4465"/>
                    </a:cubicBezTo>
                    <a:lnTo>
                      <a:pt x="4227" y="5001"/>
                    </a:lnTo>
                    <a:lnTo>
                      <a:pt x="3929" y="5322"/>
                    </a:lnTo>
                    <a:cubicBezTo>
                      <a:pt x="3905" y="5346"/>
                      <a:pt x="3893" y="5394"/>
                      <a:pt x="3893" y="5441"/>
                    </a:cubicBezTo>
                    <a:lnTo>
                      <a:pt x="2905" y="5798"/>
                    </a:lnTo>
                    <a:cubicBezTo>
                      <a:pt x="2834" y="5822"/>
                      <a:pt x="2774" y="5858"/>
                      <a:pt x="2715" y="5894"/>
                    </a:cubicBezTo>
                    <a:lnTo>
                      <a:pt x="2560" y="5822"/>
                    </a:lnTo>
                    <a:cubicBezTo>
                      <a:pt x="3024" y="5632"/>
                      <a:pt x="3155" y="5346"/>
                      <a:pt x="3179" y="5334"/>
                    </a:cubicBezTo>
                    <a:cubicBezTo>
                      <a:pt x="3203" y="5286"/>
                      <a:pt x="3203" y="5227"/>
                      <a:pt x="3179" y="5179"/>
                    </a:cubicBezTo>
                    <a:cubicBezTo>
                      <a:pt x="3060" y="4965"/>
                      <a:pt x="3036" y="4524"/>
                      <a:pt x="3036" y="4203"/>
                    </a:cubicBezTo>
                    <a:cubicBezTo>
                      <a:pt x="3036" y="4084"/>
                      <a:pt x="3036" y="3977"/>
                      <a:pt x="3024" y="3893"/>
                    </a:cubicBezTo>
                    <a:cubicBezTo>
                      <a:pt x="2965" y="3131"/>
                      <a:pt x="2405" y="2548"/>
                      <a:pt x="1691" y="2548"/>
                    </a:cubicBezTo>
                    <a:cubicBezTo>
                      <a:pt x="976" y="2548"/>
                      <a:pt x="393" y="3131"/>
                      <a:pt x="345" y="3893"/>
                    </a:cubicBezTo>
                    <a:cubicBezTo>
                      <a:pt x="345" y="3977"/>
                      <a:pt x="333" y="4084"/>
                      <a:pt x="333" y="4203"/>
                    </a:cubicBezTo>
                    <a:cubicBezTo>
                      <a:pt x="322" y="4548"/>
                      <a:pt x="298" y="4965"/>
                      <a:pt x="203" y="5179"/>
                    </a:cubicBezTo>
                    <a:cubicBezTo>
                      <a:pt x="167" y="5227"/>
                      <a:pt x="167" y="5286"/>
                      <a:pt x="203" y="5334"/>
                    </a:cubicBezTo>
                    <a:cubicBezTo>
                      <a:pt x="203" y="5346"/>
                      <a:pt x="345" y="5632"/>
                      <a:pt x="810" y="5822"/>
                    </a:cubicBezTo>
                    <a:lnTo>
                      <a:pt x="369" y="6037"/>
                    </a:lnTo>
                    <a:cubicBezTo>
                      <a:pt x="155" y="6156"/>
                      <a:pt x="0" y="6370"/>
                      <a:pt x="0" y="6632"/>
                    </a:cubicBezTo>
                    <a:lnTo>
                      <a:pt x="0" y="7799"/>
                    </a:lnTo>
                    <a:cubicBezTo>
                      <a:pt x="0" y="7894"/>
                      <a:pt x="72" y="7965"/>
                      <a:pt x="167" y="7965"/>
                    </a:cubicBezTo>
                    <a:cubicBezTo>
                      <a:pt x="250" y="7965"/>
                      <a:pt x="333" y="7894"/>
                      <a:pt x="333" y="7799"/>
                    </a:cubicBezTo>
                    <a:lnTo>
                      <a:pt x="333" y="6632"/>
                    </a:lnTo>
                    <a:cubicBezTo>
                      <a:pt x="333" y="6489"/>
                      <a:pt x="405" y="6370"/>
                      <a:pt x="524" y="6310"/>
                    </a:cubicBezTo>
                    <a:lnTo>
                      <a:pt x="1060" y="6048"/>
                    </a:lnTo>
                    <a:lnTo>
                      <a:pt x="1238" y="6227"/>
                    </a:lnTo>
                    <a:cubicBezTo>
                      <a:pt x="1369" y="6346"/>
                      <a:pt x="1536" y="6406"/>
                      <a:pt x="1703" y="6406"/>
                    </a:cubicBezTo>
                    <a:cubicBezTo>
                      <a:pt x="1857" y="6406"/>
                      <a:pt x="2024" y="6346"/>
                      <a:pt x="2155" y="6227"/>
                    </a:cubicBezTo>
                    <a:lnTo>
                      <a:pt x="2334" y="6048"/>
                    </a:lnTo>
                    <a:lnTo>
                      <a:pt x="2512" y="6132"/>
                    </a:lnTo>
                    <a:cubicBezTo>
                      <a:pt x="2441" y="6275"/>
                      <a:pt x="2381" y="6418"/>
                      <a:pt x="2381" y="6584"/>
                    </a:cubicBezTo>
                    <a:lnTo>
                      <a:pt x="2381" y="7799"/>
                    </a:lnTo>
                    <a:cubicBezTo>
                      <a:pt x="2381" y="7894"/>
                      <a:pt x="2453" y="7965"/>
                      <a:pt x="2548" y="7965"/>
                    </a:cubicBezTo>
                    <a:cubicBezTo>
                      <a:pt x="2631" y="7965"/>
                      <a:pt x="2715" y="7894"/>
                      <a:pt x="2715" y="7799"/>
                    </a:cubicBezTo>
                    <a:lnTo>
                      <a:pt x="2715" y="6584"/>
                    </a:lnTo>
                    <a:cubicBezTo>
                      <a:pt x="2715" y="6358"/>
                      <a:pt x="2846" y="6167"/>
                      <a:pt x="3048" y="6096"/>
                    </a:cubicBezTo>
                    <a:lnTo>
                      <a:pt x="4084" y="5715"/>
                    </a:lnTo>
                    <a:lnTo>
                      <a:pt x="4513" y="6358"/>
                    </a:lnTo>
                    <a:cubicBezTo>
                      <a:pt x="4572" y="6453"/>
                      <a:pt x="4655" y="6489"/>
                      <a:pt x="4751" y="6513"/>
                    </a:cubicBezTo>
                    <a:lnTo>
                      <a:pt x="4775" y="6513"/>
                    </a:lnTo>
                    <a:cubicBezTo>
                      <a:pt x="4870" y="6513"/>
                      <a:pt x="4941" y="6477"/>
                      <a:pt x="5013" y="6418"/>
                    </a:cubicBezTo>
                    <a:lnTo>
                      <a:pt x="5286" y="6156"/>
                    </a:lnTo>
                    <a:lnTo>
                      <a:pt x="5286" y="7799"/>
                    </a:lnTo>
                    <a:cubicBezTo>
                      <a:pt x="5286" y="7894"/>
                      <a:pt x="5358" y="7965"/>
                      <a:pt x="5453" y="7965"/>
                    </a:cubicBezTo>
                    <a:cubicBezTo>
                      <a:pt x="5537" y="7965"/>
                      <a:pt x="5608" y="7894"/>
                      <a:pt x="5608" y="7799"/>
                    </a:cubicBezTo>
                    <a:lnTo>
                      <a:pt x="5608" y="6156"/>
                    </a:lnTo>
                    <a:lnTo>
                      <a:pt x="5882" y="6418"/>
                    </a:lnTo>
                    <a:cubicBezTo>
                      <a:pt x="5941" y="6477"/>
                      <a:pt x="6025" y="6513"/>
                      <a:pt x="6120" y="6513"/>
                    </a:cubicBezTo>
                    <a:lnTo>
                      <a:pt x="6144" y="6513"/>
                    </a:lnTo>
                    <a:cubicBezTo>
                      <a:pt x="6251" y="6489"/>
                      <a:pt x="6322" y="6453"/>
                      <a:pt x="6382" y="6358"/>
                    </a:cubicBezTo>
                    <a:lnTo>
                      <a:pt x="6822" y="5715"/>
                    </a:lnTo>
                    <a:lnTo>
                      <a:pt x="7846" y="6096"/>
                    </a:lnTo>
                    <a:cubicBezTo>
                      <a:pt x="8049" y="6167"/>
                      <a:pt x="8192" y="6358"/>
                      <a:pt x="8192" y="6584"/>
                    </a:cubicBezTo>
                    <a:lnTo>
                      <a:pt x="8192" y="7799"/>
                    </a:lnTo>
                    <a:cubicBezTo>
                      <a:pt x="8192" y="7894"/>
                      <a:pt x="8263" y="7965"/>
                      <a:pt x="8346" y="7965"/>
                    </a:cubicBezTo>
                    <a:cubicBezTo>
                      <a:pt x="8442" y="7965"/>
                      <a:pt x="8513" y="7894"/>
                      <a:pt x="8513" y="7799"/>
                    </a:cubicBezTo>
                    <a:lnTo>
                      <a:pt x="8513" y="6584"/>
                    </a:lnTo>
                    <a:cubicBezTo>
                      <a:pt x="8513" y="6358"/>
                      <a:pt x="8430" y="6156"/>
                      <a:pt x="8275" y="6001"/>
                    </a:cubicBezTo>
                    <a:lnTo>
                      <a:pt x="8323" y="5989"/>
                    </a:lnTo>
                    <a:cubicBezTo>
                      <a:pt x="8370" y="5977"/>
                      <a:pt x="8406" y="5953"/>
                      <a:pt x="8465" y="5929"/>
                    </a:cubicBezTo>
                    <a:lnTo>
                      <a:pt x="8870" y="6334"/>
                    </a:lnTo>
                    <a:lnTo>
                      <a:pt x="8870" y="7787"/>
                    </a:lnTo>
                    <a:cubicBezTo>
                      <a:pt x="8870" y="7882"/>
                      <a:pt x="8942" y="7953"/>
                      <a:pt x="9037" y="7953"/>
                    </a:cubicBezTo>
                    <a:cubicBezTo>
                      <a:pt x="9120" y="7953"/>
                      <a:pt x="9204" y="7882"/>
                      <a:pt x="9204" y="7787"/>
                    </a:cubicBezTo>
                    <a:lnTo>
                      <a:pt x="9204" y="6334"/>
                    </a:lnTo>
                    <a:lnTo>
                      <a:pt x="9597" y="5929"/>
                    </a:lnTo>
                    <a:cubicBezTo>
                      <a:pt x="9620" y="5941"/>
                      <a:pt x="9644" y="5941"/>
                      <a:pt x="9680" y="5953"/>
                    </a:cubicBezTo>
                    <a:lnTo>
                      <a:pt x="10335" y="6156"/>
                    </a:lnTo>
                    <a:cubicBezTo>
                      <a:pt x="10478" y="6191"/>
                      <a:pt x="10585" y="6334"/>
                      <a:pt x="10585" y="6489"/>
                    </a:cubicBezTo>
                    <a:lnTo>
                      <a:pt x="10585" y="7799"/>
                    </a:lnTo>
                    <a:cubicBezTo>
                      <a:pt x="10585" y="7894"/>
                      <a:pt x="10656" y="7965"/>
                      <a:pt x="10751" y="7965"/>
                    </a:cubicBezTo>
                    <a:cubicBezTo>
                      <a:pt x="10835" y="7965"/>
                      <a:pt x="10906" y="7894"/>
                      <a:pt x="10906" y="7799"/>
                    </a:cubicBezTo>
                    <a:lnTo>
                      <a:pt x="10906" y="6489"/>
                    </a:lnTo>
                    <a:cubicBezTo>
                      <a:pt x="10871" y="6227"/>
                      <a:pt x="10656" y="5953"/>
                      <a:pt x="10382" y="5870"/>
                    </a:cubicBezTo>
                    <a:lnTo>
                      <a:pt x="9716" y="5679"/>
                    </a:lnTo>
                    <a:cubicBezTo>
                      <a:pt x="9692" y="5656"/>
                      <a:pt x="9680" y="5644"/>
                      <a:pt x="9680" y="5620"/>
                    </a:cubicBezTo>
                    <a:lnTo>
                      <a:pt x="9680" y="5394"/>
                    </a:lnTo>
                    <a:cubicBezTo>
                      <a:pt x="9739" y="5358"/>
                      <a:pt x="9787" y="5322"/>
                      <a:pt x="9823" y="5275"/>
                    </a:cubicBezTo>
                    <a:cubicBezTo>
                      <a:pt x="10049" y="5048"/>
                      <a:pt x="10180" y="4751"/>
                      <a:pt x="10180" y="4429"/>
                    </a:cubicBezTo>
                    <a:lnTo>
                      <a:pt x="10180" y="4132"/>
                    </a:lnTo>
                    <a:lnTo>
                      <a:pt x="10239" y="3989"/>
                    </a:lnTo>
                    <a:cubicBezTo>
                      <a:pt x="10323" y="3858"/>
                      <a:pt x="10347" y="3691"/>
                      <a:pt x="10347" y="3548"/>
                    </a:cubicBezTo>
                    <a:lnTo>
                      <a:pt x="10347" y="2727"/>
                    </a:lnTo>
                    <a:cubicBezTo>
                      <a:pt x="10347" y="2643"/>
                      <a:pt x="10275" y="2560"/>
                      <a:pt x="10180" y="2560"/>
                    </a:cubicBezTo>
                    <a:lnTo>
                      <a:pt x="8656" y="2560"/>
                    </a:lnTo>
                    <a:cubicBezTo>
                      <a:pt x="8096" y="2560"/>
                      <a:pt x="7644" y="3012"/>
                      <a:pt x="7644" y="3572"/>
                    </a:cubicBezTo>
                    <a:lnTo>
                      <a:pt x="7644" y="3596"/>
                    </a:lnTo>
                    <a:cubicBezTo>
                      <a:pt x="7644" y="3727"/>
                      <a:pt x="7668" y="3846"/>
                      <a:pt x="7727" y="3965"/>
                    </a:cubicBezTo>
                    <a:lnTo>
                      <a:pt x="7799" y="4132"/>
                    </a:lnTo>
                    <a:lnTo>
                      <a:pt x="7799" y="4382"/>
                    </a:lnTo>
                    <a:cubicBezTo>
                      <a:pt x="7799" y="4798"/>
                      <a:pt x="8013" y="5155"/>
                      <a:pt x="8311" y="5382"/>
                    </a:cubicBezTo>
                    <a:lnTo>
                      <a:pt x="8311" y="5596"/>
                    </a:lnTo>
                    <a:cubicBezTo>
                      <a:pt x="8311" y="5632"/>
                      <a:pt x="8311" y="5644"/>
                      <a:pt x="8180" y="5691"/>
                    </a:cubicBezTo>
                    <a:lnTo>
                      <a:pt x="7858" y="5775"/>
                    </a:lnTo>
                    <a:lnTo>
                      <a:pt x="6941" y="5441"/>
                    </a:lnTo>
                    <a:cubicBezTo>
                      <a:pt x="6941" y="5394"/>
                      <a:pt x="6930" y="5346"/>
                      <a:pt x="6894" y="5322"/>
                    </a:cubicBezTo>
                    <a:lnTo>
                      <a:pt x="6596" y="5001"/>
                    </a:lnTo>
                    <a:lnTo>
                      <a:pt x="6596" y="4489"/>
                    </a:lnTo>
                    <a:cubicBezTo>
                      <a:pt x="6632" y="4453"/>
                      <a:pt x="6656" y="4429"/>
                      <a:pt x="6691" y="4405"/>
                    </a:cubicBezTo>
                    <a:cubicBezTo>
                      <a:pt x="7061" y="4072"/>
                      <a:pt x="7263" y="3560"/>
                      <a:pt x="7263" y="3060"/>
                    </a:cubicBezTo>
                    <a:lnTo>
                      <a:pt x="7263" y="2643"/>
                    </a:lnTo>
                    <a:cubicBezTo>
                      <a:pt x="7382" y="2405"/>
                      <a:pt x="7430" y="2131"/>
                      <a:pt x="7430" y="1869"/>
                    </a:cubicBezTo>
                    <a:lnTo>
                      <a:pt x="7430" y="167"/>
                    </a:lnTo>
                    <a:cubicBezTo>
                      <a:pt x="7430" y="83"/>
                      <a:pt x="7358" y="0"/>
                      <a:pt x="72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326;p82">
                <a:extLst>
                  <a:ext uri="{FF2B5EF4-FFF2-40B4-BE49-F238E27FC236}">
                    <a16:creationId xmlns:a16="http://schemas.microsoft.com/office/drawing/2014/main" id="{734AA33F-627B-4B18-305D-0E521080391A}"/>
                  </a:ext>
                </a:extLst>
              </p:cNvPr>
              <p:cNvSpPr/>
              <p:nvPr/>
            </p:nvSpPr>
            <p:spPr>
              <a:xfrm>
                <a:off x="5645669" y="3625759"/>
                <a:ext cx="10248" cy="42872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347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lnTo>
                      <a:pt x="0" y="1179"/>
                    </a:lnTo>
                    <a:cubicBezTo>
                      <a:pt x="0" y="1263"/>
                      <a:pt x="72" y="1346"/>
                      <a:pt x="167" y="1346"/>
                    </a:cubicBezTo>
                    <a:cubicBezTo>
                      <a:pt x="251" y="1346"/>
                      <a:pt x="322" y="1263"/>
                      <a:pt x="322" y="1179"/>
                    </a:cubicBezTo>
                    <a:lnTo>
                      <a:pt x="322" y="167"/>
                    </a:lnTo>
                    <a:cubicBezTo>
                      <a:pt x="322" y="60"/>
                      <a:pt x="251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327;p82">
                <a:extLst>
                  <a:ext uri="{FF2B5EF4-FFF2-40B4-BE49-F238E27FC236}">
                    <a16:creationId xmlns:a16="http://schemas.microsoft.com/office/drawing/2014/main" id="{A86C9F2A-7DFC-99C3-9D18-55593DD23B73}"/>
                  </a:ext>
                </a:extLst>
              </p:cNvPr>
              <p:cNvSpPr/>
              <p:nvPr/>
            </p:nvSpPr>
            <p:spPr>
              <a:xfrm>
                <a:off x="5462247" y="3461115"/>
                <a:ext cx="86825" cy="29759"/>
              </a:xfrm>
              <a:custGeom>
                <a:avLst/>
                <a:gdLst/>
                <a:ahLst/>
                <a:cxnLst/>
                <a:rect l="l" t="t" r="r" b="b"/>
                <a:pathLst>
                  <a:path w="2728" h="935" extrusionOk="0">
                    <a:moveTo>
                      <a:pt x="1094" y="0"/>
                    </a:moveTo>
                    <a:cubicBezTo>
                      <a:pt x="768" y="0"/>
                      <a:pt x="473" y="35"/>
                      <a:pt x="287" y="66"/>
                    </a:cubicBezTo>
                    <a:cubicBezTo>
                      <a:pt x="120" y="102"/>
                      <a:pt x="1" y="233"/>
                      <a:pt x="1" y="399"/>
                    </a:cubicBezTo>
                    <a:lnTo>
                      <a:pt x="1" y="768"/>
                    </a:lnTo>
                    <a:cubicBezTo>
                      <a:pt x="1" y="864"/>
                      <a:pt x="72" y="935"/>
                      <a:pt x="168" y="935"/>
                    </a:cubicBezTo>
                    <a:cubicBezTo>
                      <a:pt x="251" y="935"/>
                      <a:pt x="322" y="864"/>
                      <a:pt x="322" y="768"/>
                    </a:cubicBezTo>
                    <a:lnTo>
                      <a:pt x="322" y="399"/>
                    </a:lnTo>
                    <a:cubicBezTo>
                      <a:pt x="322" y="399"/>
                      <a:pt x="322" y="387"/>
                      <a:pt x="346" y="387"/>
                    </a:cubicBezTo>
                    <a:cubicBezTo>
                      <a:pt x="498" y="361"/>
                      <a:pt x="764" y="327"/>
                      <a:pt x="1063" y="327"/>
                    </a:cubicBezTo>
                    <a:cubicBezTo>
                      <a:pt x="1162" y="327"/>
                      <a:pt x="1266" y="331"/>
                      <a:pt x="1370" y="340"/>
                    </a:cubicBezTo>
                    <a:cubicBezTo>
                      <a:pt x="1858" y="364"/>
                      <a:pt x="2215" y="506"/>
                      <a:pt x="2442" y="709"/>
                    </a:cubicBezTo>
                    <a:cubicBezTo>
                      <a:pt x="2471" y="739"/>
                      <a:pt x="2513" y="753"/>
                      <a:pt x="2555" y="753"/>
                    </a:cubicBezTo>
                    <a:cubicBezTo>
                      <a:pt x="2596" y="753"/>
                      <a:pt x="2638" y="739"/>
                      <a:pt x="2668" y="709"/>
                    </a:cubicBezTo>
                    <a:cubicBezTo>
                      <a:pt x="2727" y="637"/>
                      <a:pt x="2727" y="530"/>
                      <a:pt x="2656" y="471"/>
                    </a:cubicBezTo>
                    <a:cubicBezTo>
                      <a:pt x="2283" y="97"/>
                      <a:pt x="1643" y="0"/>
                      <a:pt x="10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328;p82">
                <a:extLst>
                  <a:ext uri="{FF2B5EF4-FFF2-40B4-BE49-F238E27FC236}">
                    <a16:creationId xmlns:a16="http://schemas.microsoft.com/office/drawing/2014/main" id="{D38B494F-DB82-E1A6-6CB1-44559A0F1064}"/>
                  </a:ext>
                </a:extLst>
              </p:cNvPr>
              <p:cNvSpPr/>
              <p:nvPr/>
            </p:nvSpPr>
            <p:spPr>
              <a:xfrm>
                <a:off x="5441050" y="3636389"/>
                <a:ext cx="10248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013" extrusionOk="0">
                    <a:moveTo>
                      <a:pt x="167" y="0"/>
                    </a:moveTo>
                    <a:cubicBezTo>
                      <a:pt x="72" y="0"/>
                      <a:pt x="0" y="71"/>
                      <a:pt x="0" y="155"/>
                    </a:cubicBezTo>
                    <a:lnTo>
                      <a:pt x="0" y="845"/>
                    </a:lnTo>
                    <a:cubicBezTo>
                      <a:pt x="0" y="929"/>
                      <a:pt x="72" y="1012"/>
                      <a:pt x="167" y="1012"/>
                    </a:cubicBezTo>
                    <a:cubicBezTo>
                      <a:pt x="250" y="1012"/>
                      <a:pt x="322" y="929"/>
                      <a:pt x="322" y="845"/>
                    </a:cubicBezTo>
                    <a:lnTo>
                      <a:pt x="322" y="155"/>
                    </a:lnTo>
                    <a:cubicBezTo>
                      <a:pt x="310" y="71"/>
                      <a:pt x="250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329;p82">
                <a:extLst>
                  <a:ext uri="{FF2B5EF4-FFF2-40B4-BE49-F238E27FC236}">
                    <a16:creationId xmlns:a16="http://schemas.microsoft.com/office/drawing/2014/main" id="{402F5CCA-99DC-BBCE-FDCA-3CF18D952FAD}"/>
                  </a:ext>
                </a:extLst>
              </p:cNvPr>
              <p:cNvSpPr/>
              <p:nvPr/>
            </p:nvSpPr>
            <p:spPr>
              <a:xfrm>
                <a:off x="5559257" y="3636389"/>
                <a:ext cx="10662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013" extrusionOk="0">
                    <a:moveTo>
                      <a:pt x="168" y="0"/>
                    </a:moveTo>
                    <a:cubicBezTo>
                      <a:pt x="84" y="0"/>
                      <a:pt x="1" y="71"/>
                      <a:pt x="1" y="155"/>
                    </a:cubicBezTo>
                    <a:lnTo>
                      <a:pt x="1" y="845"/>
                    </a:lnTo>
                    <a:cubicBezTo>
                      <a:pt x="1" y="929"/>
                      <a:pt x="84" y="1012"/>
                      <a:pt x="168" y="1012"/>
                    </a:cubicBezTo>
                    <a:cubicBezTo>
                      <a:pt x="263" y="1012"/>
                      <a:pt x="334" y="929"/>
                      <a:pt x="334" y="845"/>
                    </a:cubicBezTo>
                    <a:lnTo>
                      <a:pt x="334" y="155"/>
                    </a:lnTo>
                    <a:cubicBezTo>
                      <a:pt x="334" y="71"/>
                      <a:pt x="263" y="0"/>
                      <a:pt x="1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3B38C7A-97C1-E253-C686-01CDCFF6CA3B}"/>
              </a:ext>
            </a:extLst>
          </p:cNvPr>
          <p:cNvGrpSpPr/>
          <p:nvPr/>
        </p:nvGrpSpPr>
        <p:grpSpPr>
          <a:xfrm>
            <a:off x="4837205" y="1800913"/>
            <a:ext cx="3130090" cy="356938"/>
            <a:chOff x="4837205" y="1800913"/>
            <a:chExt cx="3130090" cy="35693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6EA473-21AB-93AD-5CD4-8D61A2BCA9D6}"/>
                </a:ext>
              </a:extLst>
            </p:cNvPr>
            <p:cNvSpPr txBox="1"/>
            <p:nvPr/>
          </p:nvSpPr>
          <p:spPr>
            <a:xfrm>
              <a:off x="5453392" y="1817032"/>
              <a:ext cx="251390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User Emotion Scores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41" name="Google Shape;12425;p82">
              <a:extLst>
                <a:ext uri="{FF2B5EF4-FFF2-40B4-BE49-F238E27FC236}">
                  <a16:creationId xmlns:a16="http://schemas.microsoft.com/office/drawing/2014/main" id="{82E9532F-2C8B-D01F-43EA-7A735C9E5E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37205" y="1800913"/>
              <a:ext cx="457200" cy="356938"/>
              <a:chOff x="6639652" y="4323777"/>
              <a:chExt cx="426315" cy="332826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42" name="Google Shape;12426;p82">
                <a:extLst>
                  <a:ext uri="{FF2B5EF4-FFF2-40B4-BE49-F238E27FC236}">
                    <a16:creationId xmlns:a16="http://schemas.microsoft.com/office/drawing/2014/main" id="{90483ADA-EBFC-F33A-7B62-A2301BE82555}"/>
                  </a:ext>
                </a:extLst>
              </p:cNvPr>
              <p:cNvSpPr/>
              <p:nvPr/>
            </p:nvSpPr>
            <p:spPr>
              <a:xfrm>
                <a:off x="6639652" y="4323777"/>
                <a:ext cx="426315" cy="332826"/>
              </a:xfrm>
              <a:custGeom>
                <a:avLst/>
                <a:gdLst/>
                <a:ahLst/>
                <a:cxnLst/>
                <a:rect l="l" t="t" r="r" b="b"/>
                <a:pathLst>
                  <a:path w="10967" h="8562" extrusionOk="0">
                    <a:moveTo>
                      <a:pt x="10585" y="382"/>
                    </a:moveTo>
                    <a:lnTo>
                      <a:pt x="10609" y="727"/>
                    </a:lnTo>
                    <a:lnTo>
                      <a:pt x="9335" y="727"/>
                    </a:lnTo>
                    <a:cubicBezTo>
                      <a:pt x="9252" y="727"/>
                      <a:pt x="9156" y="799"/>
                      <a:pt x="9156" y="906"/>
                    </a:cubicBezTo>
                    <a:cubicBezTo>
                      <a:pt x="9156" y="989"/>
                      <a:pt x="9240" y="1084"/>
                      <a:pt x="9335" y="1084"/>
                    </a:cubicBezTo>
                    <a:lnTo>
                      <a:pt x="10323" y="1084"/>
                    </a:lnTo>
                    <a:lnTo>
                      <a:pt x="10323" y="6168"/>
                    </a:lnTo>
                    <a:lnTo>
                      <a:pt x="4442" y="6168"/>
                    </a:lnTo>
                    <a:lnTo>
                      <a:pt x="4442" y="6002"/>
                    </a:lnTo>
                    <a:cubicBezTo>
                      <a:pt x="4442" y="5918"/>
                      <a:pt x="4370" y="5823"/>
                      <a:pt x="4263" y="5823"/>
                    </a:cubicBezTo>
                    <a:lnTo>
                      <a:pt x="3977" y="5823"/>
                    </a:lnTo>
                    <a:cubicBezTo>
                      <a:pt x="3953" y="5728"/>
                      <a:pt x="3906" y="5621"/>
                      <a:pt x="3846" y="5513"/>
                    </a:cubicBezTo>
                    <a:lnTo>
                      <a:pt x="4037" y="5323"/>
                    </a:lnTo>
                    <a:cubicBezTo>
                      <a:pt x="4108" y="5252"/>
                      <a:pt x="4108" y="5144"/>
                      <a:pt x="4037" y="5085"/>
                    </a:cubicBezTo>
                    <a:lnTo>
                      <a:pt x="3513" y="4561"/>
                    </a:lnTo>
                    <a:cubicBezTo>
                      <a:pt x="3489" y="4537"/>
                      <a:pt x="3441" y="4513"/>
                      <a:pt x="3394" y="4513"/>
                    </a:cubicBezTo>
                    <a:cubicBezTo>
                      <a:pt x="3358" y="4513"/>
                      <a:pt x="3311" y="4537"/>
                      <a:pt x="3275" y="4561"/>
                    </a:cubicBezTo>
                    <a:lnTo>
                      <a:pt x="3084" y="4751"/>
                    </a:lnTo>
                    <a:cubicBezTo>
                      <a:pt x="2977" y="4692"/>
                      <a:pt x="2882" y="4668"/>
                      <a:pt x="2775" y="4621"/>
                    </a:cubicBezTo>
                    <a:lnTo>
                      <a:pt x="2775" y="4335"/>
                    </a:lnTo>
                    <a:cubicBezTo>
                      <a:pt x="2775" y="4251"/>
                      <a:pt x="2703" y="4156"/>
                      <a:pt x="2596" y="4156"/>
                    </a:cubicBezTo>
                    <a:lnTo>
                      <a:pt x="2168" y="4156"/>
                    </a:lnTo>
                    <a:lnTo>
                      <a:pt x="2168" y="1084"/>
                    </a:lnTo>
                    <a:lnTo>
                      <a:pt x="8728" y="1084"/>
                    </a:lnTo>
                    <a:cubicBezTo>
                      <a:pt x="8811" y="1084"/>
                      <a:pt x="8906" y="1001"/>
                      <a:pt x="8906" y="894"/>
                    </a:cubicBezTo>
                    <a:cubicBezTo>
                      <a:pt x="8906" y="799"/>
                      <a:pt x="8835" y="715"/>
                      <a:pt x="8728" y="715"/>
                    </a:cubicBezTo>
                    <a:lnTo>
                      <a:pt x="1882" y="715"/>
                    </a:lnTo>
                    <a:lnTo>
                      <a:pt x="1882" y="382"/>
                    </a:lnTo>
                    <a:close/>
                    <a:moveTo>
                      <a:pt x="10609" y="6502"/>
                    </a:moveTo>
                    <a:lnTo>
                      <a:pt x="10609" y="6835"/>
                    </a:lnTo>
                    <a:lnTo>
                      <a:pt x="4394" y="6835"/>
                    </a:lnTo>
                    <a:cubicBezTo>
                      <a:pt x="4430" y="6811"/>
                      <a:pt x="4442" y="6764"/>
                      <a:pt x="4442" y="6716"/>
                    </a:cubicBezTo>
                    <a:lnTo>
                      <a:pt x="4442" y="6526"/>
                    </a:lnTo>
                    <a:lnTo>
                      <a:pt x="10490" y="6526"/>
                    </a:lnTo>
                    <a:cubicBezTo>
                      <a:pt x="10526" y="6526"/>
                      <a:pt x="10561" y="6514"/>
                      <a:pt x="10585" y="6502"/>
                    </a:cubicBezTo>
                    <a:close/>
                    <a:moveTo>
                      <a:pt x="2453" y="4501"/>
                    </a:moveTo>
                    <a:lnTo>
                      <a:pt x="2453" y="4740"/>
                    </a:lnTo>
                    <a:cubicBezTo>
                      <a:pt x="2453" y="4811"/>
                      <a:pt x="2513" y="4894"/>
                      <a:pt x="2584" y="4906"/>
                    </a:cubicBezTo>
                    <a:cubicBezTo>
                      <a:pt x="2751" y="4930"/>
                      <a:pt x="2894" y="5013"/>
                      <a:pt x="3049" y="5097"/>
                    </a:cubicBezTo>
                    <a:cubicBezTo>
                      <a:pt x="3078" y="5117"/>
                      <a:pt x="3110" y="5126"/>
                      <a:pt x="3141" y="5126"/>
                    </a:cubicBezTo>
                    <a:cubicBezTo>
                      <a:pt x="3183" y="5126"/>
                      <a:pt x="3223" y="5108"/>
                      <a:pt x="3251" y="5073"/>
                    </a:cubicBezTo>
                    <a:lnTo>
                      <a:pt x="3430" y="4894"/>
                    </a:lnTo>
                    <a:lnTo>
                      <a:pt x="3715" y="5168"/>
                    </a:lnTo>
                    <a:lnTo>
                      <a:pt x="3537" y="5347"/>
                    </a:lnTo>
                    <a:cubicBezTo>
                      <a:pt x="3477" y="5406"/>
                      <a:pt x="3477" y="5502"/>
                      <a:pt x="3501" y="5561"/>
                    </a:cubicBezTo>
                    <a:cubicBezTo>
                      <a:pt x="3596" y="5704"/>
                      <a:pt x="3656" y="5859"/>
                      <a:pt x="3703" y="6025"/>
                    </a:cubicBezTo>
                    <a:cubicBezTo>
                      <a:pt x="3715" y="6097"/>
                      <a:pt x="3787" y="6156"/>
                      <a:pt x="3858" y="6156"/>
                    </a:cubicBezTo>
                    <a:lnTo>
                      <a:pt x="4096" y="6156"/>
                    </a:lnTo>
                    <a:lnTo>
                      <a:pt x="4096" y="6561"/>
                    </a:lnTo>
                    <a:lnTo>
                      <a:pt x="3858" y="6561"/>
                    </a:lnTo>
                    <a:cubicBezTo>
                      <a:pt x="3787" y="6561"/>
                      <a:pt x="3715" y="6621"/>
                      <a:pt x="3703" y="6692"/>
                    </a:cubicBezTo>
                    <a:cubicBezTo>
                      <a:pt x="3656" y="6859"/>
                      <a:pt x="3596" y="7002"/>
                      <a:pt x="3501" y="7157"/>
                    </a:cubicBezTo>
                    <a:cubicBezTo>
                      <a:pt x="3465" y="7228"/>
                      <a:pt x="3477" y="7311"/>
                      <a:pt x="3537" y="7359"/>
                    </a:cubicBezTo>
                    <a:lnTo>
                      <a:pt x="3715" y="7538"/>
                    </a:lnTo>
                    <a:lnTo>
                      <a:pt x="3430" y="7823"/>
                    </a:lnTo>
                    <a:lnTo>
                      <a:pt x="3251" y="7645"/>
                    </a:lnTo>
                    <a:cubicBezTo>
                      <a:pt x="3215" y="7608"/>
                      <a:pt x="3169" y="7594"/>
                      <a:pt x="3126" y="7594"/>
                    </a:cubicBezTo>
                    <a:cubicBezTo>
                      <a:pt x="3098" y="7594"/>
                      <a:pt x="3072" y="7600"/>
                      <a:pt x="3049" y="7609"/>
                    </a:cubicBezTo>
                    <a:cubicBezTo>
                      <a:pt x="2894" y="7704"/>
                      <a:pt x="2751" y="7764"/>
                      <a:pt x="2584" y="7799"/>
                    </a:cubicBezTo>
                    <a:cubicBezTo>
                      <a:pt x="2513" y="7823"/>
                      <a:pt x="2453" y="7895"/>
                      <a:pt x="2453" y="7966"/>
                    </a:cubicBezTo>
                    <a:lnTo>
                      <a:pt x="2453" y="8204"/>
                    </a:lnTo>
                    <a:lnTo>
                      <a:pt x="2048" y="8204"/>
                    </a:lnTo>
                    <a:lnTo>
                      <a:pt x="2048" y="7966"/>
                    </a:lnTo>
                    <a:cubicBezTo>
                      <a:pt x="2048" y="7895"/>
                      <a:pt x="1989" y="7823"/>
                      <a:pt x="1917" y="7799"/>
                    </a:cubicBezTo>
                    <a:cubicBezTo>
                      <a:pt x="1751" y="7764"/>
                      <a:pt x="1596" y="7704"/>
                      <a:pt x="1453" y="7609"/>
                    </a:cubicBezTo>
                    <a:cubicBezTo>
                      <a:pt x="1426" y="7596"/>
                      <a:pt x="1396" y="7589"/>
                      <a:pt x="1366" y="7589"/>
                    </a:cubicBezTo>
                    <a:cubicBezTo>
                      <a:pt x="1317" y="7589"/>
                      <a:pt x="1269" y="7607"/>
                      <a:pt x="1239" y="7645"/>
                    </a:cubicBezTo>
                    <a:lnTo>
                      <a:pt x="1060" y="7823"/>
                    </a:lnTo>
                    <a:lnTo>
                      <a:pt x="786" y="7538"/>
                    </a:lnTo>
                    <a:lnTo>
                      <a:pt x="965" y="7359"/>
                    </a:lnTo>
                    <a:cubicBezTo>
                      <a:pt x="1025" y="7299"/>
                      <a:pt x="1025" y="7216"/>
                      <a:pt x="989" y="7157"/>
                    </a:cubicBezTo>
                    <a:cubicBezTo>
                      <a:pt x="905" y="7002"/>
                      <a:pt x="846" y="6859"/>
                      <a:pt x="798" y="6692"/>
                    </a:cubicBezTo>
                    <a:cubicBezTo>
                      <a:pt x="786" y="6621"/>
                      <a:pt x="703" y="6561"/>
                      <a:pt x="632" y="6561"/>
                    </a:cubicBezTo>
                    <a:lnTo>
                      <a:pt x="393" y="6561"/>
                    </a:lnTo>
                    <a:lnTo>
                      <a:pt x="393" y="6156"/>
                    </a:lnTo>
                    <a:lnTo>
                      <a:pt x="632" y="6156"/>
                    </a:lnTo>
                    <a:cubicBezTo>
                      <a:pt x="703" y="6156"/>
                      <a:pt x="786" y="6097"/>
                      <a:pt x="798" y="6025"/>
                    </a:cubicBezTo>
                    <a:cubicBezTo>
                      <a:pt x="822" y="5859"/>
                      <a:pt x="905" y="5704"/>
                      <a:pt x="989" y="5561"/>
                    </a:cubicBezTo>
                    <a:cubicBezTo>
                      <a:pt x="1036" y="5490"/>
                      <a:pt x="1025" y="5394"/>
                      <a:pt x="965" y="5347"/>
                    </a:cubicBezTo>
                    <a:lnTo>
                      <a:pt x="786" y="5168"/>
                    </a:lnTo>
                    <a:lnTo>
                      <a:pt x="1060" y="4894"/>
                    </a:lnTo>
                    <a:lnTo>
                      <a:pt x="1239" y="5073"/>
                    </a:lnTo>
                    <a:cubicBezTo>
                      <a:pt x="1272" y="5106"/>
                      <a:pt x="1317" y="5121"/>
                      <a:pt x="1361" y="5121"/>
                    </a:cubicBezTo>
                    <a:cubicBezTo>
                      <a:pt x="1394" y="5121"/>
                      <a:pt x="1427" y="5112"/>
                      <a:pt x="1453" y="5097"/>
                    </a:cubicBezTo>
                    <a:cubicBezTo>
                      <a:pt x="1596" y="5013"/>
                      <a:pt x="1751" y="4954"/>
                      <a:pt x="1917" y="4906"/>
                    </a:cubicBezTo>
                    <a:cubicBezTo>
                      <a:pt x="1989" y="4894"/>
                      <a:pt x="2048" y="4811"/>
                      <a:pt x="2048" y="4740"/>
                    </a:cubicBezTo>
                    <a:lnTo>
                      <a:pt x="2048" y="4501"/>
                    </a:lnTo>
                    <a:close/>
                    <a:moveTo>
                      <a:pt x="1715" y="1"/>
                    </a:moveTo>
                    <a:cubicBezTo>
                      <a:pt x="1632" y="1"/>
                      <a:pt x="1536" y="84"/>
                      <a:pt x="1536" y="191"/>
                    </a:cubicBezTo>
                    <a:lnTo>
                      <a:pt x="1536" y="882"/>
                    </a:lnTo>
                    <a:cubicBezTo>
                      <a:pt x="1536" y="977"/>
                      <a:pt x="1608" y="1061"/>
                      <a:pt x="1715" y="1061"/>
                    </a:cubicBezTo>
                    <a:lnTo>
                      <a:pt x="1822" y="1061"/>
                    </a:lnTo>
                    <a:lnTo>
                      <a:pt x="1822" y="4144"/>
                    </a:lnTo>
                    <a:cubicBezTo>
                      <a:pt x="1751" y="4156"/>
                      <a:pt x="1679" y="4240"/>
                      <a:pt x="1679" y="4311"/>
                    </a:cubicBezTo>
                    <a:lnTo>
                      <a:pt x="1679" y="4597"/>
                    </a:lnTo>
                    <a:cubicBezTo>
                      <a:pt x="1572" y="4621"/>
                      <a:pt x="1465" y="4668"/>
                      <a:pt x="1358" y="4728"/>
                    </a:cubicBezTo>
                    <a:lnTo>
                      <a:pt x="1167" y="4537"/>
                    </a:lnTo>
                    <a:cubicBezTo>
                      <a:pt x="1144" y="4501"/>
                      <a:pt x="1096" y="4490"/>
                      <a:pt x="1048" y="4490"/>
                    </a:cubicBezTo>
                    <a:cubicBezTo>
                      <a:pt x="1001" y="4490"/>
                      <a:pt x="965" y="4501"/>
                      <a:pt x="929" y="4537"/>
                    </a:cubicBezTo>
                    <a:lnTo>
                      <a:pt x="405" y="5049"/>
                    </a:lnTo>
                    <a:cubicBezTo>
                      <a:pt x="334" y="5132"/>
                      <a:pt x="334" y="5228"/>
                      <a:pt x="405" y="5287"/>
                    </a:cubicBezTo>
                    <a:lnTo>
                      <a:pt x="608" y="5490"/>
                    </a:lnTo>
                    <a:cubicBezTo>
                      <a:pt x="548" y="5585"/>
                      <a:pt x="513" y="5692"/>
                      <a:pt x="465" y="5799"/>
                    </a:cubicBezTo>
                    <a:lnTo>
                      <a:pt x="191" y="5799"/>
                    </a:lnTo>
                    <a:cubicBezTo>
                      <a:pt x="96" y="5799"/>
                      <a:pt x="1" y="5871"/>
                      <a:pt x="1" y="5978"/>
                    </a:cubicBezTo>
                    <a:lnTo>
                      <a:pt x="1" y="6716"/>
                    </a:lnTo>
                    <a:cubicBezTo>
                      <a:pt x="1" y="6811"/>
                      <a:pt x="84" y="6895"/>
                      <a:pt x="191" y="6895"/>
                    </a:cubicBezTo>
                    <a:lnTo>
                      <a:pt x="465" y="6895"/>
                    </a:lnTo>
                    <a:cubicBezTo>
                      <a:pt x="501" y="7002"/>
                      <a:pt x="548" y="7109"/>
                      <a:pt x="608" y="7216"/>
                    </a:cubicBezTo>
                    <a:lnTo>
                      <a:pt x="405" y="7407"/>
                    </a:lnTo>
                    <a:cubicBezTo>
                      <a:pt x="334" y="7478"/>
                      <a:pt x="334" y="7585"/>
                      <a:pt x="405" y="7645"/>
                    </a:cubicBezTo>
                    <a:lnTo>
                      <a:pt x="929" y="8169"/>
                    </a:lnTo>
                    <a:cubicBezTo>
                      <a:pt x="965" y="8204"/>
                      <a:pt x="1010" y="8222"/>
                      <a:pt x="1053" y="8222"/>
                    </a:cubicBezTo>
                    <a:cubicBezTo>
                      <a:pt x="1096" y="8222"/>
                      <a:pt x="1138" y="8204"/>
                      <a:pt x="1167" y="8169"/>
                    </a:cubicBezTo>
                    <a:lnTo>
                      <a:pt x="1358" y="7966"/>
                    </a:lnTo>
                    <a:cubicBezTo>
                      <a:pt x="1465" y="8026"/>
                      <a:pt x="1572" y="8061"/>
                      <a:pt x="1679" y="8109"/>
                    </a:cubicBezTo>
                    <a:lnTo>
                      <a:pt x="1679" y="8383"/>
                    </a:lnTo>
                    <a:cubicBezTo>
                      <a:pt x="1679" y="8478"/>
                      <a:pt x="1751" y="8561"/>
                      <a:pt x="1858" y="8561"/>
                    </a:cubicBezTo>
                    <a:lnTo>
                      <a:pt x="2596" y="8561"/>
                    </a:lnTo>
                    <a:cubicBezTo>
                      <a:pt x="2679" y="8561"/>
                      <a:pt x="2775" y="8490"/>
                      <a:pt x="2775" y="8383"/>
                    </a:cubicBezTo>
                    <a:lnTo>
                      <a:pt x="2775" y="8109"/>
                    </a:lnTo>
                    <a:cubicBezTo>
                      <a:pt x="2882" y="8073"/>
                      <a:pt x="2989" y="8026"/>
                      <a:pt x="3084" y="7966"/>
                    </a:cubicBezTo>
                    <a:lnTo>
                      <a:pt x="3275" y="8169"/>
                    </a:lnTo>
                    <a:cubicBezTo>
                      <a:pt x="3316" y="8204"/>
                      <a:pt x="3364" y="8222"/>
                      <a:pt x="3407" y="8222"/>
                    </a:cubicBezTo>
                    <a:cubicBezTo>
                      <a:pt x="3450" y="8222"/>
                      <a:pt x="3489" y="8204"/>
                      <a:pt x="3513" y="8169"/>
                    </a:cubicBezTo>
                    <a:lnTo>
                      <a:pt x="4037" y="7645"/>
                    </a:lnTo>
                    <a:cubicBezTo>
                      <a:pt x="4108" y="7573"/>
                      <a:pt x="4108" y="7466"/>
                      <a:pt x="4037" y="7407"/>
                    </a:cubicBezTo>
                    <a:lnTo>
                      <a:pt x="3846" y="7216"/>
                    </a:lnTo>
                    <a:cubicBezTo>
                      <a:pt x="3846" y="7192"/>
                      <a:pt x="3858" y="7192"/>
                      <a:pt x="3858" y="7180"/>
                    </a:cubicBezTo>
                    <a:lnTo>
                      <a:pt x="10764" y="7180"/>
                    </a:lnTo>
                    <a:cubicBezTo>
                      <a:pt x="10859" y="7180"/>
                      <a:pt x="10942" y="7109"/>
                      <a:pt x="10942" y="7002"/>
                    </a:cubicBezTo>
                    <a:lnTo>
                      <a:pt x="10942" y="6299"/>
                    </a:lnTo>
                    <a:cubicBezTo>
                      <a:pt x="10942" y="6216"/>
                      <a:pt x="10871" y="6121"/>
                      <a:pt x="10764" y="6121"/>
                    </a:cubicBezTo>
                    <a:lnTo>
                      <a:pt x="10657" y="6121"/>
                    </a:lnTo>
                    <a:lnTo>
                      <a:pt x="10657" y="1037"/>
                    </a:lnTo>
                    <a:lnTo>
                      <a:pt x="10788" y="1037"/>
                    </a:lnTo>
                    <a:lnTo>
                      <a:pt x="10788" y="1061"/>
                    </a:lnTo>
                    <a:cubicBezTo>
                      <a:pt x="10871" y="1061"/>
                      <a:pt x="10966" y="989"/>
                      <a:pt x="10966" y="882"/>
                    </a:cubicBezTo>
                    <a:lnTo>
                      <a:pt x="10966" y="191"/>
                    </a:lnTo>
                    <a:cubicBezTo>
                      <a:pt x="10966" y="96"/>
                      <a:pt x="10883" y="1"/>
                      <a:pt x="107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427;p82">
                <a:extLst>
                  <a:ext uri="{FF2B5EF4-FFF2-40B4-BE49-F238E27FC236}">
                    <a16:creationId xmlns:a16="http://schemas.microsoft.com/office/drawing/2014/main" id="{27CFF723-BAC6-478E-60CC-E645304F7DD1}"/>
                  </a:ext>
                </a:extLst>
              </p:cNvPr>
              <p:cNvSpPr/>
              <p:nvPr/>
            </p:nvSpPr>
            <p:spPr>
              <a:xfrm>
                <a:off x="6830793" y="4458937"/>
                <a:ext cx="41244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2204" extrusionOk="0">
                    <a:moveTo>
                      <a:pt x="715" y="358"/>
                    </a:moveTo>
                    <a:lnTo>
                      <a:pt x="715" y="1858"/>
                    </a:lnTo>
                    <a:lnTo>
                      <a:pt x="370" y="1858"/>
                    </a:lnTo>
                    <a:lnTo>
                      <a:pt x="370" y="358"/>
                    </a:lnTo>
                    <a:close/>
                    <a:moveTo>
                      <a:pt x="179" y="1"/>
                    </a:moveTo>
                    <a:cubicBezTo>
                      <a:pt x="96" y="1"/>
                      <a:pt x="1" y="72"/>
                      <a:pt x="1" y="179"/>
                    </a:cubicBezTo>
                    <a:lnTo>
                      <a:pt x="1" y="2025"/>
                    </a:lnTo>
                    <a:cubicBezTo>
                      <a:pt x="1" y="2108"/>
                      <a:pt x="72" y="2203"/>
                      <a:pt x="179" y="2203"/>
                    </a:cubicBezTo>
                    <a:lnTo>
                      <a:pt x="882" y="2203"/>
                    </a:lnTo>
                    <a:cubicBezTo>
                      <a:pt x="965" y="2203"/>
                      <a:pt x="1061" y="2132"/>
                      <a:pt x="1061" y="2025"/>
                    </a:cubicBezTo>
                    <a:lnTo>
                      <a:pt x="1061" y="179"/>
                    </a:lnTo>
                    <a:cubicBezTo>
                      <a:pt x="1061" y="84"/>
                      <a:pt x="989" y="1"/>
                      <a:pt x="88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428;p82">
                <a:extLst>
                  <a:ext uri="{FF2B5EF4-FFF2-40B4-BE49-F238E27FC236}">
                    <a16:creationId xmlns:a16="http://schemas.microsoft.com/office/drawing/2014/main" id="{7B5B9D82-B03E-D13E-E45A-8BFA0CD33852}"/>
                  </a:ext>
                </a:extLst>
              </p:cNvPr>
              <p:cNvSpPr/>
              <p:nvPr/>
            </p:nvSpPr>
            <p:spPr>
              <a:xfrm>
                <a:off x="6879423" y="4426556"/>
                <a:ext cx="41205" cy="118522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3049" extrusionOk="0">
                    <a:moveTo>
                      <a:pt x="702" y="345"/>
                    </a:moveTo>
                    <a:lnTo>
                      <a:pt x="702" y="2691"/>
                    </a:lnTo>
                    <a:lnTo>
                      <a:pt x="357" y="2691"/>
                    </a:lnTo>
                    <a:lnTo>
                      <a:pt x="357" y="345"/>
                    </a:lnTo>
                    <a:close/>
                    <a:moveTo>
                      <a:pt x="179" y="0"/>
                    </a:moveTo>
                    <a:cubicBezTo>
                      <a:pt x="95" y="0"/>
                      <a:pt x="0" y="72"/>
                      <a:pt x="0" y="179"/>
                    </a:cubicBezTo>
                    <a:lnTo>
                      <a:pt x="0" y="2869"/>
                    </a:lnTo>
                    <a:cubicBezTo>
                      <a:pt x="0" y="2965"/>
                      <a:pt x="71" y="3048"/>
                      <a:pt x="179" y="3048"/>
                    </a:cubicBezTo>
                    <a:lnTo>
                      <a:pt x="881" y="3048"/>
                    </a:lnTo>
                    <a:cubicBezTo>
                      <a:pt x="964" y="3048"/>
                      <a:pt x="1060" y="2977"/>
                      <a:pt x="1060" y="2869"/>
                    </a:cubicBezTo>
                    <a:lnTo>
                      <a:pt x="1060" y="179"/>
                    </a:lnTo>
                    <a:cubicBezTo>
                      <a:pt x="1048" y="72"/>
                      <a:pt x="964" y="0"/>
                      <a:pt x="88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429;p82">
                <a:extLst>
                  <a:ext uri="{FF2B5EF4-FFF2-40B4-BE49-F238E27FC236}">
                    <a16:creationId xmlns:a16="http://schemas.microsoft.com/office/drawing/2014/main" id="{6990264F-C136-E7CE-3266-D96AF1C03590}"/>
                  </a:ext>
                </a:extLst>
              </p:cNvPr>
              <p:cNvSpPr/>
              <p:nvPr/>
            </p:nvSpPr>
            <p:spPr>
              <a:xfrm>
                <a:off x="6927549" y="4443194"/>
                <a:ext cx="41205" cy="101418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2609" extrusionOk="0">
                    <a:moveTo>
                      <a:pt x="715" y="358"/>
                    </a:moveTo>
                    <a:lnTo>
                      <a:pt x="715" y="2263"/>
                    </a:lnTo>
                    <a:lnTo>
                      <a:pt x="369" y="2263"/>
                    </a:lnTo>
                    <a:lnTo>
                      <a:pt x="369" y="358"/>
                    </a:lnTo>
                    <a:close/>
                    <a:moveTo>
                      <a:pt x="179" y="1"/>
                    </a:moveTo>
                    <a:cubicBezTo>
                      <a:pt x="84" y="1"/>
                      <a:pt x="0" y="72"/>
                      <a:pt x="0" y="179"/>
                    </a:cubicBezTo>
                    <a:lnTo>
                      <a:pt x="0" y="2430"/>
                    </a:lnTo>
                    <a:cubicBezTo>
                      <a:pt x="0" y="2513"/>
                      <a:pt x="72" y="2608"/>
                      <a:pt x="179" y="2608"/>
                    </a:cubicBezTo>
                    <a:lnTo>
                      <a:pt x="881" y="2608"/>
                    </a:lnTo>
                    <a:cubicBezTo>
                      <a:pt x="965" y="2608"/>
                      <a:pt x="1060" y="2537"/>
                      <a:pt x="1060" y="2430"/>
                    </a:cubicBezTo>
                    <a:lnTo>
                      <a:pt x="1060" y="179"/>
                    </a:lnTo>
                    <a:cubicBezTo>
                      <a:pt x="1060" y="72"/>
                      <a:pt x="977" y="1"/>
                      <a:pt x="8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430;p82">
                <a:extLst>
                  <a:ext uri="{FF2B5EF4-FFF2-40B4-BE49-F238E27FC236}">
                    <a16:creationId xmlns:a16="http://schemas.microsoft.com/office/drawing/2014/main" id="{9EFE238C-4F0F-61FF-F286-00B864952FF1}"/>
                  </a:ext>
                </a:extLst>
              </p:cNvPr>
              <p:cNvSpPr/>
              <p:nvPr/>
            </p:nvSpPr>
            <p:spPr>
              <a:xfrm>
                <a:off x="6976141" y="4387645"/>
                <a:ext cx="41244" cy="156967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4038" extrusionOk="0">
                    <a:moveTo>
                      <a:pt x="679" y="358"/>
                    </a:moveTo>
                    <a:lnTo>
                      <a:pt x="679" y="3692"/>
                    </a:lnTo>
                    <a:lnTo>
                      <a:pt x="346" y="3692"/>
                    </a:lnTo>
                    <a:lnTo>
                      <a:pt x="346" y="358"/>
                    </a:lnTo>
                    <a:close/>
                    <a:moveTo>
                      <a:pt x="179" y="1"/>
                    </a:moveTo>
                    <a:cubicBezTo>
                      <a:pt x="72" y="1"/>
                      <a:pt x="0" y="96"/>
                      <a:pt x="0" y="180"/>
                    </a:cubicBezTo>
                    <a:lnTo>
                      <a:pt x="0" y="3859"/>
                    </a:lnTo>
                    <a:cubicBezTo>
                      <a:pt x="0" y="3942"/>
                      <a:pt x="72" y="4037"/>
                      <a:pt x="179" y="4037"/>
                    </a:cubicBezTo>
                    <a:lnTo>
                      <a:pt x="881" y="4037"/>
                    </a:lnTo>
                    <a:cubicBezTo>
                      <a:pt x="965" y="4037"/>
                      <a:pt x="1060" y="3966"/>
                      <a:pt x="1060" y="3859"/>
                    </a:cubicBezTo>
                    <a:lnTo>
                      <a:pt x="1060" y="180"/>
                    </a:lnTo>
                    <a:cubicBezTo>
                      <a:pt x="1060" y="96"/>
                      <a:pt x="977" y="1"/>
                      <a:pt x="88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431;p82">
                <a:extLst>
                  <a:ext uri="{FF2B5EF4-FFF2-40B4-BE49-F238E27FC236}">
                    <a16:creationId xmlns:a16="http://schemas.microsoft.com/office/drawing/2014/main" id="{9036FC63-46BB-85FB-3952-C5DC05549809}"/>
                  </a:ext>
                </a:extLst>
              </p:cNvPr>
              <p:cNvSpPr/>
              <p:nvPr/>
            </p:nvSpPr>
            <p:spPr>
              <a:xfrm>
                <a:off x="6745193" y="4404321"/>
                <a:ext cx="50029" cy="13916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58" extrusionOk="0">
                    <a:moveTo>
                      <a:pt x="179" y="1"/>
                    </a:moveTo>
                    <a:cubicBezTo>
                      <a:pt x="95" y="1"/>
                      <a:pt x="0" y="72"/>
                      <a:pt x="0" y="179"/>
                    </a:cubicBezTo>
                    <a:cubicBezTo>
                      <a:pt x="12" y="274"/>
                      <a:pt x="95" y="358"/>
                      <a:pt x="179" y="358"/>
                    </a:cubicBezTo>
                    <a:lnTo>
                      <a:pt x="1107" y="358"/>
                    </a:lnTo>
                    <a:cubicBezTo>
                      <a:pt x="1191" y="358"/>
                      <a:pt x="1286" y="286"/>
                      <a:pt x="1286" y="179"/>
                    </a:cubicBezTo>
                    <a:cubicBezTo>
                      <a:pt x="1286" y="96"/>
                      <a:pt x="1203" y="1"/>
                      <a:pt x="110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432;p82">
                <a:extLst>
                  <a:ext uri="{FF2B5EF4-FFF2-40B4-BE49-F238E27FC236}">
                    <a16:creationId xmlns:a16="http://schemas.microsoft.com/office/drawing/2014/main" id="{586F68FB-C6D8-0F36-5B19-9D14AD8D465C}"/>
                  </a:ext>
                </a:extLst>
              </p:cNvPr>
              <p:cNvSpPr/>
              <p:nvPr/>
            </p:nvSpPr>
            <p:spPr>
              <a:xfrm>
                <a:off x="6745193" y="4426090"/>
                <a:ext cx="69465" cy="13916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58" extrusionOk="0">
                    <a:moveTo>
                      <a:pt x="179" y="0"/>
                    </a:moveTo>
                    <a:cubicBezTo>
                      <a:pt x="95" y="0"/>
                      <a:pt x="0" y="72"/>
                      <a:pt x="0" y="179"/>
                    </a:cubicBezTo>
                    <a:cubicBezTo>
                      <a:pt x="0" y="274"/>
                      <a:pt x="72" y="357"/>
                      <a:pt x="179" y="357"/>
                    </a:cubicBezTo>
                    <a:lnTo>
                      <a:pt x="1608" y="357"/>
                    </a:lnTo>
                    <a:cubicBezTo>
                      <a:pt x="1703" y="357"/>
                      <a:pt x="1786" y="274"/>
                      <a:pt x="1786" y="179"/>
                    </a:cubicBezTo>
                    <a:cubicBezTo>
                      <a:pt x="1786" y="72"/>
                      <a:pt x="1703" y="0"/>
                      <a:pt x="16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433;p82">
                <a:extLst>
                  <a:ext uri="{FF2B5EF4-FFF2-40B4-BE49-F238E27FC236}">
                    <a16:creationId xmlns:a16="http://schemas.microsoft.com/office/drawing/2014/main" id="{61F2CC3E-CAB3-E950-424F-758592250B63}"/>
                  </a:ext>
                </a:extLst>
              </p:cNvPr>
              <p:cNvSpPr/>
              <p:nvPr/>
            </p:nvSpPr>
            <p:spPr>
              <a:xfrm>
                <a:off x="6745193" y="4447353"/>
                <a:ext cx="69465" cy="1395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59" extrusionOk="0">
                    <a:moveTo>
                      <a:pt x="179" y="1"/>
                    </a:moveTo>
                    <a:cubicBezTo>
                      <a:pt x="95" y="1"/>
                      <a:pt x="0" y="72"/>
                      <a:pt x="0" y="179"/>
                    </a:cubicBezTo>
                    <a:cubicBezTo>
                      <a:pt x="0" y="287"/>
                      <a:pt x="72" y="358"/>
                      <a:pt x="179" y="358"/>
                    </a:cubicBezTo>
                    <a:lnTo>
                      <a:pt x="1608" y="358"/>
                    </a:lnTo>
                    <a:cubicBezTo>
                      <a:pt x="1703" y="358"/>
                      <a:pt x="1786" y="287"/>
                      <a:pt x="1786" y="179"/>
                    </a:cubicBezTo>
                    <a:cubicBezTo>
                      <a:pt x="1774" y="72"/>
                      <a:pt x="1703" y="1"/>
                      <a:pt x="16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434;p82">
                <a:extLst>
                  <a:ext uri="{FF2B5EF4-FFF2-40B4-BE49-F238E27FC236}">
                    <a16:creationId xmlns:a16="http://schemas.microsoft.com/office/drawing/2014/main" id="{5DEDC7EE-C0F4-4974-6756-5EEFB0728645}"/>
                  </a:ext>
                </a:extLst>
              </p:cNvPr>
              <p:cNvSpPr/>
              <p:nvPr/>
            </p:nvSpPr>
            <p:spPr>
              <a:xfrm>
                <a:off x="6745193" y="4468189"/>
                <a:ext cx="69465" cy="13916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58" extrusionOk="0">
                    <a:moveTo>
                      <a:pt x="179" y="1"/>
                    </a:moveTo>
                    <a:cubicBezTo>
                      <a:pt x="95" y="1"/>
                      <a:pt x="0" y="72"/>
                      <a:pt x="0" y="179"/>
                    </a:cubicBezTo>
                    <a:cubicBezTo>
                      <a:pt x="0" y="263"/>
                      <a:pt x="72" y="358"/>
                      <a:pt x="179" y="358"/>
                    </a:cubicBezTo>
                    <a:lnTo>
                      <a:pt x="1608" y="358"/>
                    </a:lnTo>
                    <a:cubicBezTo>
                      <a:pt x="1703" y="358"/>
                      <a:pt x="1786" y="286"/>
                      <a:pt x="1786" y="179"/>
                    </a:cubicBezTo>
                    <a:cubicBezTo>
                      <a:pt x="1774" y="72"/>
                      <a:pt x="1703" y="1"/>
                      <a:pt x="160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435;p82">
                <a:extLst>
                  <a:ext uri="{FF2B5EF4-FFF2-40B4-BE49-F238E27FC236}">
                    <a16:creationId xmlns:a16="http://schemas.microsoft.com/office/drawing/2014/main" id="{3A751ACA-E8D6-F289-EA33-DAD669E55C66}"/>
                  </a:ext>
                </a:extLst>
              </p:cNvPr>
              <p:cNvSpPr/>
              <p:nvPr/>
            </p:nvSpPr>
            <p:spPr>
              <a:xfrm>
                <a:off x="6684551" y="4528830"/>
                <a:ext cx="83809" cy="83809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156" extrusionOk="0">
                    <a:moveTo>
                      <a:pt x="1084" y="0"/>
                    </a:moveTo>
                    <a:cubicBezTo>
                      <a:pt x="489" y="0"/>
                      <a:pt x="0" y="489"/>
                      <a:pt x="0" y="1084"/>
                    </a:cubicBezTo>
                    <a:cubicBezTo>
                      <a:pt x="0" y="1322"/>
                      <a:pt x="72" y="1548"/>
                      <a:pt x="227" y="1739"/>
                    </a:cubicBezTo>
                    <a:cubicBezTo>
                      <a:pt x="263" y="1782"/>
                      <a:pt x="313" y="1808"/>
                      <a:pt x="365" y="1808"/>
                    </a:cubicBezTo>
                    <a:cubicBezTo>
                      <a:pt x="398" y="1808"/>
                      <a:pt x="432" y="1798"/>
                      <a:pt x="465" y="1774"/>
                    </a:cubicBezTo>
                    <a:cubicBezTo>
                      <a:pt x="536" y="1715"/>
                      <a:pt x="548" y="1608"/>
                      <a:pt x="489" y="1536"/>
                    </a:cubicBezTo>
                    <a:cubicBezTo>
                      <a:pt x="381" y="1405"/>
                      <a:pt x="346" y="1251"/>
                      <a:pt x="346" y="1084"/>
                    </a:cubicBezTo>
                    <a:cubicBezTo>
                      <a:pt x="346" y="679"/>
                      <a:pt x="667" y="358"/>
                      <a:pt x="1072" y="358"/>
                    </a:cubicBezTo>
                    <a:cubicBezTo>
                      <a:pt x="1477" y="358"/>
                      <a:pt x="1798" y="691"/>
                      <a:pt x="1798" y="1084"/>
                    </a:cubicBezTo>
                    <a:cubicBezTo>
                      <a:pt x="1798" y="1322"/>
                      <a:pt x="1679" y="1560"/>
                      <a:pt x="1477" y="1703"/>
                    </a:cubicBezTo>
                    <a:cubicBezTo>
                      <a:pt x="1453" y="1703"/>
                      <a:pt x="1453" y="1715"/>
                      <a:pt x="1441" y="1715"/>
                    </a:cubicBezTo>
                    <a:lnTo>
                      <a:pt x="1429" y="1715"/>
                    </a:lnTo>
                    <a:lnTo>
                      <a:pt x="1417" y="1727"/>
                    </a:lnTo>
                    <a:lnTo>
                      <a:pt x="1394" y="1727"/>
                    </a:lnTo>
                    <a:cubicBezTo>
                      <a:pt x="1382" y="1727"/>
                      <a:pt x="1382" y="1739"/>
                      <a:pt x="1370" y="1739"/>
                    </a:cubicBezTo>
                    <a:cubicBezTo>
                      <a:pt x="1358" y="1739"/>
                      <a:pt x="1358" y="1762"/>
                      <a:pt x="1334" y="1762"/>
                    </a:cubicBezTo>
                    <a:lnTo>
                      <a:pt x="1322" y="1762"/>
                    </a:lnTo>
                    <a:cubicBezTo>
                      <a:pt x="1322" y="1762"/>
                      <a:pt x="1310" y="1762"/>
                      <a:pt x="1310" y="1774"/>
                    </a:cubicBezTo>
                    <a:lnTo>
                      <a:pt x="1298" y="1774"/>
                    </a:lnTo>
                    <a:cubicBezTo>
                      <a:pt x="1274" y="1774"/>
                      <a:pt x="1274" y="1774"/>
                      <a:pt x="1263" y="1786"/>
                    </a:cubicBezTo>
                    <a:cubicBezTo>
                      <a:pt x="1251" y="1786"/>
                      <a:pt x="1251" y="1786"/>
                      <a:pt x="1239" y="1798"/>
                    </a:cubicBezTo>
                    <a:lnTo>
                      <a:pt x="798" y="1798"/>
                    </a:lnTo>
                    <a:cubicBezTo>
                      <a:pt x="786" y="1798"/>
                      <a:pt x="786" y="1798"/>
                      <a:pt x="774" y="1786"/>
                    </a:cubicBezTo>
                    <a:cubicBezTo>
                      <a:pt x="762" y="1786"/>
                      <a:pt x="762" y="1786"/>
                      <a:pt x="739" y="1774"/>
                    </a:cubicBezTo>
                    <a:lnTo>
                      <a:pt x="727" y="1774"/>
                    </a:lnTo>
                    <a:cubicBezTo>
                      <a:pt x="708" y="1766"/>
                      <a:pt x="688" y="1763"/>
                      <a:pt x="668" y="1763"/>
                    </a:cubicBezTo>
                    <a:cubicBezTo>
                      <a:pt x="599" y="1763"/>
                      <a:pt x="528" y="1808"/>
                      <a:pt x="501" y="1882"/>
                    </a:cubicBezTo>
                    <a:cubicBezTo>
                      <a:pt x="477" y="1965"/>
                      <a:pt x="524" y="2072"/>
                      <a:pt x="608" y="2096"/>
                    </a:cubicBezTo>
                    <a:lnTo>
                      <a:pt x="620" y="2096"/>
                    </a:lnTo>
                    <a:cubicBezTo>
                      <a:pt x="643" y="2096"/>
                      <a:pt x="655" y="2120"/>
                      <a:pt x="667" y="2120"/>
                    </a:cubicBezTo>
                    <a:cubicBezTo>
                      <a:pt x="679" y="2120"/>
                      <a:pt x="703" y="2132"/>
                      <a:pt x="715" y="2132"/>
                    </a:cubicBezTo>
                    <a:lnTo>
                      <a:pt x="727" y="2132"/>
                    </a:lnTo>
                    <a:cubicBezTo>
                      <a:pt x="739" y="2132"/>
                      <a:pt x="762" y="2132"/>
                      <a:pt x="762" y="2143"/>
                    </a:cubicBezTo>
                    <a:lnTo>
                      <a:pt x="774" y="2143"/>
                    </a:lnTo>
                    <a:cubicBezTo>
                      <a:pt x="786" y="2143"/>
                      <a:pt x="798" y="2143"/>
                      <a:pt x="822" y="2155"/>
                    </a:cubicBezTo>
                    <a:lnTo>
                      <a:pt x="1132" y="2155"/>
                    </a:lnTo>
                    <a:cubicBezTo>
                      <a:pt x="1143" y="2155"/>
                      <a:pt x="1155" y="2155"/>
                      <a:pt x="1179" y="2143"/>
                    </a:cubicBezTo>
                    <a:lnTo>
                      <a:pt x="1191" y="2143"/>
                    </a:lnTo>
                    <a:cubicBezTo>
                      <a:pt x="1203" y="2143"/>
                      <a:pt x="1215" y="2143"/>
                      <a:pt x="1215" y="2132"/>
                    </a:cubicBezTo>
                    <a:lnTo>
                      <a:pt x="1227" y="2132"/>
                    </a:lnTo>
                    <a:cubicBezTo>
                      <a:pt x="1251" y="2132"/>
                      <a:pt x="1263" y="2120"/>
                      <a:pt x="1274" y="2120"/>
                    </a:cubicBezTo>
                    <a:cubicBezTo>
                      <a:pt x="1286" y="2120"/>
                      <a:pt x="1310" y="2096"/>
                      <a:pt x="1322" y="2096"/>
                    </a:cubicBezTo>
                    <a:lnTo>
                      <a:pt x="1334" y="2096"/>
                    </a:lnTo>
                    <a:cubicBezTo>
                      <a:pt x="1346" y="2096"/>
                      <a:pt x="1346" y="2084"/>
                      <a:pt x="1370" y="2084"/>
                    </a:cubicBezTo>
                    <a:lnTo>
                      <a:pt x="1382" y="2084"/>
                    </a:lnTo>
                    <a:cubicBezTo>
                      <a:pt x="1394" y="2084"/>
                      <a:pt x="1405" y="2072"/>
                      <a:pt x="1429" y="2072"/>
                    </a:cubicBezTo>
                    <a:cubicBezTo>
                      <a:pt x="1441" y="2072"/>
                      <a:pt x="1453" y="2060"/>
                      <a:pt x="1465" y="2060"/>
                    </a:cubicBezTo>
                    <a:lnTo>
                      <a:pt x="1489" y="2060"/>
                    </a:lnTo>
                    <a:cubicBezTo>
                      <a:pt x="1501" y="2060"/>
                      <a:pt x="1501" y="2036"/>
                      <a:pt x="1513" y="2036"/>
                    </a:cubicBezTo>
                    <a:lnTo>
                      <a:pt x="1524" y="2036"/>
                    </a:lnTo>
                    <a:cubicBezTo>
                      <a:pt x="1548" y="2024"/>
                      <a:pt x="1560" y="2024"/>
                      <a:pt x="1572" y="2013"/>
                    </a:cubicBezTo>
                    <a:cubicBezTo>
                      <a:pt x="1870" y="1798"/>
                      <a:pt x="2048" y="1477"/>
                      <a:pt x="2048" y="1120"/>
                    </a:cubicBezTo>
                    <a:cubicBezTo>
                      <a:pt x="2156" y="477"/>
                      <a:pt x="1679" y="0"/>
                      <a:pt x="10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03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red neon sign with a face&#10;&#10;Description automatically generated with medium confidence">
            <a:extLst>
              <a:ext uri="{FF2B5EF4-FFF2-40B4-BE49-F238E27FC236}">
                <a16:creationId xmlns:a16="http://schemas.microsoft.com/office/drawing/2014/main" id="{E8BF3CC3-42F2-BFD3-2741-D58A11945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113" y="3454911"/>
            <a:ext cx="540074" cy="960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Emotion Scores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24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pic>
        <p:nvPicPr>
          <p:cNvPr id="5" name="Picture 4" descr="A screenshot of a survey&#10;&#10;Description automatically generated">
            <a:extLst>
              <a:ext uri="{FF2B5EF4-FFF2-40B4-BE49-F238E27FC236}">
                <a16:creationId xmlns:a16="http://schemas.microsoft.com/office/drawing/2014/main" id="{27C5D467-F10D-1BD0-C71B-235A56514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644" y="1196339"/>
            <a:ext cx="1812012" cy="3218705"/>
          </a:xfrm>
          <a:prstGeom prst="rect">
            <a:avLst/>
          </a:prstGeom>
        </p:spPr>
      </p:pic>
      <p:pic>
        <p:nvPicPr>
          <p:cNvPr id="18" name="Picture 17" descr="A close-up of a notebook&#10;&#10;Description automatically generated">
            <a:extLst>
              <a:ext uri="{FF2B5EF4-FFF2-40B4-BE49-F238E27FC236}">
                <a16:creationId xmlns:a16="http://schemas.microsoft.com/office/drawing/2014/main" id="{73E22F22-A6E5-5CCA-A1AA-D48237CC1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724" y="3463654"/>
            <a:ext cx="535156" cy="951389"/>
          </a:xfrm>
          <a:prstGeom prst="rect">
            <a:avLst/>
          </a:prstGeom>
        </p:spPr>
      </p:pic>
      <p:pic>
        <p:nvPicPr>
          <p:cNvPr id="24" name="Picture 23" descr="A screenshot of a phone&#10;&#10;Description automatically generated">
            <a:extLst>
              <a:ext uri="{FF2B5EF4-FFF2-40B4-BE49-F238E27FC236}">
                <a16:creationId xmlns:a16="http://schemas.microsoft.com/office/drawing/2014/main" id="{3F68F5D4-6827-5B11-E6DC-11B609508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336" y="3463654"/>
            <a:ext cx="535156" cy="951389"/>
          </a:xfrm>
          <a:prstGeom prst="rect">
            <a:avLst/>
          </a:prstGeom>
        </p:spPr>
      </p:pic>
      <p:grpSp>
        <p:nvGrpSpPr>
          <p:cNvPr id="27" name="Google Shape;3542;p74">
            <a:extLst>
              <a:ext uri="{FF2B5EF4-FFF2-40B4-BE49-F238E27FC236}">
                <a16:creationId xmlns:a16="http://schemas.microsoft.com/office/drawing/2014/main" id="{704020B1-DFE8-EB2D-D9DD-C6003750A39E}"/>
              </a:ext>
            </a:extLst>
          </p:cNvPr>
          <p:cNvGrpSpPr/>
          <p:nvPr/>
        </p:nvGrpSpPr>
        <p:grpSpPr>
          <a:xfrm>
            <a:off x="3177240" y="3833036"/>
            <a:ext cx="413368" cy="203879"/>
            <a:chOff x="4920150" y="1977875"/>
            <a:chExt cx="68525" cy="33800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9" name="Google Shape;3543;p74">
              <a:extLst>
                <a:ext uri="{FF2B5EF4-FFF2-40B4-BE49-F238E27FC236}">
                  <a16:creationId xmlns:a16="http://schemas.microsoft.com/office/drawing/2014/main" id="{352D3E8D-F902-719B-C8D3-139F0925E218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44;p74">
              <a:extLst>
                <a:ext uri="{FF2B5EF4-FFF2-40B4-BE49-F238E27FC236}">
                  <a16:creationId xmlns:a16="http://schemas.microsoft.com/office/drawing/2014/main" id="{182A51F4-7B9D-5805-1404-334DE2B415B6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45;p74">
              <a:extLst>
                <a:ext uri="{FF2B5EF4-FFF2-40B4-BE49-F238E27FC236}">
                  <a16:creationId xmlns:a16="http://schemas.microsoft.com/office/drawing/2014/main" id="{57793F53-B582-3EEC-3F29-497744010553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3542;p74">
            <a:extLst>
              <a:ext uri="{FF2B5EF4-FFF2-40B4-BE49-F238E27FC236}">
                <a16:creationId xmlns:a16="http://schemas.microsoft.com/office/drawing/2014/main" id="{F5840F94-94DA-7BF8-F261-9C014A4469B6}"/>
              </a:ext>
            </a:extLst>
          </p:cNvPr>
          <p:cNvGrpSpPr/>
          <p:nvPr/>
        </p:nvGrpSpPr>
        <p:grpSpPr>
          <a:xfrm>
            <a:off x="4801692" y="3853393"/>
            <a:ext cx="413368" cy="203879"/>
            <a:chOff x="4920150" y="1977875"/>
            <a:chExt cx="68525" cy="33800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56" name="Google Shape;3543;p74">
              <a:extLst>
                <a:ext uri="{FF2B5EF4-FFF2-40B4-BE49-F238E27FC236}">
                  <a16:creationId xmlns:a16="http://schemas.microsoft.com/office/drawing/2014/main" id="{E84A143F-9796-1B7E-C36E-B636F4478DD4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44;p74">
              <a:extLst>
                <a:ext uri="{FF2B5EF4-FFF2-40B4-BE49-F238E27FC236}">
                  <a16:creationId xmlns:a16="http://schemas.microsoft.com/office/drawing/2014/main" id="{71C6F864-0D8D-99A0-773D-CA3A63F29C99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545;p74">
              <a:extLst>
                <a:ext uri="{FF2B5EF4-FFF2-40B4-BE49-F238E27FC236}">
                  <a16:creationId xmlns:a16="http://schemas.microsoft.com/office/drawing/2014/main" id="{998B7DD2-0573-A859-42EE-8188E94B72CA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3542;p74">
            <a:extLst>
              <a:ext uri="{FF2B5EF4-FFF2-40B4-BE49-F238E27FC236}">
                <a16:creationId xmlns:a16="http://schemas.microsoft.com/office/drawing/2014/main" id="{230DC83C-C8F8-7825-1901-7B321355AFA1}"/>
              </a:ext>
            </a:extLst>
          </p:cNvPr>
          <p:cNvGrpSpPr/>
          <p:nvPr/>
        </p:nvGrpSpPr>
        <p:grpSpPr>
          <a:xfrm>
            <a:off x="6401544" y="3853393"/>
            <a:ext cx="413368" cy="203879"/>
            <a:chOff x="4920150" y="1977875"/>
            <a:chExt cx="68525" cy="33800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60" name="Google Shape;3543;p74">
              <a:extLst>
                <a:ext uri="{FF2B5EF4-FFF2-40B4-BE49-F238E27FC236}">
                  <a16:creationId xmlns:a16="http://schemas.microsoft.com/office/drawing/2014/main" id="{A431BF54-5CA1-F05C-8DCD-D668CCAF3318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44;p74">
              <a:extLst>
                <a:ext uri="{FF2B5EF4-FFF2-40B4-BE49-F238E27FC236}">
                  <a16:creationId xmlns:a16="http://schemas.microsoft.com/office/drawing/2014/main" id="{97796DC7-CC54-CAC6-7289-A1A52A3B2E0A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45;p74">
              <a:extLst>
                <a:ext uri="{FF2B5EF4-FFF2-40B4-BE49-F238E27FC236}">
                  <a16:creationId xmlns:a16="http://schemas.microsoft.com/office/drawing/2014/main" id="{9C536670-CC03-80AB-AAB2-5FEADBD4DEFF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6D0CA50-BBA9-25DD-358E-CFF0EB11B4CE}"/>
              </a:ext>
            </a:extLst>
          </p:cNvPr>
          <p:cNvGrpSpPr/>
          <p:nvPr/>
        </p:nvGrpSpPr>
        <p:grpSpPr>
          <a:xfrm>
            <a:off x="3259457" y="1733782"/>
            <a:ext cx="1985028" cy="1028942"/>
            <a:chOff x="3259457" y="1647183"/>
            <a:chExt cx="1985028" cy="1028942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A298B8E-B31E-CE2B-0524-95D2D742BA53}"/>
                </a:ext>
              </a:extLst>
            </p:cNvPr>
            <p:cNvSpPr txBox="1"/>
            <p:nvPr/>
          </p:nvSpPr>
          <p:spPr>
            <a:xfrm>
              <a:off x="3259457" y="2352960"/>
              <a:ext cx="198502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Self-evaluation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65" name="Google Shape;12886;p83">
              <a:extLst>
                <a:ext uri="{FF2B5EF4-FFF2-40B4-BE49-F238E27FC236}">
                  <a16:creationId xmlns:a16="http://schemas.microsoft.com/office/drawing/2014/main" id="{AAA342E9-7C14-016D-69E5-AAD847B3BC04}"/>
                </a:ext>
              </a:extLst>
            </p:cNvPr>
            <p:cNvGrpSpPr/>
            <p:nvPr/>
          </p:nvGrpSpPr>
          <p:grpSpPr>
            <a:xfrm>
              <a:off x="4069080" y="1647183"/>
              <a:ext cx="365782" cy="593506"/>
              <a:chOff x="2691555" y="2884503"/>
              <a:chExt cx="215044" cy="348924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66" name="Google Shape;12887;p83">
                <a:extLst>
                  <a:ext uri="{FF2B5EF4-FFF2-40B4-BE49-F238E27FC236}">
                    <a16:creationId xmlns:a16="http://schemas.microsoft.com/office/drawing/2014/main" id="{B1217A7C-6729-C008-39C9-F4BC0321F517}"/>
                  </a:ext>
                </a:extLst>
              </p:cNvPr>
              <p:cNvSpPr/>
              <p:nvPr/>
            </p:nvSpPr>
            <p:spPr>
              <a:xfrm>
                <a:off x="2691555" y="2884503"/>
                <a:ext cx="215044" cy="348924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014" extrusionOk="0">
                    <a:moveTo>
                      <a:pt x="632" y="4941"/>
                    </a:moveTo>
                    <a:lnTo>
                      <a:pt x="632" y="5394"/>
                    </a:lnTo>
                    <a:lnTo>
                      <a:pt x="441" y="5394"/>
                    </a:lnTo>
                    <a:lnTo>
                      <a:pt x="632" y="4941"/>
                    </a:lnTo>
                    <a:close/>
                    <a:moveTo>
                      <a:pt x="3703" y="0"/>
                    </a:moveTo>
                    <a:cubicBezTo>
                      <a:pt x="2013" y="0"/>
                      <a:pt x="632" y="1346"/>
                      <a:pt x="632" y="2989"/>
                    </a:cubicBezTo>
                    <a:lnTo>
                      <a:pt x="632" y="4179"/>
                    </a:lnTo>
                    <a:lnTo>
                      <a:pt x="36" y="5489"/>
                    </a:lnTo>
                    <a:cubicBezTo>
                      <a:pt x="1" y="5537"/>
                      <a:pt x="13" y="5596"/>
                      <a:pt x="48" y="5644"/>
                    </a:cubicBezTo>
                    <a:cubicBezTo>
                      <a:pt x="72" y="5692"/>
                      <a:pt x="120" y="5715"/>
                      <a:pt x="179" y="5715"/>
                    </a:cubicBezTo>
                    <a:lnTo>
                      <a:pt x="632" y="5715"/>
                    </a:lnTo>
                    <a:lnTo>
                      <a:pt x="632" y="6965"/>
                    </a:lnTo>
                    <a:cubicBezTo>
                      <a:pt x="632" y="7335"/>
                      <a:pt x="941" y="7656"/>
                      <a:pt x="1310" y="7656"/>
                    </a:cubicBezTo>
                    <a:lnTo>
                      <a:pt x="2156" y="7656"/>
                    </a:lnTo>
                    <a:lnTo>
                      <a:pt x="2156" y="8704"/>
                    </a:lnTo>
                    <a:lnTo>
                      <a:pt x="751" y="10775"/>
                    </a:lnTo>
                    <a:cubicBezTo>
                      <a:pt x="703" y="10835"/>
                      <a:pt x="703" y="10906"/>
                      <a:pt x="751" y="10954"/>
                    </a:cubicBezTo>
                    <a:cubicBezTo>
                      <a:pt x="775" y="11002"/>
                      <a:pt x="822" y="11014"/>
                      <a:pt x="882" y="11014"/>
                    </a:cubicBezTo>
                    <a:lnTo>
                      <a:pt x="929" y="11014"/>
                    </a:lnTo>
                    <a:lnTo>
                      <a:pt x="2394" y="10585"/>
                    </a:lnTo>
                    <a:cubicBezTo>
                      <a:pt x="2489" y="10549"/>
                      <a:pt x="2537" y="10466"/>
                      <a:pt x="2501" y="10394"/>
                    </a:cubicBezTo>
                    <a:cubicBezTo>
                      <a:pt x="2482" y="10328"/>
                      <a:pt x="2418" y="10277"/>
                      <a:pt x="2356" y="10277"/>
                    </a:cubicBezTo>
                    <a:cubicBezTo>
                      <a:pt x="2340" y="10277"/>
                      <a:pt x="2325" y="10280"/>
                      <a:pt x="2310" y="10287"/>
                    </a:cubicBezTo>
                    <a:lnTo>
                      <a:pt x="1263" y="10597"/>
                    </a:lnTo>
                    <a:lnTo>
                      <a:pt x="2441" y="8859"/>
                    </a:lnTo>
                    <a:cubicBezTo>
                      <a:pt x="2453" y="8823"/>
                      <a:pt x="2477" y="8799"/>
                      <a:pt x="2477" y="8763"/>
                    </a:cubicBezTo>
                    <a:lnTo>
                      <a:pt x="2477" y="7608"/>
                    </a:lnTo>
                    <a:lnTo>
                      <a:pt x="3453" y="7073"/>
                    </a:lnTo>
                    <a:cubicBezTo>
                      <a:pt x="3537" y="7025"/>
                      <a:pt x="3561" y="6942"/>
                      <a:pt x="3513" y="6846"/>
                    </a:cubicBezTo>
                    <a:cubicBezTo>
                      <a:pt x="3488" y="6797"/>
                      <a:pt x="3436" y="6765"/>
                      <a:pt x="3378" y="6765"/>
                    </a:cubicBezTo>
                    <a:cubicBezTo>
                      <a:pt x="3352" y="6765"/>
                      <a:pt x="3325" y="6772"/>
                      <a:pt x="3299" y="6787"/>
                    </a:cubicBezTo>
                    <a:lnTo>
                      <a:pt x="2263" y="7358"/>
                    </a:lnTo>
                    <a:lnTo>
                      <a:pt x="1298" y="7358"/>
                    </a:lnTo>
                    <a:cubicBezTo>
                      <a:pt x="1108" y="7358"/>
                      <a:pt x="941" y="7192"/>
                      <a:pt x="941" y="7001"/>
                    </a:cubicBezTo>
                    <a:lnTo>
                      <a:pt x="941" y="6549"/>
                    </a:lnTo>
                    <a:lnTo>
                      <a:pt x="1775" y="6549"/>
                    </a:lnTo>
                    <a:cubicBezTo>
                      <a:pt x="1870" y="6549"/>
                      <a:pt x="1941" y="6477"/>
                      <a:pt x="1941" y="6382"/>
                    </a:cubicBezTo>
                    <a:cubicBezTo>
                      <a:pt x="1941" y="6299"/>
                      <a:pt x="1870" y="6227"/>
                      <a:pt x="1775" y="6227"/>
                    </a:cubicBezTo>
                    <a:lnTo>
                      <a:pt x="941" y="6227"/>
                    </a:lnTo>
                    <a:lnTo>
                      <a:pt x="941" y="3025"/>
                    </a:lnTo>
                    <a:cubicBezTo>
                      <a:pt x="941" y="1548"/>
                      <a:pt x="2179" y="358"/>
                      <a:pt x="3715" y="358"/>
                    </a:cubicBezTo>
                    <a:cubicBezTo>
                      <a:pt x="5239" y="358"/>
                      <a:pt x="6478" y="1548"/>
                      <a:pt x="6478" y="3025"/>
                    </a:cubicBezTo>
                    <a:cubicBezTo>
                      <a:pt x="6478" y="4263"/>
                      <a:pt x="5811" y="5406"/>
                      <a:pt x="4727" y="6013"/>
                    </a:cubicBezTo>
                    <a:lnTo>
                      <a:pt x="3954" y="6442"/>
                    </a:lnTo>
                    <a:cubicBezTo>
                      <a:pt x="3870" y="6489"/>
                      <a:pt x="3846" y="6584"/>
                      <a:pt x="3894" y="6668"/>
                    </a:cubicBezTo>
                    <a:cubicBezTo>
                      <a:pt x="3918" y="6717"/>
                      <a:pt x="3971" y="6749"/>
                      <a:pt x="4029" y="6749"/>
                    </a:cubicBezTo>
                    <a:cubicBezTo>
                      <a:pt x="4055" y="6749"/>
                      <a:pt x="4082" y="6742"/>
                      <a:pt x="4108" y="6727"/>
                    </a:cubicBezTo>
                    <a:lnTo>
                      <a:pt x="4882" y="6299"/>
                    </a:lnTo>
                    <a:cubicBezTo>
                      <a:pt x="4918" y="6287"/>
                      <a:pt x="4930" y="6263"/>
                      <a:pt x="4966" y="6251"/>
                    </a:cubicBezTo>
                    <a:lnTo>
                      <a:pt x="4966" y="8525"/>
                    </a:lnTo>
                    <a:cubicBezTo>
                      <a:pt x="4966" y="8573"/>
                      <a:pt x="4977" y="8609"/>
                      <a:pt x="5001" y="8632"/>
                    </a:cubicBezTo>
                    <a:lnTo>
                      <a:pt x="5620" y="9323"/>
                    </a:lnTo>
                    <a:lnTo>
                      <a:pt x="2965" y="10109"/>
                    </a:lnTo>
                    <a:cubicBezTo>
                      <a:pt x="2882" y="10133"/>
                      <a:pt x="2834" y="10228"/>
                      <a:pt x="2858" y="10299"/>
                    </a:cubicBezTo>
                    <a:cubicBezTo>
                      <a:pt x="2882" y="10371"/>
                      <a:pt x="2953" y="10418"/>
                      <a:pt x="3013" y="10418"/>
                    </a:cubicBezTo>
                    <a:lnTo>
                      <a:pt x="3061" y="10418"/>
                    </a:lnTo>
                    <a:lnTo>
                      <a:pt x="5942" y="9573"/>
                    </a:lnTo>
                    <a:cubicBezTo>
                      <a:pt x="6001" y="9549"/>
                      <a:pt x="6037" y="9513"/>
                      <a:pt x="6049" y="9466"/>
                    </a:cubicBezTo>
                    <a:cubicBezTo>
                      <a:pt x="6061" y="9406"/>
                      <a:pt x="6049" y="9359"/>
                      <a:pt x="6013" y="9311"/>
                    </a:cubicBezTo>
                    <a:lnTo>
                      <a:pt x="5263" y="8442"/>
                    </a:lnTo>
                    <a:lnTo>
                      <a:pt x="5263" y="6013"/>
                    </a:lnTo>
                    <a:cubicBezTo>
                      <a:pt x="6216" y="5311"/>
                      <a:pt x="6787" y="4203"/>
                      <a:pt x="6787" y="2989"/>
                    </a:cubicBezTo>
                    <a:cubicBezTo>
                      <a:pt x="6787" y="1346"/>
                      <a:pt x="5406" y="0"/>
                      <a:pt x="37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888;p83">
                <a:extLst>
                  <a:ext uri="{FF2B5EF4-FFF2-40B4-BE49-F238E27FC236}">
                    <a16:creationId xmlns:a16="http://schemas.microsoft.com/office/drawing/2014/main" id="{21070D8D-46CB-FEF4-E0A5-63DFB4D4DC0B}"/>
                  </a:ext>
                </a:extLst>
              </p:cNvPr>
              <p:cNvSpPr/>
              <p:nvPr/>
            </p:nvSpPr>
            <p:spPr>
              <a:xfrm>
                <a:off x="2754535" y="2907503"/>
                <a:ext cx="126783" cy="127164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4014" extrusionOk="0">
                    <a:moveTo>
                      <a:pt x="1989" y="1"/>
                    </a:moveTo>
                    <a:cubicBezTo>
                      <a:pt x="953" y="1"/>
                      <a:pt x="72" y="822"/>
                      <a:pt x="1" y="1870"/>
                    </a:cubicBezTo>
                    <a:cubicBezTo>
                      <a:pt x="1" y="1953"/>
                      <a:pt x="61" y="2025"/>
                      <a:pt x="144" y="2048"/>
                    </a:cubicBezTo>
                    <a:cubicBezTo>
                      <a:pt x="239" y="2048"/>
                      <a:pt x="311" y="1989"/>
                      <a:pt x="322" y="1894"/>
                    </a:cubicBezTo>
                    <a:cubicBezTo>
                      <a:pt x="382" y="1013"/>
                      <a:pt x="1108" y="346"/>
                      <a:pt x="1989" y="346"/>
                    </a:cubicBezTo>
                    <a:cubicBezTo>
                      <a:pt x="2918" y="346"/>
                      <a:pt x="3656" y="1096"/>
                      <a:pt x="3656" y="2013"/>
                    </a:cubicBezTo>
                    <a:cubicBezTo>
                      <a:pt x="3656" y="2941"/>
                      <a:pt x="2918" y="3680"/>
                      <a:pt x="1989" y="3680"/>
                    </a:cubicBezTo>
                    <a:cubicBezTo>
                      <a:pt x="1251" y="3680"/>
                      <a:pt x="596" y="3191"/>
                      <a:pt x="382" y="2477"/>
                    </a:cubicBezTo>
                    <a:cubicBezTo>
                      <a:pt x="363" y="2401"/>
                      <a:pt x="298" y="2363"/>
                      <a:pt x="236" y="2363"/>
                    </a:cubicBezTo>
                    <a:cubicBezTo>
                      <a:pt x="221" y="2363"/>
                      <a:pt x="206" y="2365"/>
                      <a:pt x="191" y="2370"/>
                    </a:cubicBezTo>
                    <a:cubicBezTo>
                      <a:pt x="96" y="2406"/>
                      <a:pt x="61" y="2489"/>
                      <a:pt x="84" y="2560"/>
                    </a:cubicBezTo>
                    <a:cubicBezTo>
                      <a:pt x="322" y="3418"/>
                      <a:pt x="1108" y="4013"/>
                      <a:pt x="2001" y="4013"/>
                    </a:cubicBezTo>
                    <a:cubicBezTo>
                      <a:pt x="3109" y="4013"/>
                      <a:pt x="4001" y="3120"/>
                      <a:pt x="4001" y="2013"/>
                    </a:cubicBezTo>
                    <a:cubicBezTo>
                      <a:pt x="3990" y="917"/>
                      <a:pt x="3097" y="1"/>
                      <a:pt x="19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889;p83">
                <a:extLst>
                  <a:ext uri="{FF2B5EF4-FFF2-40B4-BE49-F238E27FC236}">
                    <a16:creationId xmlns:a16="http://schemas.microsoft.com/office/drawing/2014/main" id="{67534CD0-A710-9011-4AB2-75F2AA22391F}"/>
                  </a:ext>
                </a:extLst>
              </p:cNvPr>
              <p:cNvSpPr/>
              <p:nvPr/>
            </p:nvSpPr>
            <p:spPr>
              <a:xfrm>
                <a:off x="2781336" y="2931263"/>
                <a:ext cx="74321" cy="74353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347" extrusionOk="0">
                    <a:moveTo>
                      <a:pt x="1465" y="310"/>
                    </a:moveTo>
                    <a:cubicBezTo>
                      <a:pt x="1620" y="310"/>
                      <a:pt x="1751" y="370"/>
                      <a:pt x="1858" y="477"/>
                    </a:cubicBezTo>
                    <a:cubicBezTo>
                      <a:pt x="1965" y="584"/>
                      <a:pt x="2024" y="715"/>
                      <a:pt x="2024" y="858"/>
                    </a:cubicBezTo>
                    <a:cubicBezTo>
                      <a:pt x="2024" y="1013"/>
                      <a:pt x="1965" y="1144"/>
                      <a:pt x="1858" y="1251"/>
                    </a:cubicBezTo>
                    <a:cubicBezTo>
                      <a:pt x="1751" y="1358"/>
                      <a:pt x="1620" y="1418"/>
                      <a:pt x="1465" y="1418"/>
                    </a:cubicBezTo>
                    <a:cubicBezTo>
                      <a:pt x="1322" y="1418"/>
                      <a:pt x="1191" y="1358"/>
                      <a:pt x="1084" y="1251"/>
                    </a:cubicBezTo>
                    <a:cubicBezTo>
                      <a:pt x="869" y="1037"/>
                      <a:pt x="869" y="679"/>
                      <a:pt x="1084" y="477"/>
                    </a:cubicBezTo>
                    <a:cubicBezTo>
                      <a:pt x="1191" y="370"/>
                      <a:pt x="1322" y="310"/>
                      <a:pt x="1465" y="310"/>
                    </a:cubicBezTo>
                    <a:close/>
                    <a:moveTo>
                      <a:pt x="1489" y="1"/>
                    </a:moveTo>
                    <a:cubicBezTo>
                      <a:pt x="1262" y="1"/>
                      <a:pt x="1036" y="84"/>
                      <a:pt x="869" y="251"/>
                    </a:cubicBezTo>
                    <a:cubicBezTo>
                      <a:pt x="572" y="548"/>
                      <a:pt x="536" y="1025"/>
                      <a:pt x="774" y="1370"/>
                    </a:cubicBezTo>
                    <a:lnTo>
                      <a:pt x="60" y="2084"/>
                    </a:lnTo>
                    <a:cubicBezTo>
                      <a:pt x="0" y="2144"/>
                      <a:pt x="0" y="2239"/>
                      <a:pt x="60" y="2299"/>
                    </a:cubicBezTo>
                    <a:cubicBezTo>
                      <a:pt x="84" y="2334"/>
                      <a:pt x="131" y="2346"/>
                      <a:pt x="179" y="2346"/>
                    </a:cubicBezTo>
                    <a:cubicBezTo>
                      <a:pt x="215" y="2346"/>
                      <a:pt x="262" y="2334"/>
                      <a:pt x="298" y="2299"/>
                    </a:cubicBezTo>
                    <a:lnTo>
                      <a:pt x="1012" y="1584"/>
                    </a:lnTo>
                    <a:cubicBezTo>
                      <a:pt x="1155" y="1691"/>
                      <a:pt x="1322" y="1739"/>
                      <a:pt x="1501" y="1739"/>
                    </a:cubicBezTo>
                    <a:cubicBezTo>
                      <a:pt x="1739" y="1739"/>
                      <a:pt x="1941" y="1644"/>
                      <a:pt x="2108" y="1489"/>
                    </a:cubicBezTo>
                    <a:cubicBezTo>
                      <a:pt x="2263" y="1310"/>
                      <a:pt x="2346" y="1096"/>
                      <a:pt x="2346" y="858"/>
                    </a:cubicBezTo>
                    <a:cubicBezTo>
                      <a:pt x="2346" y="620"/>
                      <a:pt x="2263" y="417"/>
                      <a:pt x="2096" y="251"/>
                    </a:cubicBezTo>
                    <a:cubicBezTo>
                      <a:pt x="1929" y="84"/>
                      <a:pt x="1703" y="1"/>
                      <a:pt x="14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719FEE9-54E9-7798-1F57-792410098443}"/>
              </a:ext>
            </a:extLst>
          </p:cNvPr>
          <p:cNvGrpSpPr/>
          <p:nvPr/>
        </p:nvGrpSpPr>
        <p:grpSpPr>
          <a:xfrm>
            <a:off x="5808302" y="1688589"/>
            <a:ext cx="1985028" cy="1074135"/>
            <a:chOff x="5808302" y="1601990"/>
            <a:chExt cx="1985028" cy="1074135"/>
          </a:xfrm>
        </p:grpSpPr>
        <p:grpSp>
          <p:nvGrpSpPr>
            <p:cNvPr id="69" name="Google Shape;14711;p86">
              <a:extLst>
                <a:ext uri="{FF2B5EF4-FFF2-40B4-BE49-F238E27FC236}">
                  <a16:creationId xmlns:a16="http://schemas.microsoft.com/office/drawing/2014/main" id="{79FCCE2E-BAB6-6A2A-57FE-CBC99C7C1D2F}"/>
                </a:ext>
              </a:extLst>
            </p:cNvPr>
            <p:cNvGrpSpPr/>
            <p:nvPr/>
          </p:nvGrpSpPr>
          <p:grpSpPr>
            <a:xfrm>
              <a:off x="6615763" y="1601990"/>
              <a:ext cx="398298" cy="638699"/>
              <a:chOff x="5211031" y="1969108"/>
              <a:chExt cx="226661" cy="363467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70" name="Google Shape;14712;p86">
                <a:extLst>
                  <a:ext uri="{FF2B5EF4-FFF2-40B4-BE49-F238E27FC236}">
                    <a16:creationId xmlns:a16="http://schemas.microsoft.com/office/drawing/2014/main" id="{3F74F89A-03DB-BD43-0E47-59F1D58536E9}"/>
                  </a:ext>
                </a:extLst>
              </p:cNvPr>
              <p:cNvSpPr/>
              <p:nvPr/>
            </p:nvSpPr>
            <p:spPr>
              <a:xfrm>
                <a:off x="5211031" y="1969108"/>
                <a:ext cx="226661" cy="363467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11419" extrusionOk="0">
                    <a:moveTo>
                      <a:pt x="6787" y="869"/>
                    </a:moveTo>
                    <a:cubicBezTo>
                      <a:pt x="6787" y="869"/>
                      <a:pt x="6799" y="869"/>
                      <a:pt x="6799" y="881"/>
                    </a:cubicBezTo>
                    <a:lnTo>
                      <a:pt x="6799" y="1238"/>
                    </a:lnTo>
                    <a:lnTo>
                      <a:pt x="6252" y="1250"/>
                    </a:lnTo>
                    <a:cubicBezTo>
                      <a:pt x="6156" y="1250"/>
                      <a:pt x="6085" y="1334"/>
                      <a:pt x="6085" y="1417"/>
                    </a:cubicBezTo>
                    <a:cubicBezTo>
                      <a:pt x="6085" y="1512"/>
                      <a:pt x="6156" y="1584"/>
                      <a:pt x="6252" y="1584"/>
                    </a:cubicBezTo>
                    <a:lnTo>
                      <a:pt x="6442" y="1584"/>
                    </a:lnTo>
                    <a:lnTo>
                      <a:pt x="6442" y="7501"/>
                    </a:lnTo>
                    <a:cubicBezTo>
                      <a:pt x="6442" y="7501"/>
                      <a:pt x="6442" y="7525"/>
                      <a:pt x="6430" y="7525"/>
                    </a:cubicBezTo>
                    <a:lnTo>
                      <a:pt x="703" y="7525"/>
                    </a:lnTo>
                    <a:cubicBezTo>
                      <a:pt x="703" y="7525"/>
                      <a:pt x="679" y="7525"/>
                      <a:pt x="679" y="7501"/>
                    </a:cubicBezTo>
                    <a:lnTo>
                      <a:pt x="679" y="1584"/>
                    </a:lnTo>
                    <a:lnTo>
                      <a:pt x="5537" y="1584"/>
                    </a:lnTo>
                    <a:cubicBezTo>
                      <a:pt x="5621" y="1584"/>
                      <a:pt x="5704" y="1512"/>
                      <a:pt x="5704" y="1417"/>
                    </a:cubicBezTo>
                    <a:cubicBezTo>
                      <a:pt x="5704" y="1334"/>
                      <a:pt x="5621" y="1250"/>
                      <a:pt x="5537" y="1250"/>
                    </a:cubicBezTo>
                    <a:lnTo>
                      <a:pt x="346" y="1250"/>
                    </a:lnTo>
                    <a:cubicBezTo>
                      <a:pt x="346" y="1250"/>
                      <a:pt x="322" y="1250"/>
                      <a:pt x="322" y="1238"/>
                    </a:cubicBezTo>
                    <a:lnTo>
                      <a:pt x="322" y="881"/>
                    </a:lnTo>
                    <a:cubicBezTo>
                      <a:pt x="322" y="881"/>
                      <a:pt x="322" y="869"/>
                      <a:pt x="346" y="869"/>
                    </a:cubicBezTo>
                    <a:close/>
                    <a:moveTo>
                      <a:pt x="5406" y="7858"/>
                    </a:moveTo>
                    <a:lnTo>
                      <a:pt x="5906" y="10394"/>
                    </a:lnTo>
                    <a:lnTo>
                      <a:pt x="3739" y="10394"/>
                    </a:lnTo>
                    <a:lnTo>
                      <a:pt x="3739" y="8418"/>
                    </a:lnTo>
                    <a:cubicBezTo>
                      <a:pt x="3739" y="8323"/>
                      <a:pt x="3656" y="8251"/>
                      <a:pt x="3573" y="8251"/>
                    </a:cubicBezTo>
                    <a:cubicBezTo>
                      <a:pt x="3477" y="8251"/>
                      <a:pt x="3406" y="8323"/>
                      <a:pt x="3406" y="8418"/>
                    </a:cubicBezTo>
                    <a:lnTo>
                      <a:pt x="3406" y="10394"/>
                    </a:lnTo>
                    <a:lnTo>
                      <a:pt x="1239" y="10394"/>
                    </a:lnTo>
                    <a:lnTo>
                      <a:pt x="1739" y="7858"/>
                    </a:lnTo>
                    <a:close/>
                    <a:moveTo>
                      <a:pt x="3573" y="0"/>
                    </a:moveTo>
                    <a:cubicBezTo>
                      <a:pt x="3477" y="0"/>
                      <a:pt x="3406" y="83"/>
                      <a:pt x="3406" y="167"/>
                    </a:cubicBezTo>
                    <a:lnTo>
                      <a:pt x="3406" y="536"/>
                    </a:lnTo>
                    <a:lnTo>
                      <a:pt x="346" y="536"/>
                    </a:lnTo>
                    <a:cubicBezTo>
                      <a:pt x="144" y="536"/>
                      <a:pt x="1" y="691"/>
                      <a:pt x="1" y="881"/>
                    </a:cubicBezTo>
                    <a:lnTo>
                      <a:pt x="1" y="1238"/>
                    </a:lnTo>
                    <a:cubicBezTo>
                      <a:pt x="1" y="1429"/>
                      <a:pt x="144" y="1584"/>
                      <a:pt x="346" y="1584"/>
                    </a:cubicBezTo>
                    <a:lnTo>
                      <a:pt x="358" y="1584"/>
                    </a:lnTo>
                    <a:lnTo>
                      <a:pt x="358" y="7501"/>
                    </a:lnTo>
                    <a:cubicBezTo>
                      <a:pt x="358" y="7703"/>
                      <a:pt x="501" y="7846"/>
                      <a:pt x="691" y="7846"/>
                    </a:cubicBezTo>
                    <a:lnTo>
                      <a:pt x="1382" y="7846"/>
                    </a:lnTo>
                    <a:lnTo>
                      <a:pt x="715" y="11228"/>
                    </a:lnTo>
                    <a:cubicBezTo>
                      <a:pt x="691" y="11311"/>
                      <a:pt x="751" y="11406"/>
                      <a:pt x="846" y="11418"/>
                    </a:cubicBezTo>
                    <a:lnTo>
                      <a:pt x="870" y="11418"/>
                    </a:lnTo>
                    <a:cubicBezTo>
                      <a:pt x="953" y="11418"/>
                      <a:pt x="1025" y="11359"/>
                      <a:pt x="1037" y="11287"/>
                    </a:cubicBezTo>
                    <a:lnTo>
                      <a:pt x="1156" y="10704"/>
                    </a:lnTo>
                    <a:lnTo>
                      <a:pt x="3394" y="10704"/>
                    </a:lnTo>
                    <a:lnTo>
                      <a:pt x="3394" y="11251"/>
                    </a:lnTo>
                    <a:cubicBezTo>
                      <a:pt x="3394" y="11347"/>
                      <a:pt x="3466" y="11418"/>
                      <a:pt x="3549" y="11418"/>
                    </a:cubicBezTo>
                    <a:cubicBezTo>
                      <a:pt x="3644" y="11418"/>
                      <a:pt x="3716" y="11347"/>
                      <a:pt x="3716" y="11251"/>
                    </a:cubicBezTo>
                    <a:lnTo>
                      <a:pt x="3716" y="10704"/>
                    </a:lnTo>
                    <a:lnTo>
                      <a:pt x="5954" y="10704"/>
                    </a:lnTo>
                    <a:lnTo>
                      <a:pt x="6073" y="11287"/>
                    </a:lnTo>
                    <a:cubicBezTo>
                      <a:pt x="6085" y="11359"/>
                      <a:pt x="6156" y="11418"/>
                      <a:pt x="6228" y="11418"/>
                    </a:cubicBezTo>
                    <a:lnTo>
                      <a:pt x="6264" y="11418"/>
                    </a:lnTo>
                    <a:cubicBezTo>
                      <a:pt x="6347" y="11406"/>
                      <a:pt x="6406" y="11311"/>
                      <a:pt x="6394" y="11228"/>
                    </a:cubicBezTo>
                    <a:lnTo>
                      <a:pt x="5728" y="7846"/>
                    </a:lnTo>
                    <a:lnTo>
                      <a:pt x="6406" y="7846"/>
                    </a:lnTo>
                    <a:cubicBezTo>
                      <a:pt x="6609" y="7846"/>
                      <a:pt x="6752" y="7703"/>
                      <a:pt x="6752" y="7501"/>
                    </a:cubicBezTo>
                    <a:lnTo>
                      <a:pt x="6752" y="1584"/>
                    </a:lnTo>
                    <a:lnTo>
                      <a:pt x="6764" y="1584"/>
                    </a:lnTo>
                    <a:cubicBezTo>
                      <a:pt x="6966" y="1584"/>
                      <a:pt x="7109" y="1429"/>
                      <a:pt x="7109" y="1238"/>
                    </a:cubicBezTo>
                    <a:lnTo>
                      <a:pt x="7109" y="881"/>
                    </a:lnTo>
                    <a:cubicBezTo>
                      <a:pt x="7121" y="691"/>
                      <a:pt x="6978" y="524"/>
                      <a:pt x="6787" y="524"/>
                    </a:cubicBezTo>
                    <a:lnTo>
                      <a:pt x="3739" y="524"/>
                    </a:lnTo>
                    <a:lnTo>
                      <a:pt x="3739" y="167"/>
                    </a:lnTo>
                    <a:cubicBezTo>
                      <a:pt x="3739" y="83"/>
                      <a:pt x="3656" y="0"/>
                      <a:pt x="35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4713;p86">
                <a:extLst>
                  <a:ext uri="{FF2B5EF4-FFF2-40B4-BE49-F238E27FC236}">
                    <a16:creationId xmlns:a16="http://schemas.microsoft.com/office/drawing/2014/main" id="{4560FBEB-3D3B-BEBD-F7E0-FA3B1F9445EE}"/>
                  </a:ext>
                </a:extLst>
              </p:cNvPr>
              <p:cNvSpPr/>
              <p:nvPr/>
            </p:nvSpPr>
            <p:spPr>
              <a:xfrm>
                <a:off x="5250468" y="2060046"/>
                <a:ext cx="147819" cy="10764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3382" extrusionOk="0">
                    <a:moveTo>
                      <a:pt x="3584" y="1"/>
                    </a:moveTo>
                    <a:cubicBezTo>
                      <a:pt x="3489" y="1"/>
                      <a:pt x="3417" y="84"/>
                      <a:pt x="3417" y="167"/>
                    </a:cubicBezTo>
                    <a:cubicBezTo>
                      <a:pt x="3417" y="263"/>
                      <a:pt x="3489" y="334"/>
                      <a:pt x="3584" y="334"/>
                    </a:cubicBezTo>
                    <a:lnTo>
                      <a:pt x="4072" y="334"/>
                    </a:lnTo>
                    <a:lnTo>
                      <a:pt x="2417" y="1989"/>
                    </a:lnTo>
                    <a:lnTo>
                      <a:pt x="2405" y="1989"/>
                    </a:lnTo>
                    <a:lnTo>
                      <a:pt x="2036" y="1608"/>
                    </a:lnTo>
                    <a:cubicBezTo>
                      <a:pt x="1971" y="1542"/>
                      <a:pt x="1881" y="1510"/>
                      <a:pt x="1792" y="1510"/>
                    </a:cubicBezTo>
                    <a:cubicBezTo>
                      <a:pt x="1703" y="1510"/>
                      <a:pt x="1613" y="1542"/>
                      <a:pt x="1548" y="1608"/>
                    </a:cubicBezTo>
                    <a:lnTo>
                      <a:pt x="60" y="3096"/>
                    </a:lnTo>
                    <a:cubicBezTo>
                      <a:pt x="0" y="3156"/>
                      <a:pt x="0" y="3275"/>
                      <a:pt x="60" y="3334"/>
                    </a:cubicBezTo>
                    <a:cubicBezTo>
                      <a:pt x="83" y="3370"/>
                      <a:pt x="131" y="3382"/>
                      <a:pt x="179" y="3382"/>
                    </a:cubicBezTo>
                    <a:cubicBezTo>
                      <a:pt x="214" y="3382"/>
                      <a:pt x="262" y="3370"/>
                      <a:pt x="298" y="3334"/>
                    </a:cubicBezTo>
                    <a:lnTo>
                      <a:pt x="1786" y="1846"/>
                    </a:lnTo>
                    <a:lnTo>
                      <a:pt x="1798" y="1846"/>
                    </a:lnTo>
                    <a:lnTo>
                      <a:pt x="2167" y="2227"/>
                    </a:lnTo>
                    <a:cubicBezTo>
                      <a:pt x="2227" y="2287"/>
                      <a:pt x="2310" y="2322"/>
                      <a:pt x="2405" y="2322"/>
                    </a:cubicBezTo>
                    <a:cubicBezTo>
                      <a:pt x="2488" y="2322"/>
                      <a:pt x="2584" y="2298"/>
                      <a:pt x="2643" y="2227"/>
                    </a:cubicBezTo>
                    <a:lnTo>
                      <a:pt x="4298" y="572"/>
                    </a:lnTo>
                    <a:lnTo>
                      <a:pt x="4298" y="1060"/>
                    </a:lnTo>
                    <a:cubicBezTo>
                      <a:pt x="4298" y="1155"/>
                      <a:pt x="4370" y="1227"/>
                      <a:pt x="4453" y="1227"/>
                    </a:cubicBezTo>
                    <a:cubicBezTo>
                      <a:pt x="4548" y="1227"/>
                      <a:pt x="4620" y="1155"/>
                      <a:pt x="4620" y="1060"/>
                    </a:cubicBezTo>
                    <a:lnTo>
                      <a:pt x="4620" y="167"/>
                    </a:lnTo>
                    <a:cubicBezTo>
                      <a:pt x="4644" y="84"/>
                      <a:pt x="4560" y="1"/>
                      <a:pt x="4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D1BEE53-129E-3EFA-D07D-8492FB97131D}"/>
                </a:ext>
              </a:extLst>
            </p:cNvPr>
            <p:cNvSpPr txBox="1"/>
            <p:nvPr/>
          </p:nvSpPr>
          <p:spPr>
            <a:xfrm>
              <a:off x="5808302" y="2352960"/>
              <a:ext cx="198502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7-point-scale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7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2.77778E-6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77778E-6 -3.7037E-7 L -2.77778E-6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6 -3.7037E-7 L -2.77778E-6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72222E-6 -3.45679E-6 L 4.72222E-6 -0.075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6 -4.81481E-6 L -4.16667E-6 -0.075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3.05556E-6 2.83951E-6 L -3.05556E-6 -0.075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5.55556E-7 -7.40741E-7 L 5.55556E-7 -0.075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2.83951E-6 L 5.55556E-7 -0.075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94444E-6 -7.40741E-7 L -1.94444E-6 -0.075 " pathEditMode="relative" rAng="0" ptsTypes="AA">
                                      <p:cBhvr>
                                        <p:cTn id="49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7" name="Google Shape;27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7682">
            <a:off x="5895819" y="720648"/>
            <a:ext cx="4318204" cy="492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708" name="Google Shape;2708;p37"/>
          <p:cNvSpPr txBox="1">
            <a:spLocks noGrp="1"/>
          </p:cNvSpPr>
          <p:nvPr>
            <p:ph type="title"/>
          </p:nvPr>
        </p:nvSpPr>
        <p:spPr>
          <a:xfrm>
            <a:off x="1291499" y="2338425"/>
            <a:ext cx="5238773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Demonstration</a:t>
            </a:r>
            <a:endParaRPr/>
          </a:p>
        </p:txBody>
      </p:sp>
      <p:sp>
        <p:nvSpPr>
          <p:cNvPr id="2709" name="Google Shape;2709;p37"/>
          <p:cNvSpPr txBox="1">
            <a:spLocks noGrp="1"/>
          </p:cNvSpPr>
          <p:nvPr>
            <p:ph type="title" idx="2"/>
          </p:nvPr>
        </p:nvSpPr>
        <p:spPr>
          <a:xfrm>
            <a:off x="1291500" y="1012925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cxnSp>
        <p:nvCxnSpPr>
          <p:cNvPr id="2710" name="Google Shape;2710;p37"/>
          <p:cNvCxnSpPr/>
          <p:nvPr/>
        </p:nvCxnSpPr>
        <p:spPr>
          <a:xfrm>
            <a:off x="2057400" y="-950325"/>
            <a:ext cx="793800" cy="79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1" name="Google Shape;2711;p37"/>
          <p:cNvSpPr/>
          <p:nvPr/>
        </p:nvSpPr>
        <p:spPr>
          <a:xfrm>
            <a:off x="7934425" y="4044825"/>
            <a:ext cx="733500" cy="733500"/>
          </a:xfrm>
          <a:prstGeom prst="ellipse">
            <a:avLst/>
          </a:prstGeom>
          <a:gradFill>
            <a:gsLst>
              <a:gs pos="0">
                <a:srgbClr val="FBB03B"/>
              </a:gs>
              <a:gs pos="7000">
                <a:srgbClr val="FBB03B"/>
              </a:gs>
              <a:gs pos="93000">
                <a:srgbClr val="ED1E79"/>
              </a:gs>
              <a:gs pos="100000">
                <a:srgbClr val="ED1E7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2" name="Google Shape;27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926" y="285633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3" name="Google Shape;271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35564">
            <a:off x="7166328" y="2143913"/>
            <a:ext cx="789245" cy="855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7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7" name="Google Shape;27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7682">
            <a:off x="5895819" y="720648"/>
            <a:ext cx="4318204" cy="492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708" name="Google Shape;2708;p37"/>
          <p:cNvSpPr txBox="1">
            <a:spLocks noGrp="1"/>
          </p:cNvSpPr>
          <p:nvPr>
            <p:ph type="title"/>
          </p:nvPr>
        </p:nvSpPr>
        <p:spPr>
          <a:xfrm>
            <a:off x="1291500" y="233842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</a:t>
            </a:r>
            <a:endParaRPr/>
          </a:p>
        </p:txBody>
      </p:sp>
      <p:sp>
        <p:nvSpPr>
          <p:cNvPr id="2709" name="Google Shape;2709;p37"/>
          <p:cNvSpPr txBox="1">
            <a:spLocks noGrp="1"/>
          </p:cNvSpPr>
          <p:nvPr>
            <p:ph type="title" idx="2"/>
          </p:nvPr>
        </p:nvSpPr>
        <p:spPr>
          <a:xfrm>
            <a:off x="1291500" y="1012925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cxnSp>
        <p:nvCxnSpPr>
          <p:cNvPr id="2710" name="Google Shape;2710;p37"/>
          <p:cNvCxnSpPr/>
          <p:nvPr/>
        </p:nvCxnSpPr>
        <p:spPr>
          <a:xfrm>
            <a:off x="2057400" y="-950325"/>
            <a:ext cx="793800" cy="79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1" name="Google Shape;2711;p37"/>
          <p:cNvSpPr/>
          <p:nvPr/>
        </p:nvSpPr>
        <p:spPr>
          <a:xfrm>
            <a:off x="7934425" y="4044825"/>
            <a:ext cx="733500" cy="733500"/>
          </a:xfrm>
          <a:prstGeom prst="ellipse">
            <a:avLst/>
          </a:prstGeom>
          <a:gradFill>
            <a:gsLst>
              <a:gs pos="0">
                <a:srgbClr val="FBB03B"/>
              </a:gs>
              <a:gs pos="7000">
                <a:srgbClr val="FBB03B"/>
              </a:gs>
              <a:gs pos="93000">
                <a:srgbClr val="ED1E79"/>
              </a:gs>
              <a:gs pos="100000">
                <a:srgbClr val="ED1E7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2" name="Google Shape;27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926" y="285633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3" name="Google Shape;271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35564">
            <a:off x="7166328" y="2143913"/>
            <a:ext cx="789245" cy="855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7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 Publication Status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27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17732E-8653-A5E7-597C-2AF0535EA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97" y="1782255"/>
            <a:ext cx="2421464" cy="210831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DE4B6B-BBCF-656A-843F-8A90470AC130}"/>
              </a:ext>
            </a:extLst>
          </p:cNvPr>
          <p:cNvGrpSpPr/>
          <p:nvPr/>
        </p:nvGrpSpPr>
        <p:grpSpPr>
          <a:xfrm>
            <a:off x="4881196" y="1670097"/>
            <a:ext cx="2099078" cy="1037691"/>
            <a:chOff x="3694145" y="891996"/>
            <a:chExt cx="2099078" cy="1037691"/>
          </a:xfrm>
        </p:grpSpPr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3135A0F9-3DB6-B1F5-FB61-79355E946407}"/>
                </a:ext>
              </a:extLst>
            </p:cNvPr>
            <p:cNvSpPr txBox="1"/>
            <p:nvPr/>
          </p:nvSpPr>
          <p:spPr>
            <a:xfrm>
              <a:off x="3755579" y="1606522"/>
              <a:ext cx="2037644" cy="3231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Downloads</a:t>
              </a:r>
              <a:endParaRPr lang="en-HK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5E3C3D1-2439-1452-A256-BBA9E1C56D3E}"/>
                </a:ext>
              </a:extLst>
            </p:cNvPr>
            <p:cNvSpPr txBox="1"/>
            <p:nvPr/>
          </p:nvSpPr>
          <p:spPr>
            <a:xfrm>
              <a:off x="3694145" y="891996"/>
              <a:ext cx="2037644" cy="83099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800">
                  <a:solidFill>
                    <a:schemeClr val="tx1"/>
                  </a:solidFill>
                  <a:latin typeface="+mj-lt"/>
                  <a:ea typeface="Open Sans" pitchFamily="2" charset="0"/>
                  <a:cs typeface="Open Sans" pitchFamily="2" charset="0"/>
                </a:rPr>
                <a:t>15</a:t>
              </a:r>
              <a:endParaRPr lang="en-HK" sz="4800">
                <a:solidFill>
                  <a:schemeClr val="tx1"/>
                </a:solidFill>
                <a:latin typeface="+mj-lt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51E34B-C8D4-4383-2A08-81FB4A2D6482}"/>
              </a:ext>
            </a:extLst>
          </p:cNvPr>
          <p:cNvGrpSpPr/>
          <p:nvPr/>
        </p:nvGrpSpPr>
        <p:grpSpPr>
          <a:xfrm>
            <a:off x="4911913" y="2836414"/>
            <a:ext cx="2037644" cy="1028715"/>
            <a:chOff x="3710329" y="2092213"/>
            <a:chExt cx="2037644" cy="1028715"/>
          </a:xfrm>
        </p:grpSpPr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BCF5A57C-741D-D273-8B56-B3DE06C0A4A4}"/>
                </a:ext>
              </a:extLst>
            </p:cNvPr>
            <p:cNvSpPr txBox="1"/>
            <p:nvPr/>
          </p:nvSpPr>
          <p:spPr>
            <a:xfrm>
              <a:off x="3710329" y="2797763"/>
              <a:ext cx="2037644" cy="3231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Crash Reports</a:t>
              </a:r>
              <a:endParaRPr lang="en-HK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FFA973F6-2009-0E1F-9E4C-E2005A0720BB}"/>
                </a:ext>
              </a:extLst>
            </p:cNvPr>
            <p:cNvSpPr txBox="1"/>
            <p:nvPr/>
          </p:nvSpPr>
          <p:spPr>
            <a:xfrm>
              <a:off x="3710329" y="2092213"/>
              <a:ext cx="20376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800">
                  <a:solidFill>
                    <a:schemeClr val="tx1"/>
                  </a:solidFill>
                  <a:latin typeface="+mj-lt"/>
                  <a:ea typeface="Open Sans" pitchFamily="2" charset="0"/>
                  <a:cs typeface="Open Sans" pitchFamily="2" charset="0"/>
                </a:rPr>
                <a:t>0</a:t>
              </a:r>
              <a:endParaRPr lang="en-HK" sz="4800">
                <a:solidFill>
                  <a:schemeClr val="tx1"/>
                </a:solidFill>
                <a:latin typeface="+mj-lt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26CB6C96-BFCD-2A17-3233-1DB0425204FE}"/>
              </a:ext>
            </a:extLst>
          </p:cNvPr>
          <p:cNvSpPr txBox="1"/>
          <p:nvPr/>
        </p:nvSpPr>
        <p:spPr>
          <a:xfrm>
            <a:off x="1700956" y="4746314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Data is captured on 18</a:t>
            </a:r>
            <a:r>
              <a:rPr lang="en-HK" sz="700" baseline="300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th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April 2024.</a:t>
            </a:r>
          </a:p>
        </p:txBody>
      </p:sp>
    </p:spTree>
    <p:extLst>
      <p:ext uri="{BB962C8B-B14F-4D97-AF65-F5344CB8AC3E}">
        <p14:creationId xmlns:p14="http://schemas.microsoft.com/office/powerpoint/2010/main" val="6875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2.77778E-6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77778E-6 -3.7037E-7 L -2.77778E-6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6 -3.7037E-7 L -2.77778E-6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Emotion Score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28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Results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B75E84C-D6C4-143E-009C-4C2FF62A9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1803913"/>
              </p:ext>
            </p:extLst>
          </p:nvPr>
        </p:nvGraphicFramePr>
        <p:xfrm>
          <a:off x="1524000" y="960120"/>
          <a:ext cx="6096000" cy="364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103FFAD-43BC-8EE1-3060-5FE79751228D}"/>
              </a:ext>
            </a:extLst>
          </p:cNvPr>
          <p:cNvSpPr txBox="1"/>
          <p:nvPr/>
        </p:nvSpPr>
        <p:spPr>
          <a:xfrm>
            <a:off x="1700956" y="4746314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Data is captured on 18</a:t>
            </a:r>
            <a:r>
              <a:rPr lang="en-HK" sz="700" baseline="300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th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April 2024.</a:t>
            </a:r>
          </a:p>
        </p:txBody>
      </p:sp>
    </p:spTree>
    <p:extLst>
      <p:ext uri="{BB962C8B-B14F-4D97-AF65-F5344CB8AC3E}">
        <p14:creationId xmlns:p14="http://schemas.microsoft.com/office/powerpoint/2010/main" val="40134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Count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29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Results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B75E84C-D6C4-143E-009C-4C2FF62A9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7611855"/>
              </p:ext>
            </p:extLst>
          </p:nvPr>
        </p:nvGraphicFramePr>
        <p:xfrm>
          <a:off x="1524000" y="960120"/>
          <a:ext cx="6096000" cy="364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103FFAD-43BC-8EE1-3060-5FE79751228D}"/>
              </a:ext>
            </a:extLst>
          </p:cNvPr>
          <p:cNvSpPr txBox="1"/>
          <p:nvPr/>
        </p:nvSpPr>
        <p:spPr>
          <a:xfrm>
            <a:off x="1700956" y="4746314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Data is captured on 18</a:t>
            </a:r>
            <a:r>
              <a:rPr lang="en-HK" sz="700" baseline="300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th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April 2024.</a:t>
            </a:r>
          </a:p>
        </p:txBody>
      </p:sp>
    </p:spTree>
    <p:extLst>
      <p:ext uri="{BB962C8B-B14F-4D97-AF65-F5344CB8AC3E}">
        <p14:creationId xmlns:p14="http://schemas.microsoft.com/office/powerpoint/2010/main" val="41498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7" name="Google Shape;27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7682">
            <a:off x="5895819" y="720648"/>
            <a:ext cx="4318204" cy="492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708" name="Google Shape;2708;p37"/>
          <p:cNvSpPr txBox="1">
            <a:spLocks noGrp="1"/>
          </p:cNvSpPr>
          <p:nvPr>
            <p:ph type="title"/>
          </p:nvPr>
        </p:nvSpPr>
        <p:spPr>
          <a:xfrm>
            <a:off x="1291500" y="233842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2709" name="Google Shape;2709;p37"/>
          <p:cNvSpPr txBox="1">
            <a:spLocks noGrp="1"/>
          </p:cNvSpPr>
          <p:nvPr>
            <p:ph type="title" idx="2"/>
          </p:nvPr>
        </p:nvSpPr>
        <p:spPr>
          <a:xfrm>
            <a:off x="1291500" y="1012925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cxnSp>
        <p:nvCxnSpPr>
          <p:cNvPr id="2710" name="Google Shape;2710;p37"/>
          <p:cNvCxnSpPr/>
          <p:nvPr/>
        </p:nvCxnSpPr>
        <p:spPr>
          <a:xfrm>
            <a:off x="2057400" y="-950325"/>
            <a:ext cx="793800" cy="79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1" name="Google Shape;2711;p37"/>
          <p:cNvSpPr/>
          <p:nvPr/>
        </p:nvSpPr>
        <p:spPr>
          <a:xfrm>
            <a:off x="7934425" y="4044825"/>
            <a:ext cx="733500" cy="733500"/>
          </a:xfrm>
          <a:prstGeom prst="ellipse">
            <a:avLst/>
          </a:prstGeom>
          <a:gradFill>
            <a:gsLst>
              <a:gs pos="0">
                <a:srgbClr val="FBB03B"/>
              </a:gs>
              <a:gs pos="7000">
                <a:srgbClr val="FBB03B"/>
              </a:gs>
              <a:gs pos="93000">
                <a:srgbClr val="ED1E79"/>
              </a:gs>
              <a:gs pos="100000">
                <a:srgbClr val="ED1E7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2" name="Google Shape;27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926" y="285633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3" name="Google Shape;271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35564">
            <a:off x="7166328" y="2143913"/>
            <a:ext cx="789245" cy="855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5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Went Wrong?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30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03FFAD-43BC-8EE1-3060-5FE79751228D}"/>
              </a:ext>
            </a:extLst>
          </p:cNvPr>
          <p:cNvSpPr txBox="1"/>
          <p:nvPr/>
        </p:nvSpPr>
        <p:spPr>
          <a:xfrm>
            <a:off x="1700956" y="4746314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People illustrations by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Storyset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87DD1F-4AD5-46AF-ADED-75748F27B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8734" y="2841806"/>
            <a:ext cx="2749926" cy="183328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941B789-E760-C752-AFC8-EF5CBCB625EE}"/>
              </a:ext>
            </a:extLst>
          </p:cNvPr>
          <p:cNvGrpSpPr/>
          <p:nvPr/>
        </p:nvGrpSpPr>
        <p:grpSpPr>
          <a:xfrm>
            <a:off x="1941312" y="1459146"/>
            <a:ext cx="2037644" cy="911061"/>
            <a:chOff x="1941312" y="1459146"/>
            <a:chExt cx="2037644" cy="91106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8D14D5-4A7D-4F11-0303-345A3302C0D9}"/>
                </a:ext>
              </a:extLst>
            </p:cNvPr>
            <p:cNvSpPr txBox="1"/>
            <p:nvPr/>
          </p:nvSpPr>
          <p:spPr>
            <a:xfrm>
              <a:off x="1941312" y="2047042"/>
              <a:ext cx="2037644" cy="3231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No Public Access</a:t>
              </a:r>
              <a:endParaRPr lang="en-HK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8" name="Google Shape;11245;p80">
              <a:extLst>
                <a:ext uri="{FF2B5EF4-FFF2-40B4-BE49-F238E27FC236}">
                  <a16:creationId xmlns:a16="http://schemas.microsoft.com/office/drawing/2014/main" id="{737352D3-D768-4D99-1212-2D8F8E47F916}"/>
                </a:ext>
              </a:extLst>
            </p:cNvPr>
            <p:cNvGrpSpPr/>
            <p:nvPr/>
          </p:nvGrpSpPr>
          <p:grpSpPr>
            <a:xfrm>
              <a:off x="2731534" y="1459146"/>
              <a:ext cx="457200" cy="457200"/>
              <a:chOff x="4129482" y="3681059"/>
              <a:chExt cx="355402" cy="354291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9" name="Google Shape;11246;p80">
                <a:extLst>
                  <a:ext uri="{FF2B5EF4-FFF2-40B4-BE49-F238E27FC236}">
                    <a16:creationId xmlns:a16="http://schemas.microsoft.com/office/drawing/2014/main" id="{437E232E-6029-9E3D-3087-88D36AFA7467}"/>
                  </a:ext>
                </a:extLst>
              </p:cNvPr>
              <p:cNvSpPr/>
              <p:nvPr/>
            </p:nvSpPr>
            <p:spPr>
              <a:xfrm>
                <a:off x="4313979" y="3719578"/>
                <a:ext cx="133117" cy="225016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7086" extrusionOk="0">
                    <a:moveTo>
                      <a:pt x="173" y="0"/>
                    </a:moveTo>
                    <a:cubicBezTo>
                      <a:pt x="96" y="0"/>
                      <a:pt x="23" y="68"/>
                      <a:pt x="12" y="156"/>
                    </a:cubicBezTo>
                    <a:cubicBezTo>
                      <a:pt x="0" y="240"/>
                      <a:pt x="72" y="323"/>
                      <a:pt x="167" y="335"/>
                    </a:cubicBezTo>
                    <a:cubicBezTo>
                      <a:pt x="1167" y="418"/>
                      <a:pt x="2108" y="883"/>
                      <a:pt x="2798" y="1633"/>
                    </a:cubicBezTo>
                    <a:cubicBezTo>
                      <a:pt x="3501" y="2383"/>
                      <a:pt x="3870" y="3359"/>
                      <a:pt x="3870" y="4383"/>
                    </a:cubicBezTo>
                    <a:cubicBezTo>
                      <a:pt x="3870" y="5217"/>
                      <a:pt x="3620" y="6002"/>
                      <a:pt x="3156" y="6693"/>
                    </a:cubicBezTo>
                    <a:lnTo>
                      <a:pt x="893" y="4407"/>
                    </a:lnTo>
                    <a:cubicBezTo>
                      <a:pt x="864" y="4377"/>
                      <a:pt x="822" y="4362"/>
                      <a:pt x="779" y="4362"/>
                    </a:cubicBezTo>
                    <a:cubicBezTo>
                      <a:pt x="736" y="4362"/>
                      <a:pt x="691" y="4377"/>
                      <a:pt x="655" y="4407"/>
                    </a:cubicBezTo>
                    <a:cubicBezTo>
                      <a:pt x="596" y="4467"/>
                      <a:pt x="596" y="4574"/>
                      <a:pt x="655" y="4645"/>
                    </a:cubicBezTo>
                    <a:lnTo>
                      <a:pt x="3048" y="7050"/>
                    </a:lnTo>
                    <a:cubicBezTo>
                      <a:pt x="3084" y="7074"/>
                      <a:pt x="3120" y="7086"/>
                      <a:pt x="3167" y="7086"/>
                    </a:cubicBezTo>
                    <a:lnTo>
                      <a:pt x="3179" y="7086"/>
                    </a:lnTo>
                    <a:cubicBezTo>
                      <a:pt x="3227" y="7086"/>
                      <a:pt x="3275" y="7062"/>
                      <a:pt x="3298" y="7026"/>
                    </a:cubicBezTo>
                    <a:cubicBezTo>
                      <a:pt x="3882" y="6252"/>
                      <a:pt x="4191" y="5348"/>
                      <a:pt x="4191" y="4383"/>
                    </a:cubicBezTo>
                    <a:cubicBezTo>
                      <a:pt x="4191" y="3276"/>
                      <a:pt x="3775" y="2228"/>
                      <a:pt x="3036" y="1407"/>
                    </a:cubicBezTo>
                    <a:cubicBezTo>
                      <a:pt x="2286" y="597"/>
                      <a:pt x="1274" y="97"/>
                      <a:pt x="191" y="2"/>
                    </a:cubicBezTo>
                    <a:cubicBezTo>
                      <a:pt x="185" y="1"/>
                      <a:pt x="179" y="0"/>
                      <a:pt x="1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247;p80">
                <a:extLst>
                  <a:ext uri="{FF2B5EF4-FFF2-40B4-BE49-F238E27FC236}">
                    <a16:creationId xmlns:a16="http://schemas.microsoft.com/office/drawing/2014/main" id="{B7C7CDB9-8CC5-86B2-ED53-AFE250AC3E26}"/>
                  </a:ext>
                </a:extLst>
              </p:cNvPr>
              <p:cNvSpPr/>
              <p:nvPr/>
            </p:nvSpPr>
            <p:spPr>
              <a:xfrm>
                <a:off x="4220968" y="3719197"/>
                <a:ext cx="106284" cy="132387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4169" extrusionOk="0">
                    <a:moveTo>
                      <a:pt x="2340" y="1"/>
                    </a:moveTo>
                    <a:cubicBezTo>
                      <a:pt x="2334" y="1"/>
                      <a:pt x="2328" y="1"/>
                      <a:pt x="2322" y="2"/>
                    </a:cubicBezTo>
                    <a:cubicBezTo>
                      <a:pt x="1501" y="73"/>
                      <a:pt x="715" y="371"/>
                      <a:pt x="60" y="883"/>
                    </a:cubicBezTo>
                    <a:cubicBezTo>
                      <a:pt x="12" y="907"/>
                      <a:pt x="0" y="954"/>
                      <a:pt x="0" y="1002"/>
                    </a:cubicBezTo>
                    <a:cubicBezTo>
                      <a:pt x="0" y="1038"/>
                      <a:pt x="12" y="1085"/>
                      <a:pt x="36" y="1133"/>
                    </a:cubicBezTo>
                    <a:lnTo>
                      <a:pt x="3048" y="4121"/>
                    </a:lnTo>
                    <a:cubicBezTo>
                      <a:pt x="3072" y="4157"/>
                      <a:pt x="3120" y="4169"/>
                      <a:pt x="3167" y="4169"/>
                    </a:cubicBezTo>
                    <a:cubicBezTo>
                      <a:pt x="3203" y="4169"/>
                      <a:pt x="3251" y="4157"/>
                      <a:pt x="3287" y="4121"/>
                    </a:cubicBezTo>
                    <a:cubicBezTo>
                      <a:pt x="3346" y="4062"/>
                      <a:pt x="3346" y="3955"/>
                      <a:pt x="3287" y="3883"/>
                    </a:cubicBezTo>
                    <a:lnTo>
                      <a:pt x="429" y="1026"/>
                    </a:lnTo>
                    <a:cubicBezTo>
                      <a:pt x="1001" y="645"/>
                      <a:pt x="1655" y="383"/>
                      <a:pt x="2358" y="323"/>
                    </a:cubicBezTo>
                    <a:cubicBezTo>
                      <a:pt x="2363" y="324"/>
                      <a:pt x="2367" y="324"/>
                      <a:pt x="2372" y="324"/>
                    </a:cubicBezTo>
                    <a:cubicBezTo>
                      <a:pt x="2449" y="324"/>
                      <a:pt x="2512" y="235"/>
                      <a:pt x="2501" y="157"/>
                    </a:cubicBezTo>
                    <a:cubicBezTo>
                      <a:pt x="2479" y="68"/>
                      <a:pt x="2416" y="1"/>
                      <a:pt x="23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248;p80">
                <a:extLst>
                  <a:ext uri="{FF2B5EF4-FFF2-40B4-BE49-F238E27FC236}">
                    <a16:creationId xmlns:a16="http://schemas.microsoft.com/office/drawing/2014/main" id="{F6F5F08A-D08D-D620-1D34-18202AE6DC05}"/>
                  </a:ext>
                </a:extLst>
              </p:cNvPr>
              <p:cNvSpPr/>
              <p:nvPr/>
            </p:nvSpPr>
            <p:spPr>
              <a:xfrm>
                <a:off x="4167270" y="3772545"/>
                <a:ext cx="226127" cy="225746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7109" extrusionOk="0">
                    <a:moveTo>
                      <a:pt x="1037" y="405"/>
                    </a:moveTo>
                    <a:lnTo>
                      <a:pt x="6704" y="6061"/>
                    </a:lnTo>
                    <a:cubicBezTo>
                      <a:pt x="6013" y="6537"/>
                      <a:pt x="5228" y="6775"/>
                      <a:pt x="4406" y="6775"/>
                    </a:cubicBezTo>
                    <a:cubicBezTo>
                      <a:pt x="2168" y="6775"/>
                      <a:pt x="334" y="4942"/>
                      <a:pt x="334" y="2703"/>
                    </a:cubicBezTo>
                    <a:cubicBezTo>
                      <a:pt x="334" y="1882"/>
                      <a:pt x="572" y="1096"/>
                      <a:pt x="1037" y="405"/>
                    </a:cubicBezTo>
                    <a:close/>
                    <a:moveTo>
                      <a:pt x="1001" y="1"/>
                    </a:moveTo>
                    <a:cubicBezTo>
                      <a:pt x="953" y="1"/>
                      <a:pt x="918" y="36"/>
                      <a:pt x="882" y="60"/>
                    </a:cubicBezTo>
                    <a:cubicBezTo>
                      <a:pt x="298" y="822"/>
                      <a:pt x="1" y="1739"/>
                      <a:pt x="1" y="2703"/>
                    </a:cubicBezTo>
                    <a:cubicBezTo>
                      <a:pt x="1" y="5120"/>
                      <a:pt x="1989" y="7109"/>
                      <a:pt x="4406" y="7109"/>
                    </a:cubicBezTo>
                    <a:cubicBezTo>
                      <a:pt x="5382" y="7109"/>
                      <a:pt x="6287" y="6811"/>
                      <a:pt x="7061" y="6228"/>
                    </a:cubicBezTo>
                    <a:cubicBezTo>
                      <a:pt x="7109" y="6192"/>
                      <a:pt x="7121" y="6156"/>
                      <a:pt x="7121" y="6108"/>
                    </a:cubicBezTo>
                    <a:cubicBezTo>
                      <a:pt x="7121" y="6061"/>
                      <a:pt x="7109" y="6013"/>
                      <a:pt x="7073" y="5978"/>
                    </a:cubicBezTo>
                    <a:lnTo>
                      <a:pt x="1132" y="36"/>
                    </a:lnTo>
                    <a:cubicBezTo>
                      <a:pt x="1096" y="24"/>
                      <a:pt x="1048" y="1"/>
                      <a:pt x="10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249;p80">
                <a:extLst>
                  <a:ext uri="{FF2B5EF4-FFF2-40B4-BE49-F238E27FC236}">
                    <a16:creationId xmlns:a16="http://schemas.microsoft.com/office/drawing/2014/main" id="{B647BEB7-4367-56BA-E03F-156F3A256A86}"/>
                  </a:ext>
                </a:extLst>
              </p:cNvPr>
              <p:cNvSpPr/>
              <p:nvPr/>
            </p:nvSpPr>
            <p:spPr>
              <a:xfrm>
                <a:off x="4129482" y="3681059"/>
                <a:ext cx="355402" cy="354291"/>
              </a:xfrm>
              <a:custGeom>
                <a:avLst/>
                <a:gdLst/>
                <a:ahLst/>
                <a:cxnLst/>
                <a:rect l="l" t="t" r="r" b="b"/>
                <a:pathLst>
                  <a:path w="11192" h="11157" extrusionOk="0">
                    <a:moveTo>
                      <a:pt x="5596" y="0"/>
                    </a:moveTo>
                    <a:cubicBezTo>
                      <a:pt x="4096" y="0"/>
                      <a:pt x="2703" y="572"/>
                      <a:pt x="1643" y="1631"/>
                    </a:cubicBezTo>
                    <a:cubicBezTo>
                      <a:pt x="584" y="2691"/>
                      <a:pt x="0" y="4096"/>
                      <a:pt x="0" y="5584"/>
                    </a:cubicBezTo>
                    <a:cubicBezTo>
                      <a:pt x="0" y="7013"/>
                      <a:pt x="536" y="8358"/>
                      <a:pt x="1512" y="9406"/>
                    </a:cubicBezTo>
                    <a:cubicBezTo>
                      <a:pt x="2477" y="10430"/>
                      <a:pt x="3786" y="11061"/>
                      <a:pt x="5191" y="11156"/>
                    </a:cubicBezTo>
                    <a:cubicBezTo>
                      <a:pt x="5286" y="11156"/>
                      <a:pt x="5358" y="11097"/>
                      <a:pt x="5382" y="11014"/>
                    </a:cubicBezTo>
                    <a:cubicBezTo>
                      <a:pt x="5382" y="10918"/>
                      <a:pt x="5322" y="10847"/>
                      <a:pt x="5227" y="10835"/>
                    </a:cubicBezTo>
                    <a:cubicBezTo>
                      <a:pt x="3905" y="10740"/>
                      <a:pt x="2667" y="10144"/>
                      <a:pt x="1762" y="9180"/>
                    </a:cubicBezTo>
                    <a:cubicBezTo>
                      <a:pt x="834" y="8192"/>
                      <a:pt x="333" y="6930"/>
                      <a:pt x="333" y="5572"/>
                    </a:cubicBezTo>
                    <a:cubicBezTo>
                      <a:pt x="333" y="4179"/>
                      <a:pt x="881" y="2858"/>
                      <a:pt x="1881" y="1858"/>
                    </a:cubicBezTo>
                    <a:cubicBezTo>
                      <a:pt x="2881" y="858"/>
                      <a:pt x="4203" y="310"/>
                      <a:pt x="5596" y="310"/>
                    </a:cubicBezTo>
                    <a:cubicBezTo>
                      <a:pt x="7001" y="310"/>
                      <a:pt x="8323" y="858"/>
                      <a:pt x="9323" y="1858"/>
                    </a:cubicBezTo>
                    <a:cubicBezTo>
                      <a:pt x="10323" y="2858"/>
                      <a:pt x="10871" y="4179"/>
                      <a:pt x="10871" y="5572"/>
                    </a:cubicBezTo>
                    <a:cubicBezTo>
                      <a:pt x="10871" y="6918"/>
                      <a:pt x="10359" y="8192"/>
                      <a:pt x="9442" y="9180"/>
                    </a:cubicBezTo>
                    <a:cubicBezTo>
                      <a:pt x="8525" y="10144"/>
                      <a:pt x="7299" y="10740"/>
                      <a:pt x="5977" y="10835"/>
                    </a:cubicBezTo>
                    <a:cubicBezTo>
                      <a:pt x="5882" y="10835"/>
                      <a:pt x="5810" y="10918"/>
                      <a:pt x="5822" y="11014"/>
                    </a:cubicBezTo>
                    <a:cubicBezTo>
                      <a:pt x="5822" y="11097"/>
                      <a:pt x="5894" y="11156"/>
                      <a:pt x="5989" y="11156"/>
                    </a:cubicBezTo>
                    <a:lnTo>
                      <a:pt x="6001" y="11156"/>
                    </a:lnTo>
                    <a:cubicBezTo>
                      <a:pt x="7418" y="11061"/>
                      <a:pt x="8727" y="10442"/>
                      <a:pt x="9692" y="9406"/>
                    </a:cubicBezTo>
                    <a:cubicBezTo>
                      <a:pt x="10656" y="8358"/>
                      <a:pt x="11192" y="7013"/>
                      <a:pt x="11192" y="5584"/>
                    </a:cubicBezTo>
                    <a:cubicBezTo>
                      <a:pt x="11192" y="4096"/>
                      <a:pt x="10597" y="2691"/>
                      <a:pt x="9561" y="1631"/>
                    </a:cubicBezTo>
                    <a:cubicBezTo>
                      <a:pt x="8501" y="572"/>
                      <a:pt x="7108" y="0"/>
                      <a:pt x="55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7AAAD8-A3D8-2307-620A-EC301147942F}"/>
              </a:ext>
            </a:extLst>
          </p:cNvPr>
          <p:cNvGrpSpPr/>
          <p:nvPr/>
        </p:nvGrpSpPr>
        <p:grpSpPr>
          <a:xfrm>
            <a:off x="5165044" y="1500709"/>
            <a:ext cx="2037644" cy="867114"/>
            <a:chOff x="5165044" y="1500709"/>
            <a:chExt cx="2037644" cy="86711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C9687F-BB1D-C8E7-F584-493C35BD3745}"/>
                </a:ext>
              </a:extLst>
            </p:cNvPr>
            <p:cNvSpPr txBox="1"/>
            <p:nvPr/>
          </p:nvSpPr>
          <p:spPr>
            <a:xfrm>
              <a:off x="5165044" y="2044658"/>
              <a:ext cx="2037644" cy="32316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Small Sample Size</a:t>
              </a:r>
              <a:endParaRPr lang="en-HK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7" name="Google Shape;14381;p86">
              <a:extLst>
                <a:ext uri="{FF2B5EF4-FFF2-40B4-BE49-F238E27FC236}">
                  <a16:creationId xmlns:a16="http://schemas.microsoft.com/office/drawing/2014/main" id="{B41C4FF6-6D70-E42E-7E30-372AFD7CA9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55266" y="1500709"/>
              <a:ext cx="457200" cy="379899"/>
            </a:xfrm>
            <a:custGeom>
              <a:avLst/>
              <a:gdLst/>
              <a:ahLst/>
              <a:cxnLst/>
              <a:rect l="l" t="t" r="r" b="b"/>
              <a:pathLst>
                <a:path w="11693" h="9716" extrusionOk="0">
                  <a:moveTo>
                    <a:pt x="2906" y="346"/>
                  </a:moveTo>
                  <a:cubicBezTo>
                    <a:pt x="3120" y="346"/>
                    <a:pt x="3287" y="524"/>
                    <a:pt x="3287" y="727"/>
                  </a:cubicBezTo>
                  <a:lnTo>
                    <a:pt x="3287" y="1096"/>
                  </a:lnTo>
                  <a:cubicBezTo>
                    <a:pt x="3299" y="1429"/>
                    <a:pt x="3049" y="1679"/>
                    <a:pt x="2727" y="1679"/>
                  </a:cubicBezTo>
                  <a:cubicBezTo>
                    <a:pt x="2406" y="1679"/>
                    <a:pt x="2144" y="1429"/>
                    <a:pt x="2144" y="1096"/>
                  </a:cubicBezTo>
                  <a:lnTo>
                    <a:pt x="2144" y="727"/>
                  </a:lnTo>
                  <a:cubicBezTo>
                    <a:pt x="2144" y="500"/>
                    <a:pt x="2322" y="346"/>
                    <a:pt x="2525" y="346"/>
                  </a:cubicBezTo>
                  <a:close/>
                  <a:moveTo>
                    <a:pt x="5894" y="346"/>
                  </a:moveTo>
                  <a:cubicBezTo>
                    <a:pt x="6120" y="346"/>
                    <a:pt x="6275" y="524"/>
                    <a:pt x="6275" y="727"/>
                  </a:cubicBezTo>
                  <a:lnTo>
                    <a:pt x="6275" y="1096"/>
                  </a:lnTo>
                  <a:cubicBezTo>
                    <a:pt x="6299" y="1429"/>
                    <a:pt x="6037" y="1679"/>
                    <a:pt x="5716" y="1679"/>
                  </a:cubicBezTo>
                  <a:cubicBezTo>
                    <a:pt x="5406" y="1679"/>
                    <a:pt x="5132" y="1429"/>
                    <a:pt x="5132" y="1096"/>
                  </a:cubicBezTo>
                  <a:lnTo>
                    <a:pt x="5132" y="727"/>
                  </a:lnTo>
                  <a:cubicBezTo>
                    <a:pt x="5132" y="500"/>
                    <a:pt x="5311" y="346"/>
                    <a:pt x="5525" y="346"/>
                  </a:cubicBezTo>
                  <a:close/>
                  <a:moveTo>
                    <a:pt x="8895" y="346"/>
                  </a:moveTo>
                  <a:cubicBezTo>
                    <a:pt x="9121" y="346"/>
                    <a:pt x="9287" y="524"/>
                    <a:pt x="9287" y="727"/>
                  </a:cubicBezTo>
                  <a:lnTo>
                    <a:pt x="9287" y="1096"/>
                  </a:lnTo>
                  <a:cubicBezTo>
                    <a:pt x="9299" y="1429"/>
                    <a:pt x="9026" y="1679"/>
                    <a:pt x="8716" y="1679"/>
                  </a:cubicBezTo>
                  <a:cubicBezTo>
                    <a:pt x="8406" y="1679"/>
                    <a:pt x="8144" y="1429"/>
                    <a:pt x="8144" y="1096"/>
                  </a:cubicBezTo>
                  <a:lnTo>
                    <a:pt x="8144" y="727"/>
                  </a:lnTo>
                  <a:cubicBezTo>
                    <a:pt x="8144" y="500"/>
                    <a:pt x="8323" y="346"/>
                    <a:pt x="8525" y="346"/>
                  </a:cubicBezTo>
                  <a:close/>
                  <a:moveTo>
                    <a:pt x="2930" y="2036"/>
                  </a:moveTo>
                  <a:lnTo>
                    <a:pt x="2930" y="2120"/>
                  </a:lnTo>
                  <a:cubicBezTo>
                    <a:pt x="2930" y="2179"/>
                    <a:pt x="2941" y="2263"/>
                    <a:pt x="2977" y="2310"/>
                  </a:cubicBezTo>
                  <a:lnTo>
                    <a:pt x="2739" y="2548"/>
                  </a:lnTo>
                  <a:lnTo>
                    <a:pt x="2703" y="2548"/>
                  </a:lnTo>
                  <a:lnTo>
                    <a:pt x="2465" y="2310"/>
                  </a:lnTo>
                  <a:cubicBezTo>
                    <a:pt x="2501" y="2251"/>
                    <a:pt x="2513" y="2191"/>
                    <a:pt x="2513" y="2120"/>
                  </a:cubicBezTo>
                  <a:lnTo>
                    <a:pt x="2513" y="2036"/>
                  </a:lnTo>
                  <a:close/>
                  <a:moveTo>
                    <a:pt x="5918" y="2036"/>
                  </a:moveTo>
                  <a:lnTo>
                    <a:pt x="5918" y="2120"/>
                  </a:lnTo>
                  <a:cubicBezTo>
                    <a:pt x="5918" y="2179"/>
                    <a:pt x="5942" y="2263"/>
                    <a:pt x="5966" y="2310"/>
                  </a:cubicBezTo>
                  <a:lnTo>
                    <a:pt x="5728" y="2548"/>
                  </a:lnTo>
                  <a:lnTo>
                    <a:pt x="5704" y="2548"/>
                  </a:lnTo>
                  <a:lnTo>
                    <a:pt x="5466" y="2310"/>
                  </a:lnTo>
                  <a:cubicBezTo>
                    <a:pt x="5489" y="2251"/>
                    <a:pt x="5501" y="2191"/>
                    <a:pt x="5501" y="2120"/>
                  </a:cubicBezTo>
                  <a:lnTo>
                    <a:pt x="5501" y="2036"/>
                  </a:lnTo>
                  <a:close/>
                  <a:moveTo>
                    <a:pt x="8930" y="2036"/>
                  </a:moveTo>
                  <a:lnTo>
                    <a:pt x="8930" y="2120"/>
                  </a:lnTo>
                  <a:cubicBezTo>
                    <a:pt x="8930" y="2179"/>
                    <a:pt x="8942" y="2263"/>
                    <a:pt x="8966" y="2310"/>
                  </a:cubicBezTo>
                  <a:lnTo>
                    <a:pt x="8728" y="2548"/>
                  </a:lnTo>
                  <a:lnTo>
                    <a:pt x="8704" y="2548"/>
                  </a:lnTo>
                  <a:lnTo>
                    <a:pt x="8466" y="2310"/>
                  </a:lnTo>
                  <a:cubicBezTo>
                    <a:pt x="8490" y="2251"/>
                    <a:pt x="8514" y="2191"/>
                    <a:pt x="8514" y="2120"/>
                  </a:cubicBezTo>
                  <a:lnTo>
                    <a:pt x="8514" y="2036"/>
                  </a:lnTo>
                  <a:close/>
                  <a:moveTo>
                    <a:pt x="1394" y="3525"/>
                  </a:moveTo>
                  <a:cubicBezTo>
                    <a:pt x="1620" y="3525"/>
                    <a:pt x="1798" y="3703"/>
                    <a:pt x="1798" y="3918"/>
                  </a:cubicBezTo>
                  <a:lnTo>
                    <a:pt x="1798" y="4287"/>
                  </a:lnTo>
                  <a:cubicBezTo>
                    <a:pt x="1798" y="4596"/>
                    <a:pt x="1548" y="4870"/>
                    <a:pt x="1215" y="4870"/>
                  </a:cubicBezTo>
                  <a:cubicBezTo>
                    <a:pt x="905" y="4870"/>
                    <a:pt x="644" y="4608"/>
                    <a:pt x="644" y="4287"/>
                  </a:cubicBezTo>
                  <a:lnTo>
                    <a:pt x="644" y="3918"/>
                  </a:lnTo>
                  <a:cubicBezTo>
                    <a:pt x="644" y="3691"/>
                    <a:pt x="822" y="3525"/>
                    <a:pt x="1025" y="3525"/>
                  </a:cubicBezTo>
                  <a:close/>
                  <a:moveTo>
                    <a:pt x="4406" y="3525"/>
                  </a:moveTo>
                  <a:cubicBezTo>
                    <a:pt x="4632" y="3525"/>
                    <a:pt x="4811" y="3703"/>
                    <a:pt x="4811" y="3918"/>
                  </a:cubicBezTo>
                  <a:lnTo>
                    <a:pt x="4811" y="4287"/>
                  </a:lnTo>
                  <a:cubicBezTo>
                    <a:pt x="4811" y="4596"/>
                    <a:pt x="4549" y="4870"/>
                    <a:pt x="4227" y="4870"/>
                  </a:cubicBezTo>
                  <a:cubicBezTo>
                    <a:pt x="3918" y="4870"/>
                    <a:pt x="3644" y="4608"/>
                    <a:pt x="3644" y="4287"/>
                  </a:cubicBezTo>
                  <a:lnTo>
                    <a:pt x="3644" y="3918"/>
                  </a:lnTo>
                  <a:cubicBezTo>
                    <a:pt x="3644" y="3691"/>
                    <a:pt x="3823" y="3525"/>
                    <a:pt x="4037" y="3525"/>
                  </a:cubicBezTo>
                  <a:close/>
                  <a:moveTo>
                    <a:pt x="7394" y="3525"/>
                  </a:moveTo>
                  <a:cubicBezTo>
                    <a:pt x="7621" y="3525"/>
                    <a:pt x="7799" y="3703"/>
                    <a:pt x="7799" y="3918"/>
                  </a:cubicBezTo>
                  <a:lnTo>
                    <a:pt x="7799" y="4287"/>
                  </a:lnTo>
                  <a:cubicBezTo>
                    <a:pt x="7799" y="4596"/>
                    <a:pt x="7537" y="4870"/>
                    <a:pt x="7216" y="4870"/>
                  </a:cubicBezTo>
                  <a:cubicBezTo>
                    <a:pt x="6906" y="4870"/>
                    <a:pt x="6632" y="4608"/>
                    <a:pt x="6632" y="4287"/>
                  </a:cubicBezTo>
                  <a:lnTo>
                    <a:pt x="6632" y="3918"/>
                  </a:lnTo>
                  <a:cubicBezTo>
                    <a:pt x="6632" y="3691"/>
                    <a:pt x="6811" y="3525"/>
                    <a:pt x="7025" y="3525"/>
                  </a:cubicBezTo>
                  <a:close/>
                  <a:moveTo>
                    <a:pt x="10407" y="3525"/>
                  </a:moveTo>
                  <a:cubicBezTo>
                    <a:pt x="10621" y="3525"/>
                    <a:pt x="10788" y="3703"/>
                    <a:pt x="10788" y="3918"/>
                  </a:cubicBezTo>
                  <a:lnTo>
                    <a:pt x="10788" y="4287"/>
                  </a:lnTo>
                  <a:cubicBezTo>
                    <a:pt x="10800" y="4608"/>
                    <a:pt x="10538" y="4870"/>
                    <a:pt x="10216" y="4870"/>
                  </a:cubicBezTo>
                  <a:cubicBezTo>
                    <a:pt x="9907" y="4870"/>
                    <a:pt x="9645" y="4608"/>
                    <a:pt x="9645" y="4287"/>
                  </a:cubicBezTo>
                  <a:lnTo>
                    <a:pt x="9645" y="3918"/>
                  </a:lnTo>
                  <a:cubicBezTo>
                    <a:pt x="9645" y="3691"/>
                    <a:pt x="9823" y="3525"/>
                    <a:pt x="10026" y="3525"/>
                  </a:cubicBezTo>
                  <a:close/>
                  <a:moveTo>
                    <a:pt x="1429" y="5215"/>
                  </a:moveTo>
                  <a:lnTo>
                    <a:pt x="1429" y="5311"/>
                  </a:lnTo>
                  <a:cubicBezTo>
                    <a:pt x="1429" y="5370"/>
                    <a:pt x="1441" y="5442"/>
                    <a:pt x="1477" y="5489"/>
                  </a:cubicBezTo>
                  <a:lnTo>
                    <a:pt x="1239" y="5727"/>
                  </a:lnTo>
                  <a:lnTo>
                    <a:pt x="1203" y="5727"/>
                  </a:lnTo>
                  <a:lnTo>
                    <a:pt x="965" y="5489"/>
                  </a:lnTo>
                  <a:cubicBezTo>
                    <a:pt x="989" y="5430"/>
                    <a:pt x="1013" y="5370"/>
                    <a:pt x="1013" y="5311"/>
                  </a:cubicBezTo>
                  <a:lnTo>
                    <a:pt x="1013" y="5215"/>
                  </a:lnTo>
                  <a:close/>
                  <a:moveTo>
                    <a:pt x="4430" y="5215"/>
                  </a:moveTo>
                  <a:lnTo>
                    <a:pt x="4430" y="5311"/>
                  </a:lnTo>
                  <a:cubicBezTo>
                    <a:pt x="4430" y="5370"/>
                    <a:pt x="4454" y="5442"/>
                    <a:pt x="4477" y="5489"/>
                  </a:cubicBezTo>
                  <a:lnTo>
                    <a:pt x="4239" y="5727"/>
                  </a:lnTo>
                  <a:lnTo>
                    <a:pt x="4215" y="5727"/>
                  </a:lnTo>
                  <a:lnTo>
                    <a:pt x="3977" y="5489"/>
                  </a:lnTo>
                  <a:cubicBezTo>
                    <a:pt x="4001" y="5430"/>
                    <a:pt x="4013" y="5370"/>
                    <a:pt x="4013" y="5311"/>
                  </a:cubicBezTo>
                  <a:lnTo>
                    <a:pt x="4013" y="5215"/>
                  </a:lnTo>
                  <a:close/>
                  <a:moveTo>
                    <a:pt x="7418" y="5215"/>
                  </a:moveTo>
                  <a:lnTo>
                    <a:pt x="7418" y="5311"/>
                  </a:lnTo>
                  <a:cubicBezTo>
                    <a:pt x="7418" y="5370"/>
                    <a:pt x="7442" y="5442"/>
                    <a:pt x="7466" y="5489"/>
                  </a:cubicBezTo>
                  <a:lnTo>
                    <a:pt x="7228" y="5727"/>
                  </a:lnTo>
                  <a:lnTo>
                    <a:pt x="7204" y="5727"/>
                  </a:lnTo>
                  <a:lnTo>
                    <a:pt x="6966" y="5489"/>
                  </a:lnTo>
                  <a:cubicBezTo>
                    <a:pt x="6990" y="5430"/>
                    <a:pt x="7001" y="5370"/>
                    <a:pt x="7001" y="5311"/>
                  </a:cubicBezTo>
                  <a:lnTo>
                    <a:pt x="7001" y="5215"/>
                  </a:lnTo>
                  <a:close/>
                  <a:moveTo>
                    <a:pt x="10419" y="5215"/>
                  </a:moveTo>
                  <a:lnTo>
                    <a:pt x="10419" y="5311"/>
                  </a:lnTo>
                  <a:cubicBezTo>
                    <a:pt x="10419" y="5370"/>
                    <a:pt x="10430" y="5442"/>
                    <a:pt x="10454" y="5489"/>
                  </a:cubicBezTo>
                  <a:lnTo>
                    <a:pt x="10216" y="5727"/>
                  </a:lnTo>
                  <a:lnTo>
                    <a:pt x="10192" y="5727"/>
                  </a:lnTo>
                  <a:lnTo>
                    <a:pt x="9954" y="5489"/>
                  </a:lnTo>
                  <a:cubicBezTo>
                    <a:pt x="9978" y="5430"/>
                    <a:pt x="10002" y="5370"/>
                    <a:pt x="10002" y="5311"/>
                  </a:cubicBezTo>
                  <a:lnTo>
                    <a:pt x="10002" y="5215"/>
                  </a:lnTo>
                  <a:close/>
                  <a:moveTo>
                    <a:pt x="2584" y="0"/>
                  </a:moveTo>
                  <a:cubicBezTo>
                    <a:pt x="2191" y="0"/>
                    <a:pt x="1858" y="322"/>
                    <a:pt x="1858" y="727"/>
                  </a:cubicBezTo>
                  <a:lnTo>
                    <a:pt x="1858" y="1096"/>
                  </a:lnTo>
                  <a:cubicBezTo>
                    <a:pt x="1858" y="1393"/>
                    <a:pt x="2013" y="1667"/>
                    <a:pt x="2227" y="1846"/>
                  </a:cubicBezTo>
                  <a:lnTo>
                    <a:pt x="2227" y="2108"/>
                  </a:lnTo>
                  <a:cubicBezTo>
                    <a:pt x="2227" y="2108"/>
                    <a:pt x="2227" y="2132"/>
                    <a:pt x="2215" y="2132"/>
                  </a:cubicBezTo>
                  <a:lnTo>
                    <a:pt x="1787" y="2346"/>
                  </a:lnTo>
                  <a:cubicBezTo>
                    <a:pt x="1608" y="2441"/>
                    <a:pt x="1489" y="2632"/>
                    <a:pt x="1489" y="2846"/>
                  </a:cubicBezTo>
                  <a:lnTo>
                    <a:pt x="1489" y="3179"/>
                  </a:lnTo>
                  <a:lnTo>
                    <a:pt x="1096" y="3179"/>
                  </a:lnTo>
                  <a:cubicBezTo>
                    <a:pt x="703" y="3179"/>
                    <a:pt x="370" y="3513"/>
                    <a:pt x="370" y="3918"/>
                  </a:cubicBezTo>
                  <a:lnTo>
                    <a:pt x="370" y="4287"/>
                  </a:lnTo>
                  <a:cubicBezTo>
                    <a:pt x="370" y="4584"/>
                    <a:pt x="524" y="4846"/>
                    <a:pt x="739" y="5025"/>
                  </a:cubicBezTo>
                  <a:lnTo>
                    <a:pt x="739" y="5299"/>
                  </a:lnTo>
                  <a:cubicBezTo>
                    <a:pt x="739" y="5299"/>
                    <a:pt x="739" y="5311"/>
                    <a:pt x="727" y="5311"/>
                  </a:cubicBezTo>
                  <a:lnTo>
                    <a:pt x="298" y="5537"/>
                  </a:lnTo>
                  <a:cubicBezTo>
                    <a:pt x="120" y="5620"/>
                    <a:pt x="1" y="5823"/>
                    <a:pt x="1" y="6025"/>
                  </a:cubicBezTo>
                  <a:lnTo>
                    <a:pt x="1" y="7870"/>
                  </a:lnTo>
                  <a:cubicBezTo>
                    <a:pt x="1" y="8025"/>
                    <a:pt x="48" y="8156"/>
                    <a:pt x="120" y="8275"/>
                  </a:cubicBezTo>
                  <a:lnTo>
                    <a:pt x="298" y="8561"/>
                  </a:lnTo>
                  <a:cubicBezTo>
                    <a:pt x="346" y="8621"/>
                    <a:pt x="358" y="8692"/>
                    <a:pt x="358" y="8775"/>
                  </a:cubicBezTo>
                  <a:lnTo>
                    <a:pt x="358" y="9549"/>
                  </a:lnTo>
                  <a:cubicBezTo>
                    <a:pt x="358" y="9644"/>
                    <a:pt x="429" y="9716"/>
                    <a:pt x="524" y="9716"/>
                  </a:cubicBezTo>
                  <a:cubicBezTo>
                    <a:pt x="608" y="9716"/>
                    <a:pt x="679" y="9644"/>
                    <a:pt x="679" y="9549"/>
                  </a:cubicBezTo>
                  <a:lnTo>
                    <a:pt x="679" y="8775"/>
                  </a:lnTo>
                  <a:cubicBezTo>
                    <a:pt x="679" y="8632"/>
                    <a:pt x="644" y="8501"/>
                    <a:pt x="560" y="8371"/>
                  </a:cubicBezTo>
                  <a:lnTo>
                    <a:pt x="382" y="8097"/>
                  </a:lnTo>
                  <a:cubicBezTo>
                    <a:pt x="346" y="8037"/>
                    <a:pt x="322" y="7966"/>
                    <a:pt x="322" y="7870"/>
                  </a:cubicBezTo>
                  <a:lnTo>
                    <a:pt x="322" y="6025"/>
                  </a:lnTo>
                  <a:cubicBezTo>
                    <a:pt x="322" y="5954"/>
                    <a:pt x="370" y="5882"/>
                    <a:pt x="441" y="5846"/>
                  </a:cubicBezTo>
                  <a:lnTo>
                    <a:pt x="763" y="5692"/>
                  </a:lnTo>
                  <a:lnTo>
                    <a:pt x="1036" y="5977"/>
                  </a:lnTo>
                  <a:cubicBezTo>
                    <a:pt x="1120" y="6049"/>
                    <a:pt x="1203" y="6085"/>
                    <a:pt x="1298" y="6085"/>
                  </a:cubicBezTo>
                  <a:cubicBezTo>
                    <a:pt x="1382" y="6085"/>
                    <a:pt x="1477" y="6049"/>
                    <a:pt x="1548" y="5977"/>
                  </a:cubicBezTo>
                  <a:lnTo>
                    <a:pt x="1834" y="5692"/>
                  </a:lnTo>
                  <a:lnTo>
                    <a:pt x="2144" y="5846"/>
                  </a:lnTo>
                  <a:cubicBezTo>
                    <a:pt x="2215" y="5882"/>
                    <a:pt x="2263" y="5954"/>
                    <a:pt x="2263" y="6025"/>
                  </a:cubicBezTo>
                  <a:lnTo>
                    <a:pt x="2263" y="7870"/>
                  </a:lnTo>
                  <a:cubicBezTo>
                    <a:pt x="2263" y="7942"/>
                    <a:pt x="2227" y="8025"/>
                    <a:pt x="2203" y="8097"/>
                  </a:cubicBezTo>
                  <a:lnTo>
                    <a:pt x="2025" y="8371"/>
                  </a:lnTo>
                  <a:cubicBezTo>
                    <a:pt x="1953" y="8490"/>
                    <a:pt x="1906" y="8644"/>
                    <a:pt x="1906" y="8775"/>
                  </a:cubicBezTo>
                  <a:lnTo>
                    <a:pt x="1906" y="9549"/>
                  </a:lnTo>
                  <a:cubicBezTo>
                    <a:pt x="1906" y="9644"/>
                    <a:pt x="1977" y="9716"/>
                    <a:pt x="2072" y="9716"/>
                  </a:cubicBezTo>
                  <a:cubicBezTo>
                    <a:pt x="2156" y="9716"/>
                    <a:pt x="2227" y="9644"/>
                    <a:pt x="2227" y="9549"/>
                  </a:cubicBezTo>
                  <a:lnTo>
                    <a:pt x="2227" y="8775"/>
                  </a:lnTo>
                  <a:cubicBezTo>
                    <a:pt x="2227" y="8704"/>
                    <a:pt x="2263" y="8632"/>
                    <a:pt x="2287" y="8561"/>
                  </a:cubicBezTo>
                  <a:lnTo>
                    <a:pt x="2465" y="8275"/>
                  </a:lnTo>
                  <a:cubicBezTo>
                    <a:pt x="2549" y="8156"/>
                    <a:pt x="2584" y="8001"/>
                    <a:pt x="2584" y="7870"/>
                  </a:cubicBezTo>
                  <a:lnTo>
                    <a:pt x="2584" y="6025"/>
                  </a:lnTo>
                  <a:cubicBezTo>
                    <a:pt x="2584" y="5823"/>
                    <a:pt x="2465" y="5644"/>
                    <a:pt x="2287" y="5537"/>
                  </a:cubicBezTo>
                  <a:lnTo>
                    <a:pt x="1858" y="5311"/>
                  </a:lnTo>
                  <a:lnTo>
                    <a:pt x="1846" y="5299"/>
                  </a:lnTo>
                  <a:lnTo>
                    <a:pt x="1846" y="5025"/>
                  </a:lnTo>
                  <a:cubicBezTo>
                    <a:pt x="2072" y="4870"/>
                    <a:pt x="2215" y="4596"/>
                    <a:pt x="2215" y="4287"/>
                  </a:cubicBezTo>
                  <a:lnTo>
                    <a:pt x="2215" y="3918"/>
                  </a:lnTo>
                  <a:cubicBezTo>
                    <a:pt x="2215" y="3644"/>
                    <a:pt x="2072" y="3406"/>
                    <a:pt x="1846" y="3275"/>
                  </a:cubicBezTo>
                  <a:lnTo>
                    <a:pt x="1846" y="2822"/>
                  </a:lnTo>
                  <a:cubicBezTo>
                    <a:pt x="1846" y="2751"/>
                    <a:pt x="1894" y="2679"/>
                    <a:pt x="1965" y="2644"/>
                  </a:cubicBezTo>
                  <a:lnTo>
                    <a:pt x="2275" y="2501"/>
                  </a:lnTo>
                  <a:lnTo>
                    <a:pt x="2560" y="2786"/>
                  </a:lnTo>
                  <a:cubicBezTo>
                    <a:pt x="2632" y="2858"/>
                    <a:pt x="2727" y="2882"/>
                    <a:pt x="2810" y="2882"/>
                  </a:cubicBezTo>
                  <a:cubicBezTo>
                    <a:pt x="2906" y="2882"/>
                    <a:pt x="2989" y="2858"/>
                    <a:pt x="3061" y="2786"/>
                  </a:cubicBezTo>
                  <a:lnTo>
                    <a:pt x="3346" y="2501"/>
                  </a:lnTo>
                  <a:lnTo>
                    <a:pt x="3656" y="2644"/>
                  </a:lnTo>
                  <a:cubicBezTo>
                    <a:pt x="3739" y="2679"/>
                    <a:pt x="3775" y="2751"/>
                    <a:pt x="3775" y="2822"/>
                  </a:cubicBezTo>
                  <a:lnTo>
                    <a:pt x="3775" y="3275"/>
                  </a:lnTo>
                  <a:cubicBezTo>
                    <a:pt x="3561" y="3394"/>
                    <a:pt x="3406" y="3632"/>
                    <a:pt x="3406" y="3918"/>
                  </a:cubicBezTo>
                  <a:lnTo>
                    <a:pt x="3406" y="4287"/>
                  </a:lnTo>
                  <a:cubicBezTo>
                    <a:pt x="3406" y="4584"/>
                    <a:pt x="3561" y="4846"/>
                    <a:pt x="3775" y="5025"/>
                  </a:cubicBezTo>
                  <a:lnTo>
                    <a:pt x="3775" y="5299"/>
                  </a:lnTo>
                  <a:cubicBezTo>
                    <a:pt x="3775" y="5299"/>
                    <a:pt x="3775" y="5311"/>
                    <a:pt x="3763" y="5311"/>
                  </a:cubicBezTo>
                  <a:lnTo>
                    <a:pt x="3334" y="5537"/>
                  </a:lnTo>
                  <a:cubicBezTo>
                    <a:pt x="3156" y="5620"/>
                    <a:pt x="3037" y="5823"/>
                    <a:pt x="3037" y="6025"/>
                  </a:cubicBezTo>
                  <a:lnTo>
                    <a:pt x="3037" y="7870"/>
                  </a:lnTo>
                  <a:cubicBezTo>
                    <a:pt x="3037" y="8025"/>
                    <a:pt x="3084" y="8156"/>
                    <a:pt x="3156" y="8275"/>
                  </a:cubicBezTo>
                  <a:lnTo>
                    <a:pt x="3334" y="8561"/>
                  </a:lnTo>
                  <a:cubicBezTo>
                    <a:pt x="3382" y="8621"/>
                    <a:pt x="3394" y="8692"/>
                    <a:pt x="3394" y="8775"/>
                  </a:cubicBezTo>
                  <a:lnTo>
                    <a:pt x="3394" y="9549"/>
                  </a:lnTo>
                  <a:cubicBezTo>
                    <a:pt x="3394" y="9644"/>
                    <a:pt x="3465" y="9716"/>
                    <a:pt x="3561" y="9716"/>
                  </a:cubicBezTo>
                  <a:cubicBezTo>
                    <a:pt x="3644" y="9716"/>
                    <a:pt x="3715" y="9644"/>
                    <a:pt x="3715" y="9549"/>
                  </a:cubicBezTo>
                  <a:lnTo>
                    <a:pt x="3715" y="8775"/>
                  </a:lnTo>
                  <a:cubicBezTo>
                    <a:pt x="3715" y="8632"/>
                    <a:pt x="3680" y="8501"/>
                    <a:pt x="3596" y="8371"/>
                  </a:cubicBezTo>
                  <a:lnTo>
                    <a:pt x="3418" y="8097"/>
                  </a:lnTo>
                  <a:cubicBezTo>
                    <a:pt x="3382" y="8037"/>
                    <a:pt x="3358" y="7966"/>
                    <a:pt x="3358" y="7870"/>
                  </a:cubicBezTo>
                  <a:lnTo>
                    <a:pt x="3358" y="6025"/>
                  </a:lnTo>
                  <a:cubicBezTo>
                    <a:pt x="3358" y="5954"/>
                    <a:pt x="3406" y="5882"/>
                    <a:pt x="3477" y="5846"/>
                  </a:cubicBezTo>
                  <a:lnTo>
                    <a:pt x="3799" y="5692"/>
                  </a:lnTo>
                  <a:lnTo>
                    <a:pt x="4073" y="5977"/>
                  </a:lnTo>
                  <a:cubicBezTo>
                    <a:pt x="4156" y="6049"/>
                    <a:pt x="4239" y="6085"/>
                    <a:pt x="4334" y="6085"/>
                  </a:cubicBezTo>
                  <a:cubicBezTo>
                    <a:pt x="4418" y="6085"/>
                    <a:pt x="4513" y="6049"/>
                    <a:pt x="4585" y="5977"/>
                  </a:cubicBezTo>
                  <a:lnTo>
                    <a:pt x="4870" y="5692"/>
                  </a:lnTo>
                  <a:lnTo>
                    <a:pt x="5180" y="5846"/>
                  </a:lnTo>
                  <a:cubicBezTo>
                    <a:pt x="5251" y="5882"/>
                    <a:pt x="5299" y="5954"/>
                    <a:pt x="5299" y="6025"/>
                  </a:cubicBezTo>
                  <a:lnTo>
                    <a:pt x="5299" y="7870"/>
                  </a:lnTo>
                  <a:cubicBezTo>
                    <a:pt x="5299" y="7942"/>
                    <a:pt x="5263" y="8025"/>
                    <a:pt x="5239" y="8097"/>
                  </a:cubicBezTo>
                  <a:lnTo>
                    <a:pt x="5061" y="8371"/>
                  </a:lnTo>
                  <a:cubicBezTo>
                    <a:pt x="4989" y="8490"/>
                    <a:pt x="4942" y="8644"/>
                    <a:pt x="4942" y="8775"/>
                  </a:cubicBezTo>
                  <a:lnTo>
                    <a:pt x="4942" y="9549"/>
                  </a:lnTo>
                  <a:cubicBezTo>
                    <a:pt x="4942" y="9644"/>
                    <a:pt x="5013" y="9716"/>
                    <a:pt x="5108" y="9716"/>
                  </a:cubicBezTo>
                  <a:cubicBezTo>
                    <a:pt x="5192" y="9716"/>
                    <a:pt x="5263" y="9644"/>
                    <a:pt x="5263" y="9549"/>
                  </a:cubicBezTo>
                  <a:lnTo>
                    <a:pt x="5263" y="8775"/>
                  </a:lnTo>
                  <a:cubicBezTo>
                    <a:pt x="5263" y="8704"/>
                    <a:pt x="5299" y="8632"/>
                    <a:pt x="5323" y="8561"/>
                  </a:cubicBezTo>
                  <a:lnTo>
                    <a:pt x="5501" y="8275"/>
                  </a:lnTo>
                  <a:cubicBezTo>
                    <a:pt x="5585" y="8156"/>
                    <a:pt x="5620" y="8001"/>
                    <a:pt x="5620" y="7870"/>
                  </a:cubicBezTo>
                  <a:lnTo>
                    <a:pt x="5620" y="6025"/>
                  </a:lnTo>
                  <a:cubicBezTo>
                    <a:pt x="5620" y="5823"/>
                    <a:pt x="5501" y="5644"/>
                    <a:pt x="5323" y="5537"/>
                  </a:cubicBezTo>
                  <a:lnTo>
                    <a:pt x="4894" y="5311"/>
                  </a:lnTo>
                  <a:lnTo>
                    <a:pt x="4882" y="5299"/>
                  </a:lnTo>
                  <a:lnTo>
                    <a:pt x="4882" y="5025"/>
                  </a:lnTo>
                  <a:cubicBezTo>
                    <a:pt x="5108" y="4870"/>
                    <a:pt x="5251" y="4596"/>
                    <a:pt x="5251" y="4287"/>
                  </a:cubicBezTo>
                  <a:lnTo>
                    <a:pt x="5251" y="3918"/>
                  </a:lnTo>
                  <a:cubicBezTo>
                    <a:pt x="5251" y="3644"/>
                    <a:pt x="5108" y="3406"/>
                    <a:pt x="4882" y="3275"/>
                  </a:cubicBezTo>
                  <a:lnTo>
                    <a:pt x="4882" y="2822"/>
                  </a:lnTo>
                  <a:cubicBezTo>
                    <a:pt x="4882" y="2751"/>
                    <a:pt x="4930" y="2679"/>
                    <a:pt x="5001" y="2644"/>
                  </a:cubicBezTo>
                  <a:lnTo>
                    <a:pt x="5311" y="2501"/>
                  </a:lnTo>
                  <a:lnTo>
                    <a:pt x="5597" y="2786"/>
                  </a:lnTo>
                  <a:cubicBezTo>
                    <a:pt x="5668" y="2858"/>
                    <a:pt x="5763" y="2882"/>
                    <a:pt x="5847" y="2882"/>
                  </a:cubicBezTo>
                  <a:cubicBezTo>
                    <a:pt x="5942" y="2882"/>
                    <a:pt x="6025" y="2858"/>
                    <a:pt x="6097" y="2786"/>
                  </a:cubicBezTo>
                  <a:lnTo>
                    <a:pt x="6382" y="2501"/>
                  </a:lnTo>
                  <a:lnTo>
                    <a:pt x="6692" y="2644"/>
                  </a:lnTo>
                  <a:cubicBezTo>
                    <a:pt x="6775" y="2679"/>
                    <a:pt x="6811" y="2751"/>
                    <a:pt x="6811" y="2822"/>
                  </a:cubicBezTo>
                  <a:lnTo>
                    <a:pt x="6811" y="3275"/>
                  </a:lnTo>
                  <a:cubicBezTo>
                    <a:pt x="6597" y="3394"/>
                    <a:pt x="6442" y="3632"/>
                    <a:pt x="6442" y="3918"/>
                  </a:cubicBezTo>
                  <a:lnTo>
                    <a:pt x="6442" y="4287"/>
                  </a:lnTo>
                  <a:cubicBezTo>
                    <a:pt x="6442" y="4584"/>
                    <a:pt x="6597" y="4846"/>
                    <a:pt x="6811" y="5025"/>
                  </a:cubicBezTo>
                  <a:lnTo>
                    <a:pt x="6811" y="5299"/>
                  </a:lnTo>
                  <a:cubicBezTo>
                    <a:pt x="6811" y="5299"/>
                    <a:pt x="6811" y="5311"/>
                    <a:pt x="6799" y="5311"/>
                  </a:cubicBezTo>
                  <a:lnTo>
                    <a:pt x="6370" y="5537"/>
                  </a:lnTo>
                  <a:cubicBezTo>
                    <a:pt x="6192" y="5620"/>
                    <a:pt x="6073" y="5823"/>
                    <a:pt x="6073" y="6025"/>
                  </a:cubicBezTo>
                  <a:lnTo>
                    <a:pt x="6073" y="7870"/>
                  </a:lnTo>
                  <a:cubicBezTo>
                    <a:pt x="6073" y="8025"/>
                    <a:pt x="6120" y="8156"/>
                    <a:pt x="6192" y="8275"/>
                  </a:cubicBezTo>
                  <a:lnTo>
                    <a:pt x="6370" y="8561"/>
                  </a:lnTo>
                  <a:cubicBezTo>
                    <a:pt x="6418" y="8621"/>
                    <a:pt x="6430" y="8692"/>
                    <a:pt x="6430" y="8775"/>
                  </a:cubicBezTo>
                  <a:lnTo>
                    <a:pt x="6430" y="9549"/>
                  </a:lnTo>
                  <a:cubicBezTo>
                    <a:pt x="6430" y="9644"/>
                    <a:pt x="6501" y="9716"/>
                    <a:pt x="6597" y="9716"/>
                  </a:cubicBezTo>
                  <a:cubicBezTo>
                    <a:pt x="6680" y="9716"/>
                    <a:pt x="6751" y="9644"/>
                    <a:pt x="6751" y="9549"/>
                  </a:cubicBezTo>
                  <a:lnTo>
                    <a:pt x="6751" y="8775"/>
                  </a:lnTo>
                  <a:cubicBezTo>
                    <a:pt x="6751" y="8632"/>
                    <a:pt x="6716" y="8501"/>
                    <a:pt x="6632" y="8371"/>
                  </a:cubicBezTo>
                  <a:lnTo>
                    <a:pt x="6454" y="8097"/>
                  </a:lnTo>
                  <a:cubicBezTo>
                    <a:pt x="6418" y="8037"/>
                    <a:pt x="6394" y="7966"/>
                    <a:pt x="6394" y="7870"/>
                  </a:cubicBezTo>
                  <a:lnTo>
                    <a:pt x="6394" y="6025"/>
                  </a:lnTo>
                  <a:cubicBezTo>
                    <a:pt x="6394" y="5954"/>
                    <a:pt x="6442" y="5882"/>
                    <a:pt x="6513" y="5846"/>
                  </a:cubicBezTo>
                  <a:lnTo>
                    <a:pt x="6835" y="5692"/>
                  </a:lnTo>
                  <a:lnTo>
                    <a:pt x="7109" y="5977"/>
                  </a:lnTo>
                  <a:cubicBezTo>
                    <a:pt x="7192" y="6049"/>
                    <a:pt x="7275" y="6085"/>
                    <a:pt x="7371" y="6085"/>
                  </a:cubicBezTo>
                  <a:cubicBezTo>
                    <a:pt x="7454" y="6085"/>
                    <a:pt x="7549" y="6049"/>
                    <a:pt x="7621" y="5977"/>
                  </a:cubicBezTo>
                  <a:lnTo>
                    <a:pt x="7906" y="5692"/>
                  </a:lnTo>
                  <a:lnTo>
                    <a:pt x="8216" y="5846"/>
                  </a:lnTo>
                  <a:cubicBezTo>
                    <a:pt x="8287" y="5882"/>
                    <a:pt x="8335" y="5954"/>
                    <a:pt x="8335" y="6025"/>
                  </a:cubicBezTo>
                  <a:lnTo>
                    <a:pt x="8335" y="7870"/>
                  </a:lnTo>
                  <a:cubicBezTo>
                    <a:pt x="8335" y="7942"/>
                    <a:pt x="8299" y="8025"/>
                    <a:pt x="8275" y="8097"/>
                  </a:cubicBezTo>
                  <a:lnTo>
                    <a:pt x="8097" y="8371"/>
                  </a:lnTo>
                  <a:cubicBezTo>
                    <a:pt x="8025" y="8490"/>
                    <a:pt x="7978" y="8644"/>
                    <a:pt x="7978" y="8775"/>
                  </a:cubicBezTo>
                  <a:lnTo>
                    <a:pt x="7978" y="9549"/>
                  </a:lnTo>
                  <a:cubicBezTo>
                    <a:pt x="7978" y="9644"/>
                    <a:pt x="8049" y="9716"/>
                    <a:pt x="8144" y="9716"/>
                  </a:cubicBezTo>
                  <a:cubicBezTo>
                    <a:pt x="8228" y="9716"/>
                    <a:pt x="8299" y="9644"/>
                    <a:pt x="8299" y="9549"/>
                  </a:cubicBezTo>
                  <a:lnTo>
                    <a:pt x="8299" y="8775"/>
                  </a:lnTo>
                  <a:cubicBezTo>
                    <a:pt x="8299" y="8704"/>
                    <a:pt x="8335" y="8632"/>
                    <a:pt x="8359" y="8561"/>
                  </a:cubicBezTo>
                  <a:lnTo>
                    <a:pt x="8537" y="8275"/>
                  </a:lnTo>
                  <a:cubicBezTo>
                    <a:pt x="8621" y="8156"/>
                    <a:pt x="8656" y="8001"/>
                    <a:pt x="8656" y="7870"/>
                  </a:cubicBezTo>
                  <a:lnTo>
                    <a:pt x="8656" y="6025"/>
                  </a:lnTo>
                  <a:cubicBezTo>
                    <a:pt x="8656" y="5823"/>
                    <a:pt x="8537" y="5644"/>
                    <a:pt x="8359" y="5537"/>
                  </a:cubicBezTo>
                  <a:lnTo>
                    <a:pt x="7930" y="5311"/>
                  </a:lnTo>
                  <a:lnTo>
                    <a:pt x="7918" y="5299"/>
                  </a:lnTo>
                  <a:lnTo>
                    <a:pt x="7918" y="5025"/>
                  </a:lnTo>
                  <a:cubicBezTo>
                    <a:pt x="8144" y="4870"/>
                    <a:pt x="8287" y="4596"/>
                    <a:pt x="8287" y="4287"/>
                  </a:cubicBezTo>
                  <a:lnTo>
                    <a:pt x="8287" y="3918"/>
                  </a:lnTo>
                  <a:cubicBezTo>
                    <a:pt x="8287" y="3644"/>
                    <a:pt x="8144" y="3406"/>
                    <a:pt x="7918" y="3275"/>
                  </a:cubicBezTo>
                  <a:lnTo>
                    <a:pt x="7918" y="2822"/>
                  </a:lnTo>
                  <a:cubicBezTo>
                    <a:pt x="7918" y="2751"/>
                    <a:pt x="7966" y="2679"/>
                    <a:pt x="8037" y="2644"/>
                  </a:cubicBezTo>
                  <a:lnTo>
                    <a:pt x="8347" y="2501"/>
                  </a:lnTo>
                  <a:lnTo>
                    <a:pt x="8633" y="2786"/>
                  </a:lnTo>
                  <a:cubicBezTo>
                    <a:pt x="8704" y="2858"/>
                    <a:pt x="8799" y="2882"/>
                    <a:pt x="8883" y="2882"/>
                  </a:cubicBezTo>
                  <a:cubicBezTo>
                    <a:pt x="8978" y="2882"/>
                    <a:pt x="9061" y="2858"/>
                    <a:pt x="9133" y="2786"/>
                  </a:cubicBezTo>
                  <a:lnTo>
                    <a:pt x="9418" y="2501"/>
                  </a:lnTo>
                  <a:lnTo>
                    <a:pt x="9728" y="2644"/>
                  </a:lnTo>
                  <a:cubicBezTo>
                    <a:pt x="9811" y="2679"/>
                    <a:pt x="9847" y="2751"/>
                    <a:pt x="9847" y="2822"/>
                  </a:cubicBezTo>
                  <a:lnTo>
                    <a:pt x="9847" y="3275"/>
                  </a:lnTo>
                  <a:cubicBezTo>
                    <a:pt x="9633" y="3394"/>
                    <a:pt x="9478" y="3632"/>
                    <a:pt x="9478" y="3918"/>
                  </a:cubicBezTo>
                  <a:lnTo>
                    <a:pt x="9478" y="4287"/>
                  </a:lnTo>
                  <a:cubicBezTo>
                    <a:pt x="9478" y="4584"/>
                    <a:pt x="9633" y="4846"/>
                    <a:pt x="9847" y="5025"/>
                  </a:cubicBezTo>
                  <a:lnTo>
                    <a:pt x="9847" y="5299"/>
                  </a:lnTo>
                  <a:cubicBezTo>
                    <a:pt x="9847" y="5299"/>
                    <a:pt x="9847" y="5311"/>
                    <a:pt x="9835" y="5311"/>
                  </a:cubicBezTo>
                  <a:lnTo>
                    <a:pt x="9407" y="5537"/>
                  </a:lnTo>
                  <a:cubicBezTo>
                    <a:pt x="9228" y="5620"/>
                    <a:pt x="9109" y="5823"/>
                    <a:pt x="9109" y="6025"/>
                  </a:cubicBezTo>
                  <a:lnTo>
                    <a:pt x="9109" y="7870"/>
                  </a:lnTo>
                  <a:cubicBezTo>
                    <a:pt x="9109" y="8025"/>
                    <a:pt x="9157" y="8156"/>
                    <a:pt x="9228" y="8275"/>
                  </a:cubicBezTo>
                  <a:lnTo>
                    <a:pt x="9407" y="8561"/>
                  </a:lnTo>
                  <a:cubicBezTo>
                    <a:pt x="9454" y="8621"/>
                    <a:pt x="9466" y="8692"/>
                    <a:pt x="9466" y="8775"/>
                  </a:cubicBezTo>
                  <a:lnTo>
                    <a:pt x="9466" y="9549"/>
                  </a:lnTo>
                  <a:cubicBezTo>
                    <a:pt x="9466" y="9644"/>
                    <a:pt x="9538" y="9716"/>
                    <a:pt x="9633" y="9716"/>
                  </a:cubicBezTo>
                  <a:cubicBezTo>
                    <a:pt x="9716" y="9716"/>
                    <a:pt x="9788" y="9644"/>
                    <a:pt x="9788" y="9549"/>
                  </a:cubicBezTo>
                  <a:lnTo>
                    <a:pt x="9788" y="8775"/>
                  </a:lnTo>
                  <a:cubicBezTo>
                    <a:pt x="9788" y="8632"/>
                    <a:pt x="9752" y="8501"/>
                    <a:pt x="9668" y="8371"/>
                  </a:cubicBezTo>
                  <a:lnTo>
                    <a:pt x="9490" y="8097"/>
                  </a:lnTo>
                  <a:cubicBezTo>
                    <a:pt x="9454" y="8037"/>
                    <a:pt x="9430" y="7966"/>
                    <a:pt x="9430" y="7870"/>
                  </a:cubicBezTo>
                  <a:lnTo>
                    <a:pt x="9430" y="6025"/>
                  </a:lnTo>
                  <a:cubicBezTo>
                    <a:pt x="9430" y="5954"/>
                    <a:pt x="9478" y="5882"/>
                    <a:pt x="9549" y="5846"/>
                  </a:cubicBezTo>
                  <a:lnTo>
                    <a:pt x="9871" y="5692"/>
                  </a:lnTo>
                  <a:lnTo>
                    <a:pt x="10145" y="5977"/>
                  </a:lnTo>
                  <a:cubicBezTo>
                    <a:pt x="10228" y="6049"/>
                    <a:pt x="10311" y="6085"/>
                    <a:pt x="10407" y="6085"/>
                  </a:cubicBezTo>
                  <a:cubicBezTo>
                    <a:pt x="10490" y="6085"/>
                    <a:pt x="10585" y="6049"/>
                    <a:pt x="10657" y="5977"/>
                  </a:cubicBezTo>
                  <a:lnTo>
                    <a:pt x="10942" y="5692"/>
                  </a:lnTo>
                  <a:lnTo>
                    <a:pt x="11252" y="5846"/>
                  </a:lnTo>
                  <a:cubicBezTo>
                    <a:pt x="11323" y="5882"/>
                    <a:pt x="11371" y="5954"/>
                    <a:pt x="11371" y="6025"/>
                  </a:cubicBezTo>
                  <a:lnTo>
                    <a:pt x="11371" y="7870"/>
                  </a:lnTo>
                  <a:cubicBezTo>
                    <a:pt x="11371" y="7942"/>
                    <a:pt x="11335" y="8025"/>
                    <a:pt x="11312" y="8097"/>
                  </a:cubicBezTo>
                  <a:lnTo>
                    <a:pt x="11133" y="8371"/>
                  </a:lnTo>
                  <a:cubicBezTo>
                    <a:pt x="11062" y="8490"/>
                    <a:pt x="11014" y="8644"/>
                    <a:pt x="11014" y="8775"/>
                  </a:cubicBezTo>
                  <a:lnTo>
                    <a:pt x="11014" y="9549"/>
                  </a:lnTo>
                  <a:cubicBezTo>
                    <a:pt x="11014" y="9644"/>
                    <a:pt x="11085" y="9716"/>
                    <a:pt x="11181" y="9716"/>
                  </a:cubicBezTo>
                  <a:cubicBezTo>
                    <a:pt x="11264" y="9716"/>
                    <a:pt x="11335" y="9644"/>
                    <a:pt x="11335" y="9549"/>
                  </a:cubicBezTo>
                  <a:lnTo>
                    <a:pt x="11335" y="8775"/>
                  </a:lnTo>
                  <a:cubicBezTo>
                    <a:pt x="11335" y="8704"/>
                    <a:pt x="11371" y="8632"/>
                    <a:pt x="11395" y="8561"/>
                  </a:cubicBezTo>
                  <a:lnTo>
                    <a:pt x="11573" y="8275"/>
                  </a:lnTo>
                  <a:cubicBezTo>
                    <a:pt x="11657" y="8156"/>
                    <a:pt x="11693" y="8001"/>
                    <a:pt x="11693" y="7870"/>
                  </a:cubicBezTo>
                  <a:lnTo>
                    <a:pt x="11693" y="6025"/>
                  </a:lnTo>
                  <a:cubicBezTo>
                    <a:pt x="11514" y="5823"/>
                    <a:pt x="11395" y="5620"/>
                    <a:pt x="11204" y="5537"/>
                  </a:cubicBezTo>
                  <a:lnTo>
                    <a:pt x="10776" y="5311"/>
                  </a:lnTo>
                  <a:lnTo>
                    <a:pt x="10764" y="5299"/>
                  </a:lnTo>
                  <a:lnTo>
                    <a:pt x="10764" y="5025"/>
                  </a:lnTo>
                  <a:cubicBezTo>
                    <a:pt x="10978" y="4870"/>
                    <a:pt x="11133" y="4596"/>
                    <a:pt x="11133" y="4287"/>
                  </a:cubicBezTo>
                  <a:lnTo>
                    <a:pt x="11133" y="3918"/>
                  </a:lnTo>
                  <a:cubicBezTo>
                    <a:pt x="11133" y="3513"/>
                    <a:pt x="10800" y="3179"/>
                    <a:pt x="10407" y="3179"/>
                  </a:cubicBezTo>
                  <a:lnTo>
                    <a:pt x="10014" y="3179"/>
                  </a:lnTo>
                  <a:lnTo>
                    <a:pt x="10014" y="2846"/>
                  </a:lnTo>
                  <a:cubicBezTo>
                    <a:pt x="10014" y="2632"/>
                    <a:pt x="9895" y="2453"/>
                    <a:pt x="9716" y="2346"/>
                  </a:cubicBezTo>
                  <a:lnTo>
                    <a:pt x="9287" y="2132"/>
                  </a:lnTo>
                  <a:lnTo>
                    <a:pt x="9276" y="2108"/>
                  </a:lnTo>
                  <a:lnTo>
                    <a:pt x="9276" y="1846"/>
                  </a:lnTo>
                  <a:cubicBezTo>
                    <a:pt x="9490" y="1679"/>
                    <a:pt x="9645" y="1417"/>
                    <a:pt x="9645" y="1096"/>
                  </a:cubicBezTo>
                  <a:lnTo>
                    <a:pt x="9645" y="727"/>
                  </a:lnTo>
                  <a:cubicBezTo>
                    <a:pt x="9645" y="322"/>
                    <a:pt x="9311" y="0"/>
                    <a:pt x="8918" y="0"/>
                  </a:cubicBezTo>
                  <a:lnTo>
                    <a:pt x="8537" y="0"/>
                  </a:lnTo>
                  <a:cubicBezTo>
                    <a:pt x="8133" y="0"/>
                    <a:pt x="7811" y="322"/>
                    <a:pt x="7811" y="727"/>
                  </a:cubicBezTo>
                  <a:lnTo>
                    <a:pt x="7811" y="1096"/>
                  </a:lnTo>
                  <a:cubicBezTo>
                    <a:pt x="7811" y="1393"/>
                    <a:pt x="7966" y="1667"/>
                    <a:pt x="8180" y="1846"/>
                  </a:cubicBezTo>
                  <a:lnTo>
                    <a:pt x="8180" y="2108"/>
                  </a:lnTo>
                  <a:cubicBezTo>
                    <a:pt x="8180" y="2108"/>
                    <a:pt x="8180" y="2132"/>
                    <a:pt x="8168" y="2132"/>
                  </a:cubicBezTo>
                  <a:lnTo>
                    <a:pt x="7740" y="2346"/>
                  </a:lnTo>
                  <a:cubicBezTo>
                    <a:pt x="7561" y="2441"/>
                    <a:pt x="7442" y="2632"/>
                    <a:pt x="7442" y="2846"/>
                  </a:cubicBezTo>
                  <a:lnTo>
                    <a:pt x="7442" y="3179"/>
                  </a:lnTo>
                  <a:lnTo>
                    <a:pt x="7037" y="3179"/>
                  </a:lnTo>
                  <a:lnTo>
                    <a:pt x="7037" y="2846"/>
                  </a:lnTo>
                  <a:cubicBezTo>
                    <a:pt x="7037" y="2632"/>
                    <a:pt x="6918" y="2453"/>
                    <a:pt x="6740" y="2346"/>
                  </a:cubicBezTo>
                  <a:lnTo>
                    <a:pt x="6311" y="2132"/>
                  </a:lnTo>
                  <a:lnTo>
                    <a:pt x="6299" y="2108"/>
                  </a:lnTo>
                  <a:lnTo>
                    <a:pt x="6299" y="1846"/>
                  </a:lnTo>
                  <a:cubicBezTo>
                    <a:pt x="6513" y="1679"/>
                    <a:pt x="6668" y="1417"/>
                    <a:pt x="6668" y="1096"/>
                  </a:cubicBezTo>
                  <a:lnTo>
                    <a:pt x="6668" y="727"/>
                  </a:lnTo>
                  <a:cubicBezTo>
                    <a:pt x="6668" y="322"/>
                    <a:pt x="6335" y="0"/>
                    <a:pt x="5942" y="0"/>
                  </a:cubicBezTo>
                  <a:lnTo>
                    <a:pt x="5561" y="0"/>
                  </a:lnTo>
                  <a:cubicBezTo>
                    <a:pt x="5168" y="0"/>
                    <a:pt x="4835" y="322"/>
                    <a:pt x="4835" y="727"/>
                  </a:cubicBezTo>
                  <a:lnTo>
                    <a:pt x="4835" y="1096"/>
                  </a:lnTo>
                  <a:cubicBezTo>
                    <a:pt x="4835" y="1393"/>
                    <a:pt x="4989" y="1667"/>
                    <a:pt x="5204" y="1846"/>
                  </a:cubicBezTo>
                  <a:lnTo>
                    <a:pt x="5204" y="2108"/>
                  </a:lnTo>
                  <a:cubicBezTo>
                    <a:pt x="5204" y="2108"/>
                    <a:pt x="5204" y="2132"/>
                    <a:pt x="5192" y="2132"/>
                  </a:cubicBezTo>
                  <a:lnTo>
                    <a:pt x="4763" y="2346"/>
                  </a:lnTo>
                  <a:cubicBezTo>
                    <a:pt x="4585" y="2441"/>
                    <a:pt x="4465" y="2632"/>
                    <a:pt x="4465" y="2846"/>
                  </a:cubicBezTo>
                  <a:lnTo>
                    <a:pt x="4465" y="3179"/>
                  </a:lnTo>
                  <a:lnTo>
                    <a:pt x="4061" y="3179"/>
                  </a:lnTo>
                  <a:lnTo>
                    <a:pt x="4061" y="2846"/>
                  </a:lnTo>
                  <a:cubicBezTo>
                    <a:pt x="4061" y="2632"/>
                    <a:pt x="3942" y="2453"/>
                    <a:pt x="3763" y="2346"/>
                  </a:cubicBezTo>
                  <a:lnTo>
                    <a:pt x="3334" y="2132"/>
                  </a:lnTo>
                  <a:lnTo>
                    <a:pt x="3322" y="2108"/>
                  </a:lnTo>
                  <a:lnTo>
                    <a:pt x="3322" y="1846"/>
                  </a:lnTo>
                  <a:cubicBezTo>
                    <a:pt x="3537" y="1679"/>
                    <a:pt x="3692" y="1417"/>
                    <a:pt x="3692" y="1096"/>
                  </a:cubicBezTo>
                  <a:lnTo>
                    <a:pt x="3692" y="727"/>
                  </a:lnTo>
                  <a:cubicBezTo>
                    <a:pt x="3692" y="322"/>
                    <a:pt x="3358" y="0"/>
                    <a:pt x="2965" y="0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63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2.77778E-6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77778E-6 -3.7037E-7 L -2.77778E-6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7" name="Google Shape;27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7682">
            <a:off x="5895819" y="720648"/>
            <a:ext cx="4318204" cy="492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708" name="Google Shape;2708;p37"/>
          <p:cNvSpPr txBox="1">
            <a:spLocks noGrp="1"/>
          </p:cNvSpPr>
          <p:nvPr>
            <p:ph type="title"/>
          </p:nvPr>
        </p:nvSpPr>
        <p:spPr>
          <a:xfrm>
            <a:off x="1291500" y="233842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2709" name="Google Shape;2709;p37"/>
          <p:cNvSpPr txBox="1">
            <a:spLocks noGrp="1"/>
          </p:cNvSpPr>
          <p:nvPr>
            <p:ph type="title" idx="2"/>
          </p:nvPr>
        </p:nvSpPr>
        <p:spPr>
          <a:xfrm>
            <a:off x="1291500" y="1012925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cxnSp>
        <p:nvCxnSpPr>
          <p:cNvPr id="2710" name="Google Shape;2710;p37"/>
          <p:cNvCxnSpPr/>
          <p:nvPr/>
        </p:nvCxnSpPr>
        <p:spPr>
          <a:xfrm>
            <a:off x="2057400" y="-950325"/>
            <a:ext cx="793800" cy="79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1" name="Google Shape;2711;p37"/>
          <p:cNvSpPr/>
          <p:nvPr/>
        </p:nvSpPr>
        <p:spPr>
          <a:xfrm>
            <a:off x="7934425" y="4044825"/>
            <a:ext cx="733500" cy="733500"/>
          </a:xfrm>
          <a:prstGeom prst="ellipse">
            <a:avLst/>
          </a:prstGeom>
          <a:gradFill>
            <a:gsLst>
              <a:gs pos="0">
                <a:srgbClr val="FBB03B"/>
              </a:gs>
              <a:gs pos="7000">
                <a:srgbClr val="FBB03B"/>
              </a:gs>
              <a:gs pos="93000">
                <a:srgbClr val="ED1E79"/>
              </a:gs>
              <a:gs pos="100000">
                <a:srgbClr val="ED1E7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2" name="Google Shape;27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926" y="285633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3" name="Google Shape;271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35564">
            <a:off x="7166328" y="2143913"/>
            <a:ext cx="789245" cy="855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65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" name="Google Shape;2838;p47"/>
          <p:cNvSpPr txBox="1">
            <a:spLocks noGrp="1"/>
          </p:cNvSpPr>
          <p:nvPr>
            <p:ph type="title"/>
          </p:nvPr>
        </p:nvSpPr>
        <p:spPr>
          <a:xfrm>
            <a:off x="4663475" y="1211338"/>
            <a:ext cx="3519600" cy="19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Evaluation and societal impact is dependent on user base size.</a:t>
            </a:r>
            <a:endParaRPr lang="en-HK" sz="2800"/>
          </a:p>
        </p:txBody>
      </p:sp>
      <p:sp>
        <p:nvSpPr>
          <p:cNvPr id="2839" name="Google Shape;2839;p47"/>
          <p:cNvSpPr txBox="1">
            <a:spLocks noGrp="1"/>
          </p:cNvSpPr>
          <p:nvPr>
            <p:ph type="subTitle" idx="1"/>
          </p:nvPr>
        </p:nvSpPr>
        <p:spPr>
          <a:xfrm>
            <a:off x="4663475" y="3097288"/>
            <a:ext cx="3519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 foreseen limitation that is not mitigated due to the limited project scope.</a:t>
            </a:r>
            <a:endParaRPr sz="150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76F37EE-5521-1D52-7779-DC455D50AC8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53" b="2653"/>
          <a:stretch>
            <a:fillRect/>
          </a:stretch>
        </p:blipFill>
        <p:spPr>
          <a:xfrm>
            <a:off x="1182047" y="1178211"/>
            <a:ext cx="2943472" cy="2787078"/>
          </a:xfr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1D35306-9754-221F-D86C-39E7B38AD2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Conclusion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3876987-8B24-50AD-CF4D-094E21424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pPr/>
              <a:t>32</a:t>
            </a:fld>
            <a:endParaRPr lang="en-H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1A0BE5-ECEF-F922-CC65-B122C0D9A940}"/>
              </a:ext>
            </a:extLst>
          </p:cNvPr>
          <p:cNvSpPr txBox="1"/>
          <p:nvPr/>
        </p:nvSpPr>
        <p:spPr>
          <a:xfrm>
            <a:off x="1794434" y="4746314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People illustrations by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Storyset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31748C-1D8E-2D2C-EA80-481735988A47}"/>
              </a:ext>
            </a:extLst>
          </p:cNvPr>
          <p:cNvSpPr txBox="1"/>
          <p:nvPr/>
        </p:nvSpPr>
        <p:spPr>
          <a:xfrm>
            <a:off x="4663475" y="1080507"/>
            <a:ext cx="1985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Conclusion #1</a:t>
            </a:r>
            <a:endParaRPr lang="en-HK" sz="1050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12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8" grpId="0"/>
      <p:bldP spid="283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cell phone&#10;&#10;Description automatically generated">
            <a:extLst>
              <a:ext uri="{FF2B5EF4-FFF2-40B4-BE49-F238E27FC236}">
                <a16:creationId xmlns:a16="http://schemas.microsoft.com/office/drawing/2014/main" id="{6FECF1B1-FB56-966D-BECD-5FB09C003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61" b="32625"/>
          <a:stretch/>
        </p:blipFill>
        <p:spPr>
          <a:xfrm>
            <a:off x="0" y="2825441"/>
            <a:ext cx="9144000" cy="1908901"/>
          </a:xfrm>
          <a:prstGeom prst="rect">
            <a:avLst/>
          </a:prstGeom>
        </p:spPr>
      </p:pic>
      <p:sp>
        <p:nvSpPr>
          <p:cNvPr id="2838" name="Google Shape;2838;p47"/>
          <p:cNvSpPr txBox="1">
            <a:spLocks noGrp="1"/>
          </p:cNvSpPr>
          <p:nvPr>
            <p:ph type="title"/>
          </p:nvPr>
        </p:nvSpPr>
        <p:spPr>
          <a:xfrm>
            <a:off x="969560" y="844658"/>
            <a:ext cx="3815800" cy="19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Discrepancies exist between self and professional evaluation.</a:t>
            </a:r>
            <a:r>
              <a:rPr lang="en-US" sz="2800" baseline="30000"/>
              <a:t>[8]</a:t>
            </a:r>
            <a:endParaRPr lang="en-HK" sz="2800" baseline="30000"/>
          </a:p>
        </p:txBody>
      </p:sp>
      <p:sp>
        <p:nvSpPr>
          <p:cNvPr id="2839" name="Google Shape;2839;p47"/>
          <p:cNvSpPr txBox="1">
            <a:spLocks noGrp="1"/>
          </p:cNvSpPr>
          <p:nvPr>
            <p:ph type="subTitle" idx="1"/>
          </p:nvPr>
        </p:nvSpPr>
        <p:spPr>
          <a:xfrm>
            <a:off x="4893407" y="1900609"/>
            <a:ext cx="3519600" cy="8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Self-evaluation can still serve as a rough indicator due to its lower cost.</a:t>
            </a:r>
            <a:endParaRPr sz="150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1D35306-9754-221F-D86C-39E7B38AD2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Conclusion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3876987-8B24-50AD-CF4D-094E21424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pPr/>
              <a:t>33</a:t>
            </a:fld>
            <a:endParaRPr lang="en-H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1A0BE5-ECEF-F922-CC65-B122C0D9A940}"/>
              </a:ext>
            </a:extLst>
          </p:cNvPr>
          <p:cNvSpPr txBox="1"/>
          <p:nvPr/>
        </p:nvSpPr>
        <p:spPr>
          <a:xfrm>
            <a:off x="1617136" y="4767263"/>
            <a:ext cx="5454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Image from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Unsplash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, [8] Enns, Murray W., Derrick K. Larsen, and Brian J. Cox. "Discrepancies between self and observer ratings of depression: the relationship to demographic, clinical and personality variables." Journal of affective disorders 60, no. 1, 2000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31748C-1D8E-2D2C-EA80-481735988A47}"/>
              </a:ext>
            </a:extLst>
          </p:cNvPr>
          <p:cNvSpPr txBox="1"/>
          <p:nvPr/>
        </p:nvSpPr>
        <p:spPr>
          <a:xfrm>
            <a:off x="969560" y="711154"/>
            <a:ext cx="1985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Conclusion #2</a:t>
            </a:r>
            <a:endParaRPr lang="en-HK" sz="1050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50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35802E-6 L -3.33333E-6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8" grpId="0"/>
      <p:bldP spid="2838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" name="Google Shape;2838;p47"/>
          <p:cNvSpPr txBox="1">
            <a:spLocks noGrp="1"/>
          </p:cNvSpPr>
          <p:nvPr>
            <p:ph type="title"/>
          </p:nvPr>
        </p:nvSpPr>
        <p:spPr>
          <a:xfrm>
            <a:off x="574330" y="1287780"/>
            <a:ext cx="3815800" cy="14657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A more interactive way of data collection is shown.</a:t>
            </a:r>
            <a:endParaRPr lang="en-HK" sz="2800"/>
          </a:p>
        </p:txBody>
      </p:sp>
      <p:sp>
        <p:nvSpPr>
          <p:cNvPr id="2839" name="Google Shape;2839;p47"/>
          <p:cNvSpPr txBox="1">
            <a:spLocks noGrp="1"/>
          </p:cNvSpPr>
          <p:nvPr>
            <p:ph type="subTitle" idx="1"/>
          </p:nvPr>
        </p:nvSpPr>
        <p:spPr>
          <a:xfrm>
            <a:off x="574330" y="2825441"/>
            <a:ext cx="3519600" cy="8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Games provide an alernate way to collect data that can be potentially more comprehensive.</a:t>
            </a:r>
            <a:endParaRPr sz="150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1D35306-9754-221F-D86C-39E7B38AD2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Conclusion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3876987-8B24-50AD-CF4D-094E21424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pPr/>
              <a:t>34</a:t>
            </a:fld>
            <a:endParaRPr lang="en-H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1A0BE5-ECEF-F922-CC65-B122C0D9A940}"/>
              </a:ext>
            </a:extLst>
          </p:cNvPr>
          <p:cNvSpPr txBox="1"/>
          <p:nvPr/>
        </p:nvSpPr>
        <p:spPr>
          <a:xfrm>
            <a:off x="1794434" y="4839146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Image from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Unsplash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31748C-1D8E-2D2C-EA80-481735988A47}"/>
              </a:ext>
            </a:extLst>
          </p:cNvPr>
          <p:cNvSpPr txBox="1"/>
          <p:nvPr/>
        </p:nvSpPr>
        <p:spPr>
          <a:xfrm>
            <a:off x="574330" y="1154276"/>
            <a:ext cx="19850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Conclusion #3</a:t>
            </a:r>
            <a:endParaRPr lang="en-HK" sz="1050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" name="Picture 4" descr="A person and person looking at a device&#10;&#10;Description automatically generated">
            <a:extLst>
              <a:ext uri="{FF2B5EF4-FFF2-40B4-BE49-F238E27FC236}">
                <a16:creationId xmlns:a16="http://schemas.microsoft.com/office/drawing/2014/main" id="{105B1E95-C750-99D4-A63D-E460A3B88F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50" t="-74" r="32041" b="74"/>
          <a:stretch/>
        </p:blipFill>
        <p:spPr>
          <a:xfrm>
            <a:off x="4434840" y="0"/>
            <a:ext cx="373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23457E-6 L -4.16667E-6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8" grpId="0"/>
      <p:bldP spid="283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9" name="Google Shape;3109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3110" name="Google Shape;3110;p62"/>
          <p:cNvSpPr/>
          <p:nvPr/>
        </p:nvSpPr>
        <p:spPr>
          <a:xfrm>
            <a:off x="1838000" y="3006306"/>
            <a:ext cx="2406300" cy="441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+mj-lt"/>
                <a:ea typeface="Open Sans" pitchFamily="2" charset="0"/>
                <a:cs typeface="Open Sans" pitchFamily="2" charset="0"/>
                <a:sym typeface="Dela Gothic One"/>
              </a:rPr>
              <a:t>Results</a:t>
            </a:r>
            <a:endParaRPr sz="2000">
              <a:solidFill>
                <a:srgbClr val="FFFFFF"/>
              </a:solidFill>
              <a:latin typeface="+mj-lt"/>
              <a:ea typeface="Open Sans" pitchFamily="2" charset="0"/>
              <a:cs typeface="Open Sans" pitchFamily="2" charset="0"/>
              <a:sym typeface="Dela Gothic One"/>
            </a:endParaRPr>
          </a:p>
        </p:txBody>
      </p:sp>
      <p:sp>
        <p:nvSpPr>
          <p:cNvPr id="3111" name="Google Shape;3111;p62"/>
          <p:cNvSpPr/>
          <p:nvPr/>
        </p:nvSpPr>
        <p:spPr>
          <a:xfrm>
            <a:off x="2397000" y="3674944"/>
            <a:ext cx="2406300" cy="441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+mj-lt"/>
                <a:ea typeface="Open Sans" pitchFamily="2" charset="0"/>
                <a:cs typeface="Open Sans" pitchFamily="2" charset="0"/>
                <a:sym typeface="Dela Gothic One"/>
              </a:rPr>
              <a:t>Conclusion</a:t>
            </a:r>
            <a:endParaRPr sz="2000">
              <a:solidFill>
                <a:srgbClr val="FFFFFF"/>
              </a:solidFill>
              <a:latin typeface="+mj-lt"/>
              <a:ea typeface="Open Sans" pitchFamily="2" charset="0"/>
              <a:cs typeface="Open Sans" pitchFamily="2" charset="0"/>
              <a:sym typeface="Dela Gothic One"/>
            </a:endParaRPr>
          </a:p>
        </p:txBody>
      </p:sp>
      <p:sp>
        <p:nvSpPr>
          <p:cNvPr id="3113" name="Google Shape;3113;p62"/>
          <p:cNvSpPr/>
          <p:nvPr/>
        </p:nvSpPr>
        <p:spPr>
          <a:xfrm>
            <a:off x="1279000" y="2337669"/>
            <a:ext cx="2406300" cy="441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+mj-lt"/>
                <a:ea typeface="Open Sans" pitchFamily="2" charset="0"/>
                <a:cs typeface="Open Sans" pitchFamily="2" charset="0"/>
                <a:sym typeface="Dela Gothic One"/>
              </a:rPr>
              <a:t>Methodology</a:t>
            </a:r>
            <a:endParaRPr sz="2000">
              <a:solidFill>
                <a:srgbClr val="FFFFFF"/>
              </a:solidFill>
              <a:latin typeface="+mj-lt"/>
              <a:ea typeface="Open Sans" pitchFamily="2" charset="0"/>
              <a:cs typeface="Open Sans" pitchFamily="2" charset="0"/>
              <a:sym typeface="Dela Gothic One"/>
            </a:endParaRPr>
          </a:p>
        </p:txBody>
      </p:sp>
      <p:sp>
        <p:nvSpPr>
          <p:cNvPr id="3114" name="Google Shape;3114;p62"/>
          <p:cNvSpPr/>
          <p:nvPr/>
        </p:nvSpPr>
        <p:spPr>
          <a:xfrm>
            <a:off x="720000" y="1669031"/>
            <a:ext cx="2406300" cy="441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+mj-lt"/>
                <a:ea typeface="Open Sans" pitchFamily="2" charset="0"/>
                <a:cs typeface="Open Sans" pitchFamily="2" charset="0"/>
                <a:sym typeface="Dela Gothic One"/>
              </a:rPr>
              <a:t>Introduction</a:t>
            </a:r>
            <a:endParaRPr sz="2000">
              <a:solidFill>
                <a:srgbClr val="FFFFFF"/>
              </a:solidFill>
              <a:latin typeface="+mj-lt"/>
              <a:ea typeface="Open Sans" pitchFamily="2" charset="0"/>
              <a:cs typeface="Open Sans" pitchFamily="2" charset="0"/>
              <a:sym typeface="Dela Gothic One"/>
            </a:endParaRPr>
          </a:p>
        </p:txBody>
      </p:sp>
      <p:sp>
        <p:nvSpPr>
          <p:cNvPr id="3115" name="Google Shape;3115;p62"/>
          <p:cNvSpPr/>
          <p:nvPr/>
        </p:nvSpPr>
        <p:spPr>
          <a:xfrm>
            <a:off x="3244300" y="2337656"/>
            <a:ext cx="441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Noticia Text"/>
              <a:ea typeface="Noticia Text"/>
              <a:cs typeface="Noticia Text"/>
              <a:sym typeface="Noticia Text"/>
            </a:endParaRPr>
          </a:p>
        </p:txBody>
      </p:sp>
      <p:sp>
        <p:nvSpPr>
          <p:cNvPr id="3116" name="Google Shape;3116;p62"/>
          <p:cNvSpPr/>
          <p:nvPr/>
        </p:nvSpPr>
        <p:spPr>
          <a:xfrm>
            <a:off x="3803300" y="3006331"/>
            <a:ext cx="441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Noticia Text"/>
              <a:ea typeface="Noticia Text"/>
              <a:cs typeface="Noticia Text"/>
              <a:sym typeface="Noticia Text"/>
            </a:endParaRPr>
          </a:p>
        </p:txBody>
      </p:sp>
      <p:sp>
        <p:nvSpPr>
          <p:cNvPr id="3117" name="Google Shape;3117;p62"/>
          <p:cNvSpPr/>
          <p:nvPr/>
        </p:nvSpPr>
        <p:spPr>
          <a:xfrm>
            <a:off x="4362300" y="3674956"/>
            <a:ext cx="441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Noticia Text"/>
              <a:ea typeface="Noticia Text"/>
              <a:cs typeface="Noticia Text"/>
              <a:sym typeface="Noticia Text"/>
            </a:endParaRPr>
          </a:p>
        </p:txBody>
      </p:sp>
      <p:cxnSp>
        <p:nvCxnSpPr>
          <p:cNvPr id="3119" name="Google Shape;3119;p62"/>
          <p:cNvCxnSpPr>
            <a:cxnSpLocks/>
            <a:stCxn id="3114" idx="3"/>
            <a:endCxn id="3115" idx="0"/>
          </p:cNvCxnSpPr>
          <p:nvPr/>
        </p:nvCxnSpPr>
        <p:spPr>
          <a:xfrm>
            <a:off x="3126300" y="1889531"/>
            <a:ext cx="338400" cy="448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0" name="Google Shape;3120;p62"/>
          <p:cNvCxnSpPr>
            <a:stCxn id="3115" idx="3"/>
            <a:endCxn id="3116" idx="0"/>
          </p:cNvCxnSpPr>
          <p:nvPr/>
        </p:nvCxnSpPr>
        <p:spPr>
          <a:xfrm>
            <a:off x="3685300" y="2558156"/>
            <a:ext cx="338400" cy="448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1" name="Google Shape;3121;p62"/>
          <p:cNvCxnSpPr>
            <a:stCxn id="3116" idx="3"/>
            <a:endCxn id="3117" idx="0"/>
          </p:cNvCxnSpPr>
          <p:nvPr/>
        </p:nvCxnSpPr>
        <p:spPr>
          <a:xfrm>
            <a:off x="4244300" y="3226831"/>
            <a:ext cx="338400" cy="448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3" name="Google Shape;3123;p62"/>
          <p:cNvSpPr txBox="1"/>
          <p:nvPr/>
        </p:nvSpPr>
        <p:spPr>
          <a:xfrm>
            <a:off x="3925000" y="1669031"/>
            <a:ext cx="29836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Self-care is beneficial yet underrated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4" name="Google Shape;3124;p62"/>
          <p:cNvSpPr txBox="1"/>
          <p:nvPr/>
        </p:nvSpPr>
        <p:spPr>
          <a:xfrm>
            <a:off x="4484000" y="2337656"/>
            <a:ext cx="29836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 mobile game application has been developed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5" name="Google Shape;3125;p62"/>
          <p:cNvSpPr txBox="1"/>
          <p:nvPr/>
        </p:nvSpPr>
        <p:spPr>
          <a:xfrm>
            <a:off x="5042900" y="3006281"/>
            <a:ext cx="2924396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Development is completed with some data collected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6" name="Google Shape;3126;p62"/>
          <p:cNvSpPr txBox="1"/>
          <p:nvPr/>
        </p:nvSpPr>
        <p:spPr>
          <a:xfrm>
            <a:off x="5601900" y="3674906"/>
            <a:ext cx="2983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Project has limitations that future works can improve on.</a:t>
            </a:r>
            <a:endParaRPr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36A3D9-D196-A1FD-D272-7D702A501D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C974D-60CA-6C4C-ED65-CB186DC9B9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pPr/>
              <a:t>35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731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95062E-6 L -1.11111E-6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22222E-6 -2.22222E-6 L -2.22222E-6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66667E-6 8.64198E-7 L 1.66667E-6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44444E-6 1.23457E-6 L -4.44444E-6 -0.075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" grpId="0"/>
      <p:bldP spid="3123" grpId="1"/>
      <p:bldP spid="3124" grpId="0"/>
      <p:bldP spid="3124" grpId="1"/>
      <p:bldP spid="3125" grpId="0"/>
      <p:bldP spid="3125" grpId="1"/>
      <p:bldP spid="3126" grpId="0"/>
      <p:bldP spid="312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B22B1-CF51-6506-2EEC-266C89807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D7EF2-FC82-F340-4A1C-377B2DE3A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25772"/>
            <a:ext cx="7704000" cy="3565945"/>
          </a:xfrm>
        </p:spPr>
        <p:txBody>
          <a:bodyPr/>
          <a:lstStyle/>
          <a:p>
            <a:pPr marL="152400" indent="0" algn="l">
              <a:spcAft>
                <a:spcPts val="600"/>
              </a:spcAft>
              <a:buNone/>
            </a:pPr>
            <a:r>
              <a:rPr lang="en-US" sz="1000">
                <a:solidFill>
                  <a:schemeClr val="tx1">
                    <a:lumMod val="20000"/>
                    <a:lumOff val="80000"/>
                  </a:schemeClr>
                </a:solidFill>
              </a:rPr>
              <a:t>[1] </a:t>
            </a: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GBD Results Tool. Global Health Data Exchange (n.d.). Seattle: Institute for Health Metrics and Evaluation [Online]. Available: https://ghdx.healthdata.org/gbd-results-tool?params=gbd-api-2019-permalink/2537ec0fb3bbbf9114a868394976128b, [Accessed: 25 March 2023].</a:t>
            </a:r>
          </a:p>
          <a:p>
            <a:pPr marL="152400" indent="0" algn="l">
              <a:spcAft>
                <a:spcPts val="600"/>
              </a:spcAft>
              <a:buNone/>
            </a:pP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[2] South China Morning Post. “1.6% of Hong Kong secondary school pupils tried to take their own lives last year and 3.7% considered it, major survey finds“[Online]. Available: https://www.scmp.com/news/hong-kong/health-environment/article/3247176/16-hong-kong-secondary-school-pupils-tried-take-their-own-lives-last-year-and-37-considered-it-major, [Accessed: 09 January 2024].</a:t>
            </a:r>
          </a:p>
          <a:p>
            <a:pPr marL="152400" indent="0" algn="l">
              <a:spcAft>
                <a:spcPts val="600"/>
              </a:spcAft>
              <a:buNone/>
            </a:pP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[3] World Health Organization, “World mental health report. Transforming mental health for all,” Geneva: World Health Organization, 2022.</a:t>
            </a:r>
          </a:p>
          <a:p>
            <a:pPr marL="152400" indent="0" algn="l">
              <a:spcAft>
                <a:spcPts val="600"/>
              </a:spcAft>
              <a:buNone/>
            </a:pP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[4] </a:t>
            </a:r>
            <a:r>
              <a:rPr lang="en-HK" sz="1000" err="1">
                <a:solidFill>
                  <a:schemeClr val="tx1">
                    <a:lumMod val="20000"/>
                    <a:lumOff val="80000"/>
                  </a:schemeClr>
                </a:solidFill>
              </a:rPr>
              <a:t>Cuijpers</a:t>
            </a: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 P, </a:t>
            </a:r>
            <a:r>
              <a:rPr lang="en-HK" sz="1000" err="1">
                <a:solidFill>
                  <a:schemeClr val="tx1">
                    <a:lumMod val="20000"/>
                    <a:lumOff val="80000"/>
                  </a:schemeClr>
                </a:solidFill>
              </a:rPr>
              <a:t>Donker</a:t>
            </a: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 T, van </a:t>
            </a:r>
            <a:r>
              <a:rPr lang="en-HK" sz="1000" err="1">
                <a:solidFill>
                  <a:schemeClr val="tx1">
                    <a:lumMod val="20000"/>
                    <a:lumOff val="80000"/>
                  </a:schemeClr>
                </a:solidFill>
              </a:rPr>
              <a:t>Straten</a:t>
            </a: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 A, Li J, and Andersson G, “Is guided self-help as effective as face-to-face psychotherapy for depression and anxiety disorders? A systematic review and meta-analysis of comparative outcome studies,” </a:t>
            </a:r>
            <a:r>
              <a:rPr lang="en-HK" sz="1000" err="1">
                <a:solidFill>
                  <a:schemeClr val="tx1">
                    <a:lumMod val="20000"/>
                    <a:lumOff val="80000"/>
                  </a:schemeClr>
                </a:solidFill>
              </a:rPr>
              <a:t>Psychol</a:t>
            </a: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 Med. 2, 2010.</a:t>
            </a:r>
          </a:p>
          <a:p>
            <a:pPr marL="152400" indent="0" algn="l">
              <a:spcAft>
                <a:spcPts val="600"/>
              </a:spcAft>
              <a:buNone/>
            </a:pP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[5] Mun, </a:t>
            </a:r>
            <a:r>
              <a:rPr lang="en-HK" sz="1000" err="1">
                <a:solidFill>
                  <a:schemeClr val="tx1">
                    <a:lumMod val="20000"/>
                    <a:lumOff val="80000"/>
                  </a:schemeClr>
                </a:solidFill>
              </a:rPr>
              <a:t>Sujeong</a:t>
            </a: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 et al, “Self-care use patterns in the UK, US, Australia, and Japan: a multinational web-based survey,” Integrative medicine research vol. 5,2, 2016.</a:t>
            </a:r>
          </a:p>
          <a:p>
            <a:pPr marL="152400" indent="0" algn="l">
              <a:spcAft>
                <a:spcPts val="600"/>
              </a:spcAft>
              <a:buNone/>
            </a:pP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[6] Griffiths, M. D., </a:t>
            </a:r>
            <a:r>
              <a:rPr lang="en-HK" sz="1000" err="1">
                <a:solidFill>
                  <a:schemeClr val="tx1">
                    <a:lumMod val="20000"/>
                    <a:lumOff val="80000"/>
                  </a:schemeClr>
                </a:solidFill>
              </a:rPr>
              <a:t>Kuss</a:t>
            </a: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, D. J., &amp; King, D. L.,  “Video game addiction: Past, present and future”. Current Psychiatry Reviews, 2012.</a:t>
            </a:r>
          </a:p>
          <a:p>
            <a:pPr marL="152400" indent="0" algn="l">
              <a:spcAft>
                <a:spcPts val="600"/>
              </a:spcAft>
              <a:buNone/>
            </a:pP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[7] Jason Steadman, Chelsea </a:t>
            </a:r>
            <a:r>
              <a:rPr lang="en-HK" sz="1000" err="1">
                <a:solidFill>
                  <a:schemeClr val="tx1">
                    <a:lumMod val="20000"/>
                    <a:lumOff val="80000"/>
                  </a:schemeClr>
                </a:solidFill>
              </a:rPr>
              <a:t>Boska</a:t>
            </a: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 , Crystal Lee , Xuan-Shi Lim and Natalie Nichols, “Using Popular Commercial Video Games in Therapy with Children and Adolescents”, Journal of Technology in Human Services, 2014.</a:t>
            </a:r>
          </a:p>
          <a:p>
            <a:pPr marL="152400" indent="0" algn="l">
              <a:spcAft>
                <a:spcPts val="600"/>
              </a:spcAft>
              <a:buNone/>
            </a:pPr>
            <a:r>
              <a:rPr lang="en-HK" sz="1000">
                <a:solidFill>
                  <a:schemeClr val="tx1">
                    <a:lumMod val="20000"/>
                    <a:lumOff val="80000"/>
                  </a:schemeClr>
                </a:solidFill>
              </a:rPr>
              <a:t>[8] Enns, Murray W., Derrick K. Larsen, and Brian J. Cox. "Discrepancies between self and observer ratings of depression: the relationship to demographic, clinical and personality variables." Journal of affective disorders 60, no. 1, 2000</a:t>
            </a:r>
          </a:p>
          <a:p>
            <a:pPr marL="152400" indent="0" algn="l">
              <a:spcAft>
                <a:spcPts val="600"/>
              </a:spcAft>
              <a:buNone/>
            </a:pPr>
            <a:endParaRPr lang="en-HK" sz="100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90AD7-52A3-2D5E-9E18-1D9AD38316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36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195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9" name="Google Shape;3269;p67"/>
          <p:cNvSpPr txBox="1">
            <a:spLocks noGrp="1"/>
          </p:cNvSpPr>
          <p:nvPr>
            <p:ph type="title"/>
          </p:nvPr>
        </p:nvSpPr>
        <p:spPr>
          <a:xfrm>
            <a:off x="1655430" y="818239"/>
            <a:ext cx="5833116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>
                <a:latin typeface="+mj-lt"/>
              </a:rPr>
              <a:t>Thank You!</a:t>
            </a:r>
            <a:endParaRPr sz="6700">
              <a:latin typeface="+mj-lt"/>
            </a:endParaRPr>
          </a:p>
        </p:txBody>
      </p:sp>
      <p:grpSp>
        <p:nvGrpSpPr>
          <p:cNvPr id="3284" name="Google Shape;3284;p67"/>
          <p:cNvGrpSpPr/>
          <p:nvPr/>
        </p:nvGrpSpPr>
        <p:grpSpPr>
          <a:xfrm rot="-1831611">
            <a:off x="7569422" y="1724935"/>
            <a:ext cx="1494115" cy="1693616"/>
            <a:chOff x="178525" y="-142275"/>
            <a:chExt cx="1686123" cy="1911261"/>
          </a:xfrm>
        </p:grpSpPr>
        <p:sp>
          <p:nvSpPr>
            <p:cNvPr id="3285" name="Google Shape;3285;p67"/>
            <p:cNvSpPr/>
            <p:nvPr/>
          </p:nvSpPr>
          <p:spPr>
            <a:xfrm>
              <a:off x="191285" y="-142275"/>
              <a:ext cx="1673363" cy="1907771"/>
            </a:xfrm>
            <a:custGeom>
              <a:avLst/>
              <a:gdLst/>
              <a:ahLst/>
              <a:cxnLst/>
              <a:rect l="l" t="t" r="r" b="b"/>
              <a:pathLst>
                <a:path w="145415" h="165785" extrusionOk="0">
                  <a:moveTo>
                    <a:pt x="125751" y="0"/>
                  </a:moveTo>
                  <a:cubicBezTo>
                    <a:pt x="125448" y="0"/>
                    <a:pt x="125145" y="101"/>
                    <a:pt x="124944" y="303"/>
                  </a:cubicBezTo>
                  <a:lnTo>
                    <a:pt x="1" y="148843"/>
                  </a:lnTo>
                  <a:lnTo>
                    <a:pt x="20169" y="165785"/>
                  </a:lnTo>
                  <a:lnTo>
                    <a:pt x="145213" y="17345"/>
                  </a:lnTo>
                  <a:cubicBezTo>
                    <a:pt x="145314" y="17143"/>
                    <a:pt x="145415" y="17042"/>
                    <a:pt x="145415" y="16740"/>
                  </a:cubicBezTo>
                  <a:cubicBezTo>
                    <a:pt x="145314" y="14925"/>
                    <a:pt x="141885" y="10689"/>
                    <a:pt x="137045" y="6555"/>
                  </a:cubicBezTo>
                  <a:cubicBezTo>
                    <a:pt x="132305" y="2622"/>
                    <a:pt x="127767" y="0"/>
                    <a:pt x="125851" y="0"/>
                  </a:cubicBezTo>
                  <a:close/>
                </a:path>
              </a:pathLst>
            </a:custGeom>
            <a:gradFill>
              <a:gsLst>
                <a:gs pos="0">
                  <a:srgbClr val="AB3EE8"/>
                </a:gs>
                <a:gs pos="100000">
                  <a:srgbClr val="40F0BA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67"/>
            <p:cNvSpPr/>
            <p:nvPr/>
          </p:nvSpPr>
          <p:spPr>
            <a:xfrm>
              <a:off x="178525" y="1566627"/>
              <a:ext cx="257630" cy="202359"/>
            </a:xfrm>
            <a:custGeom>
              <a:avLst/>
              <a:gdLst/>
              <a:ahLst/>
              <a:cxnLst/>
              <a:rect l="l" t="t" r="r" b="b"/>
              <a:pathLst>
                <a:path w="22388" h="17585" extrusionOk="0">
                  <a:moveTo>
                    <a:pt x="1961" y="0"/>
                  </a:moveTo>
                  <a:cubicBezTo>
                    <a:pt x="1568" y="0"/>
                    <a:pt x="1277" y="104"/>
                    <a:pt x="1110" y="322"/>
                  </a:cubicBezTo>
                  <a:cubicBezTo>
                    <a:pt x="0" y="1532"/>
                    <a:pt x="3732" y="6373"/>
                    <a:pt x="9278" y="11011"/>
                  </a:cubicBezTo>
                  <a:cubicBezTo>
                    <a:pt x="13988" y="14964"/>
                    <a:pt x="18488" y="17585"/>
                    <a:pt x="20436" y="17585"/>
                  </a:cubicBezTo>
                  <a:cubicBezTo>
                    <a:pt x="20824" y="17585"/>
                    <a:pt x="21111" y="17481"/>
                    <a:pt x="21278" y="17264"/>
                  </a:cubicBezTo>
                  <a:cubicBezTo>
                    <a:pt x="22387" y="16053"/>
                    <a:pt x="18656" y="11213"/>
                    <a:pt x="13110" y="6473"/>
                  </a:cubicBezTo>
                  <a:cubicBezTo>
                    <a:pt x="8486" y="2606"/>
                    <a:pt x="3932" y="0"/>
                    <a:pt x="1961" y="0"/>
                  </a:cubicBezTo>
                  <a:close/>
                </a:path>
              </a:pathLst>
            </a:custGeom>
            <a:solidFill>
              <a:srgbClr val="40F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87" name="Google Shape;328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94892">
            <a:off x="1831477" y="112810"/>
            <a:ext cx="557221" cy="55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8" name="Google Shape;328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79927">
            <a:off x="6627035" y="3610975"/>
            <a:ext cx="3940510" cy="4490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9" name="Google Shape;3289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82013">
            <a:off x="5635765" y="-1958269"/>
            <a:ext cx="4128947" cy="384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0" name="Google Shape;3290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575651">
            <a:off x="-3079746" y="725988"/>
            <a:ext cx="4015516" cy="39841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C40688-7F86-DC92-2050-35D3F934AED9}"/>
              </a:ext>
            </a:extLst>
          </p:cNvPr>
          <p:cNvSpPr txBox="1"/>
          <p:nvPr/>
        </p:nvSpPr>
        <p:spPr>
          <a:xfrm>
            <a:off x="2983546" y="3015669"/>
            <a:ext cx="20376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chemeClr val="tx1"/>
                </a:solidFill>
                <a:latin typeface="+mj-lt"/>
                <a:ea typeface="Open Sans Bold" pitchFamily="2" charset="0"/>
                <a:cs typeface="Open Sans Bold" pitchFamily="2" charset="0"/>
              </a:rPr>
              <a:t>Step 1</a:t>
            </a:r>
            <a:endParaRPr lang="en-HK" sz="1500">
              <a:solidFill>
                <a:schemeClr val="tx1"/>
              </a:solidFill>
              <a:latin typeface="+mj-lt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2E91B4-F54E-4266-A520-FA37D009DFAE}"/>
              </a:ext>
            </a:extLst>
          </p:cNvPr>
          <p:cNvSpPr txBox="1"/>
          <p:nvPr/>
        </p:nvSpPr>
        <p:spPr>
          <a:xfrm>
            <a:off x="2983546" y="3286945"/>
            <a:ext cx="1716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Join the Google group.</a:t>
            </a:r>
            <a:endParaRPr lang="en-HK" sz="1500" b="1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E76637-32B5-216A-93A7-CD63B4111AE8}"/>
              </a:ext>
            </a:extLst>
          </p:cNvPr>
          <p:cNvSpPr txBox="1"/>
          <p:nvPr/>
        </p:nvSpPr>
        <p:spPr>
          <a:xfrm>
            <a:off x="6432617" y="3015669"/>
            <a:ext cx="20376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chemeClr val="tx1"/>
                </a:solidFill>
                <a:latin typeface="+mj-lt"/>
                <a:ea typeface="Open Sans Bold" pitchFamily="2" charset="0"/>
                <a:cs typeface="Open Sans Bold" pitchFamily="2" charset="0"/>
              </a:rPr>
              <a:t>Step 2</a:t>
            </a:r>
            <a:endParaRPr lang="en-HK" sz="1500">
              <a:solidFill>
                <a:schemeClr val="tx1"/>
              </a:solidFill>
              <a:latin typeface="+mj-lt"/>
              <a:ea typeface="Open Sans Bold" pitchFamily="2" charset="0"/>
              <a:cs typeface="Open Sans Bol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CCC7A1-5DF6-A216-7108-E6A34ABF08BE}"/>
              </a:ext>
            </a:extLst>
          </p:cNvPr>
          <p:cNvSpPr txBox="1"/>
          <p:nvPr/>
        </p:nvSpPr>
        <p:spPr>
          <a:xfrm>
            <a:off x="6432617" y="3286945"/>
            <a:ext cx="13062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Download from Play Store.</a:t>
            </a:r>
            <a:endParaRPr lang="en-HK" sz="1500" b="1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qr code with a few squares&#10;&#10;Description automatically generated">
            <a:extLst>
              <a:ext uri="{FF2B5EF4-FFF2-40B4-BE49-F238E27FC236}">
                <a16:creationId xmlns:a16="http://schemas.microsoft.com/office/drawing/2014/main" id="{9A5F3072-823A-8A52-60CB-0085D1D71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5385" y="3067824"/>
            <a:ext cx="924950" cy="924950"/>
          </a:xfrm>
          <a:prstGeom prst="rect">
            <a:avLst/>
          </a:prstGeom>
        </p:spPr>
      </p:pic>
      <p:pic>
        <p:nvPicPr>
          <p:cNvPr id="7" name="Picture 6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23C61B56-60ED-AAE9-F2F8-569F6165E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9240" y="3067824"/>
            <a:ext cx="908154" cy="908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CF520D-F820-DFD5-0CB9-2A7CCE7CCED6}"/>
              </a:ext>
            </a:extLst>
          </p:cNvPr>
          <p:cNvSpPr txBox="1"/>
          <p:nvPr/>
        </p:nvSpPr>
        <p:spPr>
          <a:xfrm>
            <a:off x="2979420" y="2608723"/>
            <a:ext cx="31851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(Android Devices Only)</a:t>
            </a:r>
            <a:endParaRPr lang="en-HK" sz="1500" b="1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ECC295-FCC7-9943-1C13-238867AF8E93}"/>
              </a:ext>
            </a:extLst>
          </p:cNvPr>
          <p:cNvSpPr txBox="1"/>
          <p:nvPr/>
        </p:nvSpPr>
        <p:spPr>
          <a:xfrm>
            <a:off x="2979420" y="2243336"/>
            <a:ext cx="3185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/>
                </a:solidFill>
                <a:latin typeface="+mj-lt"/>
                <a:ea typeface="Open Sans" pitchFamily="2" charset="0"/>
                <a:cs typeface="Open Sans" pitchFamily="2" charset="0"/>
              </a:rPr>
              <a:t>Try the game!</a:t>
            </a:r>
            <a:endParaRPr lang="en-HK" sz="2000">
              <a:solidFill>
                <a:schemeClr val="tx1"/>
              </a:solidFill>
              <a:latin typeface="+mj-lt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A5E887-9663-D29A-62A7-987E8BAF14D1}"/>
              </a:ext>
            </a:extLst>
          </p:cNvPr>
          <p:cNvCxnSpPr>
            <a:cxnSpLocks/>
          </p:cNvCxnSpPr>
          <p:nvPr/>
        </p:nvCxnSpPr>
        <p:spPr>
          <a:xfrm>
            <a:off x="2944726" y="2061379"/>
            <a:ext cx="3254549" cy="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199B5-D0CF-898D-F229-6F5C1C58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vs Mental Health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60C2C-4EF3-441F-59FA-4972641C3B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4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41011D-B4F0-CB8F-0F77-DFA7242430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D31CD-201D-FC2D-7A47-252930980BA4}"/>
              </a:ext>
            </a:extLst>
          </p:cNvPr>
          <p:cNvSpPr txBox="1"/>
          <p:nvPr/>
        </p:nvSpPr>
        <p:spPr>
          <a:xfrm>
            <a:off x="1713167" y="4734123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People illustrations by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Storyset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4130B59-692D-C20A-396C-ABC22CD58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66110" y="1699260"/>
            <a:ext cx="2811780" cy="28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199B5-D0CF-898D-F229-6F5C1C58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vs Mental Health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60C2C-4EF3-441F-59FA-4972641C3B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5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41011D-B4F0-CB8F-0F77-DFA7242430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D31CD-201D-FC2D-7A47-252930980BA4}"/>
              </a:ext>
            </a:extLst>
          </p:cNvPr>
          <p:cNvSpPr txBox="1"/>
          <p:nvPr/>
        </p:nvSpPr>
        <p:spPr>
          <a:xfrm>
            <a:off x="1713167" y="4734123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People illustrations by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Storyset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4130B59-692D-C20A-396C-ABC22CD58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035" y="1699260"/>
            <a:ext cx="2811780" cy="28117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2E30AAF-8F94-816E-A73F-9DBD4C13B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0190" y="1699260"/>
            <a:ext cx="2811780" cy="28117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216DE6-3107-8799-6568-8529054D3D45}"/>
              </a:ext>
            </a:extLst>
          </p:cNvPr>
          <p:cNvCxnSpPr>
            <a:cxnSpLocks/>
          </p:cNvCxnSpPr>
          <p:nvPr/>
        </p:nvCxnSpPr>
        <p:spPr>
          <a:xfrm>
            <a:off x="4572000" y="1333500"/>
            <a:ext cx="0" cy="3177540"/>
          </a:xfrm>
          <a:prstGeom prst="line">
            <a:avLst/>
          </a:pr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6CA9AA1-ECB9-0A29-1C96-A41C73D2A602}"/>
              </a:ext>
            </a:extLst>
          </p:cNvPr>
          <p:cNvSpPr txBox="1"/>
          <p:nvPr/>
        </p:nvSpPr>
        <p:spPr>
          <a:xfrm>
            <a:off x="1935095" y="1376095"/>
            <a:ext cx="23277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Physical</a:t>
            </a:r>
            <a:endParaRPr lang="en-HK" sz="1500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EF47BB-58F0-A7B6-8CB5-B2FB4E08F0BC}"/>
              </a:ext>
            </a:extLst>
          </p:cNvPr>
          <p:cNvSpPr txBox="1"/>
          <p:nvPr/>
        </p:nvSpPr>
        <p:spPr>
          <a:xfrm>
            <a:off x="4881196" y="1376095"/>
            <a:ext cx="23277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Mental</a:t>
            </a:r>
            <a:endParaRPr lang="en-HK" sz="1500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8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3777;p75">
            <a:extLst>
              <a:ext uri="{FF2B5EF4-FFF2-40B4-BE49-F238E27FC236}">
                <a16:creationId xmlns:a16="http://schemas.microsoft.com/office/drawing/2014/main" id="{1B595E98-E9D2-50BE-20A4-FB8DA89774DF}"/>
              </a:ext>
            </a:extLst>
          </p:cNvPr>
          <p:cNvGrpSpPr/>
          <p:nvPr/>
        </p:nvGrpSpPr>
        <p:grpSpPr>
          <a:xfrm>
            <a:off x="1193971" y="1122010"/>
            <a:ext cx="6756058" cy="3434960"/>
            <a:chOff x="238125" y="1038125"/>
            <a:chExt cx="7146800" cy="3633625"/>
          </a:xfrm>
          <a:solidFill>
            <a:schemeClr val="bg1">
              <a:lumMod val="90000"/>
              <a:lumOff val="10000"/>
              <a:alpha val="52000"/>
            </a:schemeClr>
          </a:solidFill>
        </p:grpSpPr>
        <p:sp>
          <p:nvSpPr>
            <p:cNvPr id="49" name="Google Shape;3778;p75">
              <a:extLst>
                <a:ext uri="{FF2B5EF4-FFF2-40B4-BE49-F238E27FC236}">
                  <a16:creationId xmlns:a16="http://schemas.microsoft.com/office/drawing/2014/main" id="{BFC1E0A8-86D3-9859-33A0-F20890554311}"/>
                </a:ext>
              </a:extLst>
            </p:cNvPr>
            <p:cNvSpPr/>
            <p:nvPr/>
          </p:nvSpPr>
          <p:spPr>
            <a:xfrm>
              <a:off x="62561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79;p75">
              <a:extLst>
                <a:ext uri="{FF2B5EF4-FFF2-40B4-BE49-F238E27FC236}">
                  <a16:creationId xmlns:a16="http://schemas.microsoft.com/office/drawing/2014/main" id="{7A61A5AC-BED9-8267-529C-C22B9AF961A0}"/>
                </a:ext>
              </a:extLst>
            </p:cNvPr>
            <p:cNvSpPr/>
            <p:nvPr/>
          </p:nvSpPr>
          <p:spPr>
            <a:xfrm>
              <a:off x="62561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80;p75">
              <a:extLst>
                <a:ext uri="{FF2B5EF4-FFF2-40B4-BE49-F238E27FC236}">
                  <a16:creationId xmlns:a16="http://schemas.microsoft.com/office/drawing/2014/main" id="{9C5B0768-4FEF-B93F-E24A-23C4808D6AC9}"/>
                </a:ext>
              </a:extLst>
            </p:cNvPr>
            <p:cNvSpPr/>
            <p:nvPr/>
          </p:nvSpPr>
          <p:spPr>
            <a:xfrm>
              <a:off x="625615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81;p75">
              <a:extLst>
                <a:ext uri="{FF2B5EF4-FFF2-40B4-BE49-F238E27FC236}">
                  <a16:creationId xmlns:a16="http://schemas.microsoft.com/office/drawing/2014/main" id="{0FCC795F-38F4-ABAC-7818-95D9B2947776}"/>
                </a:ext>
              </a:extLst>
            </p:cNvPr>
            <p:cNvSpPr/>
            <p:nvPr/>
          </p:nvSpPr>
          <p:spPr>
            <a:xfrm>
              <a:off x="63323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782;p75">
              <a:extLst>
                <a:ext uri="{FF2B5EF4-FFF2-40B4-BE49-F238E27FC236}">
                  <a16:creationId xmlns:a16="http://schemas.microsoft.com/office/drawing/2014/main" id="{A0C4405B-9AAD-AB0A-DC06-052C866C9826}"/>
                </a:ext>
              </a:extLst>
            </p:cNvPr>
            <p:cNvSpPr/>
            <p:nvPr/>
          </p:nvSpPr>
          <p:spPr>
            <a:xfrm>
              <a:off x="63323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783;p75">
              <a:extLst>
                <a:ext uri="{FF2B5EF4-FFF2-40B4-BE49-F238E27FC236}">
                  <a16:creationId xmlns:a16="http://schemas.microsoft.com/office/drawing/2014/main" id="{02AF75E0-E789-8825-BCB1-1222BF172CDE}"/>
                </a:ext>
              </a:extLst>
            </p:cNvPr>
            <p:cNvSpPr/>
            <p:nvPr/>
          </p:nvSpPr>
          <p:spPr>
            <a:xfrm>
              <a:off x="64083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784;p75">
              <a:extLst>
                <a:ext uri="{FF2B5EF4-FFF2-40B4-BE49-F238E27FC236}">
                  <a16:creationId xmlns:a16="http://schemas.microsoft.com/office/drawing/2014/main" id="{9B848723-7B4C-BE58-7412-68F546165CBA}"/>
                </a:ext>
              </a:extLst>
            </p:cNvPr>
            <p:cNvSpPr/>
            <p:nvPr/>
          </p:nvSpPr>
          <p:spPr>
            <a:xfrm>
              <a:off x="64083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785;p75">
              <a:extLst>
                <a:ext uri="{FF2B5EF4-FFF2-40B4-BE49-F238E27FC236}">
                  <a16:creationId xmlns:a16="http://schemas.microsoft.com/office/drawing/2014/main" id="{C1953C99-E092-3D51-EC73-8F8C60CF572E}"/>
                </a:ext>
              </a:extLst>
            </p:cNvPr>
            <p:cNvSpPr/>
            <p:nvPr/>
          </p:nvSpPr>
          <p:spPr>
            <a:xfrm>
              <a:off x="64083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786;p75">
              <a:extLst>
                <a:ext uri="{FF2B5EF4-FFF2-40B4-BE49-F238E27FC236}">
                  <a16:creationId xmlns:a16="http://schemas.microsoft.com/office/drawing/2014/main" id="{258A8C38-E728-1530-8FE3-F958C0C7A184}"/>
                </a:ext>
              </a:extLst>
            </p:cNvPr>
            <p:cNvSpPr/>
            <p:nvPr/>
          </p:nvSpPr>
          <p:spPr>
            <a:xfrm>
              <a:off x="64845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87;p75">
              <a:extLst>
                <a:ext uri="{FF2B5EF4-FFF2-40B4-BE49-F238E27FC236}">
                  <a16:creationId xmlns:a16="http://schemas.microsoft.com/office/drawing/2014/main" id="{669C8E01-7CC8-F4A7-8B53-B12363AA30C2}"/>
                </a:ext>
              </a:extLst>
            </p:cNvPr>
            <p:cNvSpPr/>
            <p:nvPr/>
          </p:nvSpPr>
          <p:spPr>
            <a:xfrm>
              <a:off x="64845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88;p75">
              <a:extLst>
                <a:ext uri="{FF2B5EF4-FFF2-40B4-BE49-F238E27FC236}">
                  <a16:creationId xmlns:a16="http://schemas.microsoft.com/office/drawing/2014/main" id="{98C65A93-AB68-FAC1-3C3D-A5C277B0BD3C}"/>
                </a:ext>
              </a:extLst>
            </p:cNvPr>
            <p:cNvSpPr/>
            <p:nvPr/>
          </p:nvSpPr>
          <p:spPr>
            <a:xfrm>
              <a:off x="648457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789;p75">
              <a:extLst>
                <a:ext uri="{FF2B5EF4-FFF2-40B4-BE49-F238E27FC236}">
                  <a16:creationId xmlns:a16="http://schemas.microsoft.com/office/drawing/2014/main" id="{20EA9A2B-C173-B5CA-F09A-0D57D8402000}"/>
                </a:ext>
              </a:extLst>
            </p:cNvPr>
            <p:cNvSpPr/>
            <p:nvPr/>
          </p:nvSpPr>
          <p:spPr>
            <a:xfrm>
              <a:off x="64845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790;p75">
              <a:extLst>
                <a:ext uri="{FF2B5EF4-FFF2-40B4-BE49-F238E27FC236}">
                  <a16:creationId xmlns:a16="http://schemas.microsoft.com/office/drawing/2014/main" id="{A5562E00-88BC-A22C-FDF2-AF1BD64D1074}"/>
                </a:ext>
              </a:extLst>
            </p:cNvPr>
            <p:cNvSpPr/>
            <p:nvPr/>
          </p:nvSpPr>
          <p:spPr>
            <a:xfrm>
              <a:off x="64845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791;p75">
              <a:extLst>
                <a:ext uri="{FF2B5EF4-FFF2-40B4-BE49-F238E27FC236}">
                  <a16:creationId xmlns:a16="http://schemas.microsoft.com/office/drawing/2014/main" id="{C2A77425-7929-5A68-902F-C3CE86D74732}"/>
                </a:ext>
              </a:extLst>
            </p:cNvPr>
            <p:cNvSpPr/>
            <p:nvPr/>
          </p:nvSpPr>
          <p:spPr>
            <a:xfrm>
              <a:off x="663842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92;p75">
              <a:extLst>
                <a:ext uri="{FF2B5EF4-FFF2-40B4-BE49-F238E27FC236}">
                  <a16:creationId xmlns:a16="http://schemas.microsoft.com/office/drawing/2014/main" id="{14173A79-2867-CF0B-D2FA-6A17337F2191}"/>
                </a:ext>
              </a:extLst>
            </p:cNvPr>
            <p:cNvSpPr/>
            <p:nvPr/>
          </p:nvSpPr>
          <p:spPr>
            <a:xfrm>
              <a:off x="66384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93;p75">
              <a:extLst>
                <a:ext uri="{FF2B5EF4-FFF2-40B4-BE49-F238E27FC236}">
                  <a16:creationId xmlns:a16="http://schemas.microsoft.com/office/drawing/2014/main" id="{15A4F03D-365E-7002-E88F-1AAB4B4AAE96}"/>
                </a:ext>
              </a:extLst>
            </p:cNvPr>
            <p:cNvSpPr/>
            <p:nvPr/>
          </p:nvSpPr>
          <p:spPr>
            <a:xfrm>
              <a:off x="6638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94;p75">
              <a:extLst>
                <a:ext uri="{FF2B5EF4-FFF2-40B4-BE49-F238E27FC236}">
                  <a16:creationId xmlns:a16="http://schemas.microsoft.com/office/drawing/2014/main" id="{4F83FF4A-66B1-7C7E-668F-A9F8C560C969}"/>
                </a:ext>
              </a:extLst>
            </p:cNvPr>
            <p:cNvSpPr/>
            <p:nvPr/>
          </p:nvSpPr>
          <p:spPr>
            <a:xfrm>
              <a:off x="6638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95;p75">
              <a:extLst>
                <a:ext uri="{FF2B5EF4-FFF2-40B4-BE49-F238E27FC236}">
                  <a16:creationId xmlns:a16="http://schemas.microsoft.com/office/drawing/2014/main" id="{D2E56B22-A186-875B-D8BF-165926C9A848}"/>
                </a:ext>
              </a:extLst>
            </p:cNvPr>
            <p:cNvSpPr/>
            <p:nvPr/>
          </p:nvSpPr>
          <p:spPr>
            <a:xfrm>
              <a:off x="6638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96;p75">
              <a:extLst>
                <a:ext uri="{FF2B5EF4-FFF2-40B4-BE49-F238E27FC236}">
                  <a16:creationId xmlns:a16="http://schemas.microsoft.com/office/drawing/2014/main" id="{0FB0AC45-9E94-A76F-8644-2BEED3E9F697}"/>
                </a:ext>
              </a:extLst>
            </p:cNvPr>
            <p:cNvSpPr/>
            <p:nvPr/>
          </p:nvSpPr>
          <p:spPr>
            <a:xfrm>
              <a:off x="67154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97;p75">
              <a:extLst>
                <a:ext uri="{FF2B5EF4-FFF2-40B4-BE49-F238E27FC236}">
                  <a16:creationId xmlns:a16="http://schemas.microsoft.com/office/drawing/2014/main" id="{4ECD4346-7DC7-AEA1-BD2D-8B7BAAC2BFF6}"/>
                </a:ext>
              </a:extLst>
            </p:cNvPr>
            <p:cNvSpPr/>
            <p:nvPr/>
          </p:nvSpPr>
          <p:spPr>
            <a:xfrm>
              <a:off x="67154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98;p75">
              <a:extLst>
                <a:ext uri="{FF2B5EF4-FFF2-40B4-BE49-F238E27FC236}">
                  <a16:creationId xmlns:a16="http://schemas.microsoft.com/office/drawing/2014/main" id="{9833A9E1-C3A6-0074-C439-35AB0CD4CA6A}"/>
                </a:ext>
              </a:extLst>
            </p:cNvPr>
            <p:cNvSpPr/>
            <p:nvPr/>
          </p:nvSpPr>
          <p:spPr>
            <a:xfrm>
              <a:off x="67154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99;p75">
              <a:extLst>
                <a:ext uri="{FF2B5EF4-FFF2-40B4-BE49-F238E27FC236}">
                  <a16:creationId xmlns:a16="http://schemas.microsoft.com/office/drawing/2014/main" id="{7B5E3425-2E32-F2AB-CE2E-099FFD68CBE3}"/>
                </a:ext>
              </a:extLst>
            </p:cNvPr>
            <p:cNvSpPr/>
            <p:nvPr/>
          </p:nvSpPr>
          <p:spPr>
            <a:xfrm>
              <a:off x="64083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800;p75">
              <a:extLst>
                <a:ext uri="{FF2B5EF4-FFF2-40B4-BE49-F238E27FC236}">
                  <a16:creationId xmlns:a16="http://schemas.microsoft.com/office/drawing/2014/main" id="{7DACF500-EB7A-B853-E958-970B3D5BE55E}"/>
                </a:ext>
              </a:extLst>
            </p:cNvPr>
            <p:cNvSpPr/>
            <p:nvPr/>
          </p:nvSpPr>
          <p:spPr>
            <a:xfrm>
              <a:off x="63323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801;p75">
              <a:extLst>
                <a:ext uri="{FF2B5EF4-FFF2-40B4-BE49-F238E27FC236}">
                  <a16:creationId xmlns:a16="http://schemas.microsoft.com/office/drawing/2014/main" id="{85EE168E-C216-1193-485D-7F212DC27445}"/>
                </a:ext>
              </a:extLst>
            </p:cNvPr>
            <p:cNvSpPr/>
            <p:nvPr/>
          </p:nvSpPr>
          <p:spPr>
            <a:xfrm>
              <a:off x="625615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802;p75">
              <a:extLst>
                <a:ext uri="{FF2B5EF4-FFF2-40B4-BE49-F238E27FC236}">
                  <a16:creationId xmlns:a16="http://schemas.microsoft.com/office/drawing/2014/main" id="{F19AD9C8-DA7C-897E-948C-D669891FBBF5}"/>
                </a:ext>
              </a:extLst>
            </p:cNvPr>
            <p:cNvSpPr/>
            <p:nvPr/>
          </p:nvSpPr>
          <p:spPr>
            <a:xfrm>
              <a:off x="59514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803;p75">
              <a:extLst>
                <a:ext uri="{FF2B5EF4-FFF2-40B4-BE49-F238E27FC236}">
                  <a16:creationId xmlns:a16="http://schemas.microsoft.com/office/drawing/2014/main" id="{D17CCBD1-638D-A95F-F4BC-89D081ABE0A0}"/>
                </a:ext>
              </a:extLst>
            </p:cNvPr>
            <p:cNvSpPr/>
            <p:nvPr/>
          </p:nvSpPr>
          <p:spPr>
            <a:xfrm>
              <a:off x="59514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804;p75">
              <a:extLst>
                <a:ext uri="{FF2B5EF4-FFF2-40B4-BE49-F238E27FC236}">
                  <a16:creationId xmlns:a16="http://schemas.microsoft.com/office/drawing/2014/main" id="{D7B8A59C-A0F2-37BC-D0F8-DB59214A9E49}"/>
                </a:ext>
              </a:extLst>
            </p:cNvPr>
            <p:cNvSpPr/>
            <p:nvPr/>
          </p:nvSpPr>
          <p:spPr>
            <a:xfrm>
              <a:off x="602750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805;p75">
              <a:extLst>
                <a:ext uri="{FF2B5EF4-FFF2-40B4-BE49-F238E27FC236}">
                  <a16:creationId xmlns:a16="http://schemas.microsoft.com/office/drawing/2014/main" id="{319BF41C-9973-7B14-600D-31A28CADD581}"/>
                </a:ext>
              </a:extLst>
            </p:cNvPr>
            <p:cNvSpPr/>
            <p:nvPr/>
          </p:nvSpPr>
          <p:spPr>
            <a:xfrm>
              <a:off x="602750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806;p75">
              <a:extLst>
                <a:ext uri="{FF2B5EF4-FFF2-40B4-BE49-F238E27FC236}">
                  <a16:creationId xmlns:a16="http://schemas.microsoft.com/office/drawing/2014/main" id="{D829A779-C421-C970-4993-D716EA05E908}"/>
                </a:ext>
              </a:extLst>
            </p:cNvPr>
            <p:cNvSpPr/>
            <p:nvPr/>
          </p:nvSpPr>
          <p:spPr>
            <a:xfrm>
              <a:off x="60275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807;p75">
              <a:extLst>
                <a:ext uri="{FF2B5EF4-FFF2-40B4-BE49-F238E27FC236}">
                  <a16:creationId xmlns:a16="http://schemas.microsoft.com/office/drawing/2014/main" id="{9A6DF4B6-E253-B1FC-1D0A-91B7085AB917}"/>
                </a:ext>
              </a:extLst>
            </p:cNvPr>
            <p:cNvSpPr/>
            <p:nvPr/>
          </p:nvSpPr>
          <p:spPr>
            <a:xfrm>
              <a:off x="61037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808;p75">
              <a:extLst>
                <a:ext uri="{FF2B5EF4-FFF2-40B4-BE49-F238E27FC236}">
                  <a16:creationId xmlns:a16="http://schemas.microsoft.com/office/drawing/2014/main" id="{53D1ADE7-5CA4-BCEA-57D0-2C7C624EC2C0}"/>
                </a:ext>
              </a:extLst>
            </p:cNvPr>
            <p:cNvSpPr/>
            <p:nvPr/>
          </p:nvSpPr>
          <p:spPr>
            <a:xfrm>
              <a:off x="6103700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809;p75">
              <a:extLst>
                <a:ext uri="{FF2B5EF4-FFF2-40B4-BE49-F238E27FC236}">
                  <a16:creationId xmlns:a16="http://schemas.microsoft.com/office/drawing/2014/main" id="{AB3A6F53-C8C8-7A2A-0277-80EA26E5DB6C}"/>
                </a:ext>
              </a:extLst>
            </p:cNvPr>
            <p:cNvSpPr/>
            <p:nvPr/>
          </p:nvSpPr>
          <p:spPr>
            <a:xfrm>
              <a:off x="610370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810;p75">
              <a:extLst>
                <a:ext uri="{FF2B5EF4-FFF2-40B4-BE49-F238E27FC236}">
                  <a16:creationId xmlns:a16="http://schemas.microsoft.com/office/drawing/2014/main" id="{56A18CE0-AEE1-36AC-CD2B-BEABF8E6FB78}"/>
                </a:ext>
              </a:extLst>
            </p:cNvPr>
            <p:cNvSpPr/>
            <p:nvPr/>
          </p:nvSpPr>
          <p:spPr>
            <a:xfrm>
              <a:off x="61037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811;p75">
              <a:extLst>
                <a:ext uri="{FF2B5EF4-FFF2-40B4-BE49-F238E27FC236}">
                  <a16:creationId xmlns:a16="http://schemas.microsoft.com/office/drawing/2014/main" id="{0EC198A8-B28D-C550-65A4-0E0E579EC16A}"/>
                </a:ext>
              </a:extLst>
            </p:cNvPr>
            <p:cNvSpPr/>
            <p:nvPr/>
          </p:nvSpPr>
          <p:spPr>
            <a:xfrm>
              <a:off x="6179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812;p75">
              <a:extLst>
                <a:ext uri="{FF2B5EF4-FFF2-40B4-BE49-F238E27FC236}">
                  <a16:creationId xmlns:a16="http://schemas.microsoft.com/office/drawing/2014/main" id="{B8357C3E-2AA0-43E4-BDA8-2CCDD7C81739}"/>
                </a:ext>
              </a:extLst>
            </p:cNvPr>
            <p:cNvSpPr/>
            <p:nvPr/>
          </p:nvSpPr>
          <p:spPr>
            <a:xfrm>
              <a:off x="61799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813;p75">
              <a:extLst>
                <a:ext uri="{FF2B5EF4-FFF2-40B4-BE49-F238E27FC236}">
                  <a16:creationId xmlns:a16="http://schemas.microsoft.com/office/drawing/2014/main" id="{892CFB29-B9F6-E25C-569B-12DCEF19644E}"/>
                </a:ext>
              </a:extLst>
            </p:cNvPr>
            <p:cNvSpPr/>
            <p:nvPr/>
          </p:nvSpPr>
          <p:spPr>
            <a:xfrm>
              <a:off x="61799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814;p75">
              <a:extLst>
                <a:ext uri="{FF2B5EF4-FFF2-40B4-BE49-F238E27FC236}">
                  <a16:creationId xmlns:a16="http://schemas.microsoft.com/office/drawing/2014/main" id="{3C234047-332C-98A6-187F-3743F707E17B}"/>
                </a:ext>
              </a:extLst>
            </p:cNvPr>
            <p:cNvSpPr/>
            <p:nvPr/>
          </p:nvSpPr>
          <p:spPr>
            <a:xfrm>
              <a:off x="61799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815;p75">
              <a:extLst>
                <a:ext uri="{FF2B5EF4-FFF2-40B4-BE49-F238E27FC236}">
                  <a16:creationId xmlns:a16="http://schemas.microsoft.com/office/drawing/2014/main" id="{EA032D14-85AE-F0A5-08CA-A2441BD0C795}"/>
                </a:ext>
              </a:extLst>
            </p:cNvPr>
            <p:cNvSpPr/>
            <p:nvPr/>
          </p:nvSpPr>
          <p:spPr>
            <a:xfrm>
              <a:off x="61799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816;p75">
              <a:extLst>
                <a:ext uri="{FF2B5EF4-FFF2-40B4-BE49-F238E27FC236}">
                  <a16:creationId xmlns:a16="http://schemas.microsoft.com/office/drawing/2014/main" id="{6E8FF0EC-2CDA-1745-1C85-9E00B4F63648}"/>
                </a:ext>
              </a:extLst>
            </p:cNvPr>
            <p:cNvSpPr/>
            <p:nvPr/>
          </p:nvSpPr>
          <p:spPr>
            <a:xfrm>
              <a:off x="71703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817;p75">
              <a:extLst>
                <a:ext uri="{FF2B5EF4-FFF2-40B4-BE49-F238E27FC236}">
                  <a16:creationId xmlns:a16="http://schemas.microsoft.com/office/drawing/2014/main" id="{2CF3CAFE-F678-BFBC-1A9B-6A3A0496DED4}"/>
                </a:ext>
              </a:extLst>
            </p:cNvPr>
            <p:cNvSpPr/>
            <p:nvPr/>
          </p:nvSpPr>
          <p:spPr>
            <a:xfrm>
              <a:off x="68656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818;p75">
              <a:extLst>
                <a:ext uri="{FF2B5EF4-FFF2-40B4-BE49-F238E27FC236}">
                  <a16:creationId xmlns:a16="http://schemas.microsoft.com/office/drawing/2014/main" id="{0AEB4F8E-CC80-C0E5-22E7-868F10238EE3}"/>
                </a:ext>
              </a:extLst>
            </p:cNvPr>
            <p:cNvSpPr/>
            <p:nvPr/>
          </p:nvSpPr>
          <p:spPr>
            <a:xfrm>
              <a:off x="68656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819;p75">
              <a:extLst>
                <a:ext uri="{FF2B5EF4-FFF2-40B4-BE49-F238E27FC236}">
                  <a16:creationId xmlns:a16="http://schemas.microsoft.com/office/drawing/2014/main" id="{E3D27B00-5969-8075-FD09-AAE977B92CD3}"/>
                </a:ext>
              </a:extLst>
            </p:cNvPr>
            <p:cNvSpPr/>
            <p:nvPr/>
          </p:nvSpPr>
          <p:spPr>
            <a:xfrm>
              <a:off x="69418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820;p75">
              <a:extLst>
                <a:ext uri="{FF2B5EF4-FFF2-40B4-BE49-F238E27FC236}">
                  <a16:creationId xmlns:a16="http://schemas.microsoft.com/office/drawing/2014/main" id="{52904C0E-DDDD-093A-6D3D-D336999E6240}"/>
                </a:ext>
              </a:extLst>
            </p:cNvPr>
            <p:cNvSpPr/>
            <p:nvPr/>
          </p:nvSpPr>
          <p:spPr>
            <a:xfrm>
              <a:off x="67892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821;p75">
              <a:extLst>
                <a:ext uri="{FF2B5EF4-FFF2-40B4-BE49-F238E27FC236}">
                  <a16:creationId xmlns:a16="http://schemas.microsoft.com/office/drawing/2014/main" id="{FA43C632-DC55-310F-B0DE-FA144F2FF7C5}"/>
                </a:ext>
              </a:extLst>
            </p:cNvPr>
            <p:cNvSpPr/>
            <p:nvPr/>
          </p:nvSpPr>
          <p:spPr>
            <a:xfrm>
              <a:off x="6637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822;p75">
              <a:extLst>
                <a:ext uri="{FF2B5EF4-FFF2-40B4-BE49-F238E27FC236}">
                  <a16:creationId xmlns:a16="http://schemas.microsoft.com/office/drawing/2014/main" id="{8042D221-69F1-C388-9E4C-8356C544EBD4}"/>
                </a:ext>
              </a:extLst>
            </p:cNvPr>
            <p:cNvSpPr/>
            <p:nvPr/>
          </p:nvSpPr>
          <p:spPr>
            <a:xfrm>
              <a:off x="625615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823;p75">
              <a:extLst>
                <a:ext uri="{FF2B5EF4-FFF2-40B4-BE49-F238E27FC236}">
                  <a16:creationId xmlns:a16="http://schemas.microsoft.com/office/drawing/2014/main" id="{F16970AC-342F-1E7A-B70B-3C1D42DFFBD2}"/>
                </a:ext>
              </a:extLst>
            </p:cNvPr>
            <p:cNvSpPr/>
            <p:nvPr/>
          </p:nvSpPr>
          <p:spPr>
            <a:xfrm>
              <a:off x="64845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824;p75">
              <a:extLst>
                <a:ext uri="{FF2B5EF4-FFF2-40B4-BE49-F238E27FC236}">
                  <a16:creationId xmlns:a16="http://schemas.microsoft.com/office/drawing/2014/main" id="{8CE9F9F8-07A8-2174-5F72-A6AF1D29BEF3}"/>
                </a:ext>
              </a:extLst>
            </p:cNvPr>
            <p:cNvSpPr/>
            <p:nvPr/>
          </p:nvSpPr>
          <p:spPr>
            <a:xfrm>
              <a:off x="64845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825;p75">
              <a:extLst>
                <a:ext uri="{FF2B5EF4-FFF2-40B4-BE49-F238E27FC236}">
                  <a16:creationId xmlns:a16="http://schemas.microsoft.com/office/drawing/2014/main" id="{D3022D48-ECFA-A83F-C571-166C4CF42A15}"/>
                </a:ext>
              </a:extLst>
            </p:cNvPr>
            <p:cNvSpPr/>
            <p:nvPr/>
          </p:nvSpPr>
          <p:spPr>
            <a:xfrm>
              <a:off x="64083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826;p75">
              <a:extLst>
                <a:ext uri="{FF2B5EF4-FFF2-40B4-BE49-F238E27FC236}">
                  <a16:creationId xmlns:a16="http://schemas.microsoft.com/office/drawing/2014/main" id="{D764965E-C703-FAFB-5E4C-EF1068497140}"/>
                </a:ext>
              </a:extLst>
            </p:cNvPr>
            <p:cNvSpPr/>
            <p:nvPr/>
          </p:nvSpPr>
          <p:spPr>
            <a:xfrm>
              <a:off x="64083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827;p75">
              <a:extLst>
                <a:ext uri="{FF2B5EF4-FFF2-40B4-BE49-F238E27FC236}">
                  <a16:creationId xmlns:a16="http://schemas.microsoft.com/office/drawing/2014/main" id="{335EC92D-CAD7-57DA-13AE-732FCCF612AC}"/>
                </a:ext>
              </a:extLst>
            </p:cNvPr>
            <p:cNvSpPr/>
            <p:nvPr/>
          </p:nvSpPr>
          <p:spPr>
            <a:xfrm>
              <a:off x="63323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828;p75">
              <a:extLst>
                <a:ext uri="{FF2B5EF4-FFF2-40B4-BE49-F238E27FC236}">
                  <a16:creationId xmlns:a16="http://schemas.microsoft.com/office/drawing/2014/main" id="{363D7F50-2157-69CB-DC53-0C641C745294}"/>
                </a:ext>
              </a:extLst>
            </p:cNvPr>
            <p:cNvSpPr/>
            <p:nvPr/>
          </p:nvSpPr>
          <p:spPr>
            <a:xfrm>
              <a:off x="63323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829;p75">
              <a:extLst>
                <a:ext uri="{FF2B5EF4-FFF2-40B4-BE49-F238E27FC236}">
                  <a16:creationId xmlns:a16="http://schemas.microsoft.com/office/drawing/2014/main" id="{27C3CD24-C35F-1475-3C14-93C4AAD9EDBE}"/>
                </a:ext>
              </a:extLst>
            </p:cNvPr>
            <p:cNvSpPr/>
            <p:nvPr/>
          </p:nvSpPr>
          <p:spPr>
            <a:xfrm>
              <a:off x="70940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830;p75">
              <a:extLst>
                <a:ext uri="{FF2B5EF4-FFF2-40B4-BE49-F238E27FC236}">
                  <a16:creationId xmlns:a16="http://schemas.microsoft.com/office/drawing/2014/main" id="{F4E74AD0-5186-1F31-ACC3-52DFC3294DA1}"/>
                </a:ext>
              </a:extLst>
            </p:cNvPr>
            <p:cNvSpPr/>
            <p:nvPr/>
          </p:nvSpPr>
          <p:spPr>
            <a:xfrm>
              <a:off x="7017875" y="43898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831;p75">
              <a:extLst>
                <a:ext uri="{FF2B5EF4-FFF2-40B4-BE49-F238E27FC236}">
                  <a16:creationId xmlns:a16="http://schemas.microsoft.com/office/drawing/2014/main" id="{4ADF3164-6095-27D5-5845-EE98E3531091}"/>
                </a:ext>
              </a:extLst>
            </p:cNvPr>
            <p:cNvSpPr/>
            <p:nvPr/>
          </p:nvSpPr>
          <p:spPr>
            <a:xfrm>
              <a:off x="7017875" y="43136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832;p75">
              <a:extLst>
                <a:ext uri="{FF2B5EF4-FFF2-40B4-BE49-F238E27FC236}">
                  <a16:creationId xmlns:a16="http://schemas.microsoft.com/office/drawing/2014/main" id="{E4605D9B-677C-2F22-038F-F6BD0C15500D}"/>
                </a:ext>
              </a:extLst>
            </p:cNvPr>
            <p:cNvSpPr/>
            <p:nvPr/>
          </p:nvSpPr>
          <p:spPr>
            <a:xfrm>
              <a:off x="69418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833;p75">
              <a:extLst>
                <a:ext uri="{FF2B5EF4-FFF2-40B4-BE49-F238E27FC236}">
                  <a16:creationId xmlns:a16="http://schemas.microsoft.com/office/drawing/2014/main" id="{8DFA4AAF-1B75-D86D-84C9-DBF3E00372F3}"/>
                </a:ext>
              </a:extLst>
            </p:cNvPr>
            <p:cNvSpPr/>
            <p:nvPr/>
          </p:nvSpPr>
          <p:spPr>
            <a:xfrm>
              <a:off x="648457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834;p75">
              <a:extLst>
                <a:ext uri="{FF2B5EF4-FFF2-40B4-BE49-F238E27FC236}">
                  <a16:creationId xmlns:a16="http://schemas.microsoft.com/office/drawing/2014/main" id="{60459CC7-8DC0-7BE8-5231-A6A3B3CCAA19}"/>
                </a:ext>
              </a:extLst>
            </p:cNvPr>
            <p:cNvSpPr/>
            <p:nvPr/>
          </p:nvSpPr>
          <p:spPr>
            <a:xfrm>
              <a:off x="6560800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835;p75">
              <a:extLst>
                <a:ext uri="{FF2B5EF4-FFF2-40B4-BE49-F238E27FC236}">
                  <a16:creationId xmlns:a16="http://schemas.microsoft.com/office/drawing/2014/main" id="{034047DA-8485-0A27-EB1E-FE1FEA604C08}"/>
                </a:ext>
              </a:extLst>
            </p:cNvPr>
            <p:cNvSpPr/>
            <p:nvPr/>
          </p:nvSpPr>
          <p:spPr>
            <a:xfrm>
              <a:off x="6560800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836;p75">
              <a:extLst>
                <a:ext uri="{FF2B5EF4-FFF2-40B4-BE49-F238E27FC236}">
                  <a16:creationId xmlns:a16="http://schemas.microsoft.com/office/drawing/2014/main" id="{69308D7C-E197-4261-48D0-2E6EFA6BC7C8}"/>
                </a:ext>
              </a:extLst>
            </p:cNvPr>
            <p:cNvSpPr/>
            <p:nvPr/>
          </p:nvSpPr>
          <p:spPr>
            <a:xfrm>
              <a:off x="656080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837;p75">
              <a:extLst>
                <a:ext uri="{FF2B5EF4-FFF2-40B4-BE49-F238E27FC236}">
                  <a16:creationId xmlns:a16="http://schemas.microsoft.com/office/drawing/2014/main" id="{F51B9659-2D8B-879E-ABE4-5DD509F2354D}"/>
                </a:ext>
              </a:extLst>
            </p:cNvPr>
            <p:cNvSpPr/>
            <p:nvPr/>
          </p:nvSpPr>
          <p:spPr>
            <a:xfrm>
              <a:off x="656080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838;p75">
              <a:extLst>
                <a:ext uri="{FF2B5EF4-FFF2-40B4-BE49-F238E27FC236}">
                  <a16:creationId xmlns:a16="http://schemas.microsoft.com/office/drawing/2014/main" id="{F661F3B9-9E5B-6A8E-DF8B-A145A6D6B651}"/>
                </a:ext>
              </a:extLst>
            </p:cNvPr>
            <p:cNvSpPr/>
            <p:nvPr/>
          </p:nvSpPr>
          <p:spPr>
            <a:xfrm>
              <a:off x="656080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839;p75">
              <a:extLst>
                <a:ext uri="{FF2B5EF4-FFF2-40B4-BE49-F238E27FC236}">
                  <a16:creationId xmlns:a16="http://schemas.microsoft.com/office/drawing/2014/main" id="{AFD6D5A7-549A-787A-6176-C7C0720C83D5}"/>
                </a:ext>
              </a:extLst>
            </p:cNvPr>
            <p:cNvSpPr/>
            <p:nvPr/>
          </p:nvSpPr>
          <p:spPr>
            <a:xfrm>
              <a:off x="65608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840;p75">
              <a:extLst>
                <a:ext uri="{FF2B5EF4-FFF2-40B4-BE49-F238E27FC236}">
                  <a16:creationId xmlns:a16="http://schemas.microsoft.com/office/drawing/2014/main" id="{00D90D3D-EA4A-AEA4-72FB-F0C8186F835B}"/>
                </a:ext>
              </a:extLst>
            </p:cNvPr>
            <p:cNvSpPr/>
            <p:nvPr/>
          </p:nvSpPr>
          <p:spPr>
            <a:xfrm>
              <a:off x="65608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841;p75">
              <a:extLst>
                <a:ext uri="{FF2B5EF4-FFF2-40B4-BE49-F238E27FC236}">
                  <a16:creationId xmlns:a16="http://schemas.microsoft.com/office/drawing/2014/main" id="{C8CEBF1E-128D-93EB-246F-AF6AF48BC1F5}"/>
                </a:ext>
              </a:extLst>
            </p:cNvPr>
            <p:cNvSpPr/>
            <p:nvPr/>
          </p:nvSpPr>
          <p:spPr>
            <a:xfrm>
              <a:off x="64845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842;p75">
              <a:extLst>
                <a:ext uri="{FF2B5EF4-FFF2-40B4-BE49-F238E27FC236}">
                  <a16:creationId xmlns:a16="http://schemas.microsoft.com/office/drawing/2014/main" id="{1E809D76-F748-EEE2-1732-D6A096051BAF}"/>
                </a:ext>
              </a:extLst>
            </p:cNvPr>
            <p:cNvSpPr/>
            <p:nvPr/>
          </p:nvSpPr>
          <p:spPr>
            <a:xfrm>
              <a:off x="64845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843;p75">
              <a:extLst>
                <a:ext uri="{FF2B5EF4-FFF2-40B4-BE49-F238E27FC236}">
                  <a16:creationId xmlns:a16="http://schemas.microsoft.com/office/drawing/2014/main" id="{522122C1-4E07-6B23-9039-C431E5778AA9}"/>
                </a:ext>
              </a:extLst>
            </p:cNvPr>
            <p:cNvSpPr/>
            <p:nvPr/>
          </p:nvSpPr>
          <p:spPr>
            <a:xfrm>
              <a:off x="64845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844;p75">
              <a:extLst>
                <a:ext uri="{FF2B5EF4-FFF2-40B4-BE49-F238E27FC236}">
                  <a16:creationId xmlns:a16="http://schemas.microsoft.com/office/drawing/2014/main" id="{333E5B0D-D63F-537B-C511-5D54C3DFA9DE}"/>
                </a:ext>
              </a:extLst>
            </p:cNvPr>
            <p:cNvSpPr/>
            <p:nvPr/>
          </p:nvSpPr>
          <p:spPr>
            <a:xfrm>
              <a:off x="6408350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845;p75">
              <a:extLst>
                <a:ext uri="{FF2B5EF4-FFF2-40B4-BE49-F238E27FC236}">
                  <a16:creationId xmlns:a16="http://schemas.microsoft.com/office/drawing/2014/main" id="{DE219055-2469-288B-805F-AF3934E052D6}"/>
                </a:ext>
              </a:extLst>
            </p:cNvPr>
            <p:cNvSpPr/>
            <p:nvPr/>
          </p:nvSpPr>
          <p:spPr>
            <a:xfrm>
              <a:off x="6408350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846;p75">
              <a:extLst>
                <a:ext uri="{FF2B5EF4-FFF2-40B4-BE49-F238E27FC236}">
                  <a16:creationId xmlns:a16="http://schemas.microsoft.com/office/drawing/2014/main" id="{184EF03F-9355-5CE4-F2B2-4820FCC72234}"/>
                </a:ext>
              </a:extLst>
            </p:cNvPr>
            <p:cNvSpPr/>
            <p:nvPr/>
          </p:nvSpPr>
          <p:spPr>
            <a:xfrm>
              <a:off x="6408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847;p75">
              <a:extLst>
                <a:ext uri="{FF2B5EF4-FFF2-40B4-BE49-F238E27FC236}">
                  <a16:creationId xmlns:a16="http://schemas.microsoft.com/office/drawing/2014/main" id="{38469A39-7E0A-1E92-1D30-BC01AAF7B324}"/>
                </a:ext>
              </a:extLst>
            </p:cNvPr>
            <p:cNvSpPr/>
            <p:nvPr/>
          </p:nvSpPr>
          <p:spPr>
            <a:xfrm>
              <a:off x="64083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848;p75">
              <a:extLst>
                <a:ext uri="{FF2B5EF4-FFF2-40B4-BE49-F238E27FC236}">
                  <a16:creationId xmlns:a16="http://schemas.microsoft.com/office/drawing/2014/main" id="{0CFA809D-6B86-637F-352E-4B2A2F829376}"/>
                </a:ext>
              </a:extLst>
            </p:cNvPr>
            <p:cNvSpPr/>
            <p:nvPr/>
          </p:nvSpPr>
          <p:spPr>
            <a:xfrm>
              <a:off x="6332350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849;p75">
              <a:extLst>
                <a:ext uri="{FF2B5EF4-FFF2-40B4-BE49-F238E27FC236}">
                  <a16:creationId xmlns:a16="http://schemas.microsoft.com/office/drawing/2014/main" id="{08892F73-AE7E-4CF9-3D55-D24962459FD3}"/>
                </a:ext>
              </a:extLst>
            </p:cNvPr>
            <p:cNvSpPr/>
            <p:nvPr/>
          </p:nvSpPr>
          <p:spPr>
            <a:xfrm>
              <a:off x="63323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850;p75">
              <a:extLst>
                <a:ext uri="{FF2B5EF4-FFF2-40B4-BE49-F238E27FC236}">
                  <a16:creationId xmlns:a16="http://schemas.microsoft.com/office/drawing/2014/main" id="{27D8BA10-329A-2E64-5A15-53D35E34B757}"/>
                </a:ext>
              </a:extLst>
            </p:cNvPr>
            <p:cNvSpPr/>
            <p:nvPr/>
          </p:nvSpPr>
          <p:spPr>
            <a:xfrm>
              <a:off x="6332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851;p75">
              <a:extLst>
                <a:ext uri="{FF2B5EF4-FFF2-40B4-BE49-F238E27FC236}">
                  <a16:creationId xmlns:a16="http://schemas.microsoft.com/office/drawing/2014/main" id="{ED701C0A-E7A7-C66A-F06E-5E8E424F8017}"/>
                </a:ext>
              </a:extLst>
            </p:cNvPr>
            <p:cNvSpPr/>
            <p:nvPr/>
          </p:nvSpPr>
          <p:spPr>
            <a:xfrm>
              <a:off x="63323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852;p75">
              <a:extLst>
                <a:ext uri="{FF2B5EF4-FFF2-40B4-BE49-F238E27FC236}">
                  <a16:creationId xmlns:a16="http://schemas.microsoft.com/office/drawing/2014/main" id="{9DA990E8-10A6-72DB-B683-FA7540077135}"/>
                </a:ext>
              </a:extLst>
            </p:cNvPr>
            <p:cNvSpPr/>
            <p:nvPr/>
          </p:nvSpPr>
          <p:spPr>
            <a:xfrm>
              <a:off x="625615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853;p75">
              <a:extLst>
                <a:ext uri="{FF2B5EF4-FFF2-40B4-BE49-F238E27FC236}">
                  <a16:creationId xmlns:a16="http://schemas.microsoft.com/office/drawing/2014/main" id="{6510CEE1-84A1-F3CA-1B8F-D06932FA7E93}"/>
                </a:ext>
              </a:extLst>
            </p:cNvPr>
            <p:cNvSpPr/>
            <p:nvPr/>
          </p:nvSpPr>
          <p:spPr>
            <a:xfrm>
              <a:off x="62561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854;p75">
              <a:extLst>
                <a:ext uri="{FF2B5EF4-FFF2-40B4-BE49-F238E27FC236}">
                  <a16:creationId xmlns:a16="http://schemas.microsoft.com/office/drawing/2014/main" id="{CAAC7C2D-8E51-8601-3371-91FF4A4755D2}"/>
                </a:ext>
              </a:extLst>
            </p:cNvPr>
            <p:cNvSpPr/>
            <p:nvPr/>
          </p:nvSpPr>
          <p:spPr>
            <a:xfrm>
              <a:off x="62561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855;p75">
              <a:extLst>
                <a:ext uri="{FF2B5EF4-FFF2-40B4-BE49-F238E27FC236}">
                  <a16:creationId xmlns:a16="http://schemas.microsoft.com/office/drawing/2014/main" id="{4E65BBFD-5B1A-6378-1555-F921FA21CC04}"/>
                </a:ext>
              </a:extLst>
            </p:cNvPr>
            <p:cNvSpPr/>
            <p:nvPr/>
          </p:nvSpPr>
          <p:spPr>
            <a:xfrm>
              <a:off x="61799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856;p75">
              <a:extLst>
                <a:ext uri="{FF2B5EF4-FFF2-40B4-BE49-F238E27FC236}">
                  <a16:creationId xmlns:a16="http://schemas.microsoft.com/office/drawing/2014/main" id="{E48C9126-ECA2-FEED-2DDC-3200C243D927}"/>
                </a:ext>
              </a:extLst>
            </p:cNvPr>
            <p:cNvSpPr/>
            <p:nvPr/>
          </p:nvSpPr>
          <p:spPr>
            <a:xfrm>
              <a:off x="6179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857;p75">
              <a:extLst>
                <a:ext uri="{FF2B5EF4-FFF2-40B4-BE49-F238E27FC236}">
                  <a16:creationId xmlns:a16="http://schemas.microsoft.com/office/drawing/2014/main" id="{62120883-5CF9-9E00-7D64-43C4D78163E4}"/>
                </a:ext>
              </a:extLst>
            </p:cNvPr>
            <p:cNvSpPr/>
            <p:nvPr/>
          </p:nvSpPr>
          <p:spPr>
            <a:xfrm>
              <a:off x="61037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858;p75">
              <a:extLst>
                <a:ext uri="{FF2B5EF4-FFF2-40B4-BE49-F238E27FC236}">
                  <a16:creationId xmlns:a16="http://schemas.microsoft.com/office/drawing/2014/main" id="{C7322AD6-31AF-7A05-B5CD-C044EE5BE899}"/>
                </a:ext>
              </a:extLst>
            </p:cNvPr>
            <p:cNvSpPr/>
            <p:nvPr/>
          </p:nvSpPr>
          <p:spPr>
            <a:xfrm>
              <a:off x="61037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859;p75">
              <a:extLst>
                <a:ext uri="{FF2B5EF4-FFF2-40B4-BE49-F238E27FC236}">
                  <a16:creationId xmlns:a16="http://schemas.microsoft.com/office/drawing/2014/main" id="{D26B6934-553F-2069-6EA3-DC8C40AFDBE7}"/>
                </a:ext>
              </a:extLst>
            </p:cNvPr>
            <p:cNvSpPr/>
            <p:nvPr/>
          </p:nvSpPr>
          <p:spPr>
            <a:xfrm>
              <a:off x="60275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860;p75">
              <a:extLst>
                <a:ext uri="{FF2B5EF4-FFF2-40B4-BE49-F238E27FC236}">
                  <a16:creationId xmlns:a16="http://schemas.microsoft.com/office/drawing/2014/main" id="{D0E45B6D-7AFB-362F-3120-9CA0D1D4BCAA}"/>
                </a:ext>
              </a:extLst>
            </p:cNvPr>
            <p:cNvSpPr/>
            <p:nvPr/>
          </p:nvSpPr>
          <p:spPr>
            <a:xfrm>
              <a:off x="60275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861;p75">
              <a:extLst>
                <a:ext uri="{FF2B5EF4-FFF2-40B4-BE49-F238E27FC236}">
                  <a16:creationId xmlns:a16="http://schemas.microsoft.com/office/drawing/2014/main" id="{980BD1DD-62FA-495D-C3A5-5C7A2E8B5770}"/>
                </a:ext>
              </a:extLst>
            </p:cNvPr>
            <p:cNvSpPr/>
            <p:nvPr/>
          </p:nvSpPr>
          <p:spPr>
            <a:xfrm>
              <a:off x="60275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862;p75">
              <a:extLst>
                <a:ext uri="{FF2B5EF4-FFF2-40B4-BE49-F238E27FC236}">
                  <a16:creationId xmlns:a16="http://schemas.microsoft.com/office/drawing/2014/main" id="{34D81BF0-4FA6-8985-3BE4-669EE247DD9B}"/>
                </a:ext>
              </a:extLst>
            </p:cNvPr>
            <p:cNvSpPr/>
            <p:nvPr/>
          </p:nvSpPr>
          <p:spPr>
            <a:xfrm>
              <a:off x="59514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863;p75">
              <a:extLst>
                <a:ext uri="{FF2B5EF4-FFF2-40B4-BE49-F238E27FC236}">
                  <a16:creationId xmlns:a16="http://schemas.microsoft.com/office/drawing/2014/main" id="{4DED6483-0562-32CF-9F58-A851912D9F0F}"/>
                </a:ext>
              </a:extLst>
            </p:cNvPr>
            <p:cNvSpPr/>
            <p:nvPr/>
          </p:nvSpPr>
          <p:spPr>
            <a:xfrm>
              <a:off x="59514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864;p75">
              <a:extLst>
                <a:ext uri="{FF2B5EF4-FFF2-40B4-BE49-F238E27FC236}">
                  <a16:creationId xmlns:a16="http://schemas.microsoft.com/office/drawing/2014/main" id="{77827A9D-B587-4ABA-FBDC-A8B2D6FEB760}"/>
                </a:ext>
              </a:extLst>
            </p:cNvPr>
            <p:cNvSpPr/>
            <p:nvPr/>
          </p:nvSpPr>
          <p:spPr>
            <a:xfrm>
              <a:off x="59514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865;p75">
              <a:extLst>
                <a:ext uri="{FF2B5EF4-FFF2-40B4-BE49-F238E27FC236}">
                  <a16:creationId xmlns:a16="http://schemas.microsoft.com/office/drawing/2014/main" id="{32EF0F05-B156-B057-1DE7-CACC445BABAE}"/>
                </a:ext>
              </a:extLst>
            </p:cNvPr>
            <p:cNvSpPr/>
            <p:nvPr/>
          </p:nvSpPr>
          <p:spPr>
            <a:xfrm>
              <a:off x="5875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866;p75">
              <a:extLst>
                <a:ext uri="{FF2B5EF4-FFF2-40B4-BE49-F238E27FC236}">
                  <a16:creationId xmlns:a16="http://schemas.microsoft.com/office/drawing/2014/main" id="{94E99015-CC7B-959C-8063-18D9DF3D9437}"/>
                </a:ext>
              </a:extLst>
            </p:cNvPr>
            <p:cNvSpPr/>
            <p:nvPr/>
          </p:nvSpPr>
          <p:spPr>
            <a:xfrm>
              <a:off x="5875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867;p75">
              <a:extLst>
                <a:ext uri="{FF2B5EF4-FFF2-40B4-BE49-F238E27FC236}">
                  <a16:creationId xmlns:a16="http://schemas.microsoft.com/office/drawing/2014/main" id="{FB925B48-B39D-F9EF-A361-EB21C47BBC52}"/>
                </a:ext>
              </a:extLst>
            </p:cNvPr>
            <p:cNvSpPr/>
            <p:nvPr/>
          </p:nvSpPr>
          <p:spPr>
            <a:xfrm>
              <a:off x="58752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868;p75">
              <a:extLst>
                <a:ext uri="{FF2B5EF4-FFF2-40B4-BE49-F238E27FC236}">
                  <a16:creationId xmlns:a16="http://schemas.microsoft.com/office/drawing/2014/main" id="{E196F827-2891-9551-9D5B-F3525E884978}"/>
                </a:ext>
              </a:extLst>
            </p:cNvPr>
            <p:cNvSpPr/>
            <p:nvPr/>
          </p:nvSpPr>
          <p:spPr>
            <a:xfrm>
              <a:off x="58752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869;p75">
              <a:extLst>
                <a:ext uri="{FF2B5EF4-FFF2-40B4-BE49-F238E27FC236}">
                  <a16:creationId xmlns:a16="http://schemas.microsoft.com/office/drawing/2014/main" id="{A7C3A1EF-29ED-31AB-E7F3-151C4AEBE9AA}"/>
                </a:ext>
              </a:extLst>
            </p:cNvPr>
            <p:cNvSpPr/>
            <p:nvPr/>
          </p:nvSpPr>
          <p:spPr>
            <a:xfrm>
              <a:off x="45040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870;p75">
              <a:extLst>
                <a:ext uri="{FF2B5EF4-FFF2-40B4-BE49-F238E27FC236}">
                  <a16:creationId xmlns:a16="http://schemas.microsoft.com/office/drawing/2014/main" id="{1D48C9CD-B948-ED7F-AFDD-51AF4E2A3938}"/>
                </a:ext>
              </a:extLst>
            </p:cNvPr>
            <p:cNvSpPr/>
            <p:nvPr/>
          </p:nvSpPr>
          <p:spPr>
            <a:xfrm>
              <a:off x="45040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871;p75">
              <a:extLst>
                <a:ext uri="{FF2B5EF4-FFF2-40B4-BE49-F238E27FC236}">
                  <a16:creationId xmlns:a16="http://schemas.microsoft.com/office/drawing/2014/main" id="{37F4CA1F-2E11-0287-8FD2-93A790285FA0}"/>
                </a:ext>
              </a:extLst>
            </p:cNvPr>
            <p:cNvSpPr/>
            <p:nvPr/>
          </p:nvSpPr>
          <p:spPr>
            <a:xfrm>
              <a:off x="45040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872;p75">
              <a:extLst>
                <a:ext uri="{FF2B5EF4-FFF2-40B4-BE49-F238E27FC236}">
                  <a16:creationId xmlns:a16="http://schemas.microsoft.com/office/drawing/2014/main" id="{32B6DC26-411E-BCCA-732B-0687BC82577A}"/>
                </a:ext>
              </a:extLst>
            </p:cNvPr>
            <p:cNvSpPr/>
            <p:nvPr/>
          </p:nvSpPr>
          <p:spPr>
            <a:xfrm>
              <a:off x="44278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873;p75">
              <a:extLst>
                <a:ext uri="{FF2B5EF4-FFF2-40B4-BE49-F238E27FC236}">
                  <a16:creationId xmlns:a16="http://schemas.microsoft.com/office/drawing/2014/main" id="{71AAC51C-1D64-268F-3149-94D6FAA6BC17}"/>
                </a:ext>
              </a:extLst>
            </p:cNvPr>
            <p:cNvSpPr/>
            <p:nvPr/>
          </p:nvSpPr>
          <p:spPr>
            <a:xfrm>
              <a:off x="4427825" y="3856775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874;p75">
              <a:extLst>
                <a:ext uri="{FF2B5EF4-FFF2-40B4-BE49-F238E27FC236}">
                  <a16:creationId xmlns:a16="http://schemas.microsoft.com/office/drawing/2014/main" id="{D8D75DF2-CF80-B4D1-B459-3AEDBD211FC9}"/>
                </a:ext>
              </a:extLst>
            </p:cNvPr>
            <p:cNvSpPr/>
            <p:nvPr/>
          </p:nvSpPr>
          <p:spPr>
            <a:xfrm>
              <a:off x="44278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875;p75">
              <a:extLst>
                <a:ext uri="{FF2B5EF4-FFF2-40B4-BE49-F238E27FC236}">
                  <a16:creationId xmlns:a16="http://schemas.microsoft.com/office/drawing/2014/main" id="{852F949D-EA2C-0979-28BB-4A06CDE5C273}"/>
                </a:ext>
              </a:extLst>
            </p:cNvPr>
            <p:cNvSpPr/>
            <p:nvPr/>
          </p:nvSpPr>
          <p:spPr>
            <a:xfrm>
              <a:off x="4351600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876;p75">
              <a:extLst>
                <a:ext uri="{FF2B5EF4-FFF2-40B4-BE49-F238E27FC236}">
                  <a16:creationId xmlns:a16="http://schemas.microsoft.com/office/drawing/2014/main" id="{BA320D86-F742-003E-57CC-2746CB8EF0F3}"/>
                </a:ext>
              </a:extLst>
            </p:cNvPr>
            <p:cNvSpPr/>
            <p:nvPr/>
          </p:nvSpPr>
          <p:spPr>
            <a:xfrm>
              <a:off x="43516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877;p75">
              <a:extLst>
                <a:ext uri="{FF2B5EF4-FFF2-40B4-BE49-F238E27FC236}">
                  <a16:creationId xmlns:a16="http://schemas.microsoft.com/office/drawing/2014/main" id="{81249A63-6AF7-1FFB-9F36-72B05DC3443C}"/>
                </a:ext>
              </a:extLst>
            </p:cNvPr>
            <p:cNvSpPr/>
            <p:nvPr/>
          </p:nvSpPr>
          <p:spPr>
            <a:xfrm>
              <a:off x="39709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878;p75">
              <a:extLst>
                <a:ext uri="{FF2B5EF4-FFF2-40B4-BE49-F238E27FC236}">
                  <a16:creationId xmlns:a16="http://schemas.microsoft.com/office/drawing/2014/main" id="{0E865E2B-238D-43FF-6FBE-B48A56E565A0}"/>
                </a:ext>
              </a:extLst>
            </p:cNvPr>
            <p:cNvSpPr/>
            <p:nvPr/>
          </p:nvSpPr>
          <p:spPr>
            <a:xfrm>
              <a:off x="39709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879;p75">
              <a:extLst>
                <a:ext uri="{FF2B5EF4-FFF2-40B4-BE49-F238E27FC236}">
                  <a16:creationId xmlns:a16="http://schemas.microsoft.com/office/drawing/2014/main" id="{77F01A3B-0E15-EF43-B5A5-7458B1CDBED9}"/>
                </a:ext>
              </a:extLst>
            </p:cNvPr>
            <p:cNvSpPr/>
            <p:nvPr/>
          </p:nvSpPr>
          <p:spPr>
            <a:xfrm>
              <a:off x="39709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880;p75">
              <a:extLst>
                <a:ext uri="{FF2B5EF4-FFF2-40B4-BE49-F238E27FC236}">
                  <a16:creationId xmlns:a16="http://schemas.microsoft.com/office/drawing/2014/main" id="{50763C12-E774-6894-AE13-16E85E2952D5}"/>
                </a:ext>
              </a:extLst>
            </p:cNvPr>
            <p:cNvSpPr/>
            <p:nvPr/>
          </p:nvSpPr>
          <p:spPr>
            <a:xfrm>
              <a:off x="39709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881;p75">
              <a:extLst>
                <a:ext uri="{FF2B5EF4-FFF2-40B4-BE49-F238E27FC236}">
                  <a16:creationId xmlns:a16="http://schemas.microsoft.com/office/drawing/2014/main" id="{C5E134C0-74A3-8F01-4FE1-7897022F21DF}"/>
                </a:ext>
              </a:extLst>
            </p:cNvPr>
            <p:cNvSpPr/>
            <p:nvPr/>
          </p:nvSpPr>
          <p:spPr>
            <a:xfrm>
              <a:off x="39709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882;p75">
              <a:extLst>
                <a:ext uri="{FF2B5EF4-FFF2-40B4-BE49-F238E27FC236}">
                  <a16:creationId xmlns:a16="http://schemas.microsoft.com/office/drawing/2014/main" id="{952A2E3E-A9E3-A2AD-4F56-468AEED9AC3C}"/>
                </a:ext>
              </a:extLst>
            </p:cNvPr>
            <p:cNvSpPr/>
            <p:nvPr/>
          </p:nvSpPr>
          <p:spPr>
            <a:xfrm>
              <a:off x="3970950" y="31710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883;p75">
              <a:extLst>
                <a:ext uri="{FF2B5EF4-FFF2-40B4-BE49-F238E27FC236}">
                  <a16:creationId xmlns:a16="http://schemas.microsoft.com/office/drawing/2014/main" id="{158C1DEC-2A6F-94B8-E485-42AD9B8D212E}"/>
                </a:ext>
              </a:extLst>
            </p:cNvPr>
            <p:cNvSpPr/>
            <p:nvPr/>
          </p:nvSpPr>
          <p:spPr>
            <a:xfrm>
              <a:off x="397095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884;p75">
              <a:extLst>
                <a:ext uri="{FF2B5EF4-FFF2-40B4-BE49-F238E27FC236}">
                  <a16:creationId xmlns:a16="http://schemas.microsoft.com/office/drawing/2014/main" id="{7D4584D9-49C3-A8C1-1417-9B9F74E6FF34}"/>
                </a:ext>
              </a:extLst>
            </p:cNvPr>
            <p:cNvSpPr/>
            <p:nvPr/>
          </p:nvSpPr>
          <p:spPr>
            <a:xfrm>
              <a:off x="397095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885;p75">
              <a:extLst>
                <a:ext uri="{FF2B5EF4-FFF2-40B4-BE49-F238E27FC236}">
                  <a16:creationId xmlns:a16="http://schemas.microsoft.com/office/drawing/2014/main" id="{C08AF73A-6269-E8D3-691E-F069B25AC2DB}"/>
                </a:ext>
              </a:extLst>
            </p:cNvPr>
            <p:cNvSpPr/>
            <p:nvPr/>
          </p:nvSpPr>
          <p:spPr>
            <a:xfrm>
              <a:off x="39709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886;p75">
              <a:extLst>
                <a:ext uri="{FF2B5EF4-FFF2-40B4-BE49-F238E27FC236}">
                  <a16:creationId xmlns:a16="http://schemas.microsoft.com/office/drawing/2014/main" id="{52CB2DA7-ABC5-C5AD-7D43-D621EC1AE313}"/>
                </a:ext>
              </a:extLst>
            </p:cNvPr>
            <p:cNvSpPr/>
            <p:nvPr/>
          </p:nvSpPr>
          <p:spPr>
            <a:xfrm>
              <a:off x="39709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887;p75">
              <a:extLst>
                <a:ext uri="{FF2B5EF4-FFF2-40B4-BE49-F238E27FC236}">
                  <a16:creationId xmlns:a16="http://schemas.microsoft.com/office/drawing/2014/main" id="{F765F071-39CC-E621-A5A3-1CE8E8FC2473}"/>
                </a:ext>
              </a:extLst>
            </p:cNvPr>
            <p:cNvSpPr/>
            <p:nvPr/>
          </p:nvSpPr>
          <p:spPr>
            <a:xfrm>
              <a:off x="397095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888;p75">
              <a:extLst>
                <a:ext uri="{FF2B5EF4-FFF2-40B4-BE49-F238E27FC236}">
                  <a16:creationId xmlns:a16="http://schemas.microsoft.com/office/drawing/2014/main" id="{69574EA4-6724-79A0-0AD2-AB1903923805}"/>
                </a:ext>
              </a:extLst>
            </p:cNvPr>
            <p:cNvSpPr/>
            <p:nvPr/>
          </p:nvSpPr>
          <p:spPr>
            <a:xfrm>
              <a:off x="39709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889;p75">
              <a:extLst>
                <a:ext uri="{FF2B5EF4-FFF2-40B4-BE49-F238E27FC236}">
                  <a16:creationId xmlns:a16="http://schemas.microsoft.com/office/drawing/2014/main" id="{10D36683-E000-3345-A19D-74D46EF0ADCA}"/>
                </a:ext>
              </a:extLst>
            </p:cNvPr>
            <p:cNvSpPr/>
            <p:nvPr/>
          </p:nvSpPr>
          <p:spPr>
            <a:xfrm>
              <a:off x="39709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890;p75">
              <a:extLst>
                <a:ext uri="{FF2B5EF4-FFF2-40B4-BE49-F238E27FC236}">
                  <a16:creationId xmlns:a16="http://schemas.microsoft.com/office/drawing/2014/main" id="{64E6125D-73D5-57F6-8AFA-A13EF1AE41A1}"/>
                </a:ext>
              </a:extLst>
            </p:cNvPr>
            <p:cNvSpPr/>
            <p:nvPr/>
          </p:nvSpPr>
          <p:spPr>
            <a:xfrm>
              <a:off x="3970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891;p75">
              <a:extLst>
                <a:ext uri="{FF2B5EF4-FFF2-40B4-BE49-F238E27FC236}">
                  <a16:creationId xmlns:a16="http://schemas.microsoft.com/office/drawing/2014/main" id="{7B12A115-C0F4-E416-EC9F-73D3305DB504}"/>
                </a:ext>
              </a:extLst>
            </p:cNvPr>
            <p:cNvSpPr/>
            <p:nvPr/>
          </p:nvSpPr>
          <p:spPr>
            <a:xfrm>
              <a:off x="39709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892;p75">
              <a:extLst>
                <a:ext uri="{FF2B5EF4-FFF2-40B4-BE49-F238E27FC236}">
                  <a16:creationId xmlns:a16="http://schemas.microsoft.com/office/drawing/2014/main" id="{3853E46D-4890-2F47-C4A7-09E945561BF9}"/>
                </a:ext>
              </a:extLst>
            </p:cNvPr>
            <p:cNvSpPr/>
            <p:nvPr/>
          </p:nvSpPr>
          <p:spPr>
            <a:xfrm>
              <a:off x="39709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893;p75">
              <a:extLst>
                <a:ext uri="{FF2B5EF4-FFF2-40B4-BE49-F238E27FC236}">
                  <a16:creationId xmlns:a16="http://schemas.microsoft.com/office/drawing/2014/main" id="{60948073-8647-D2DF-9CF1-8719E0E32170}"/>
                </a:ext>
              </a:extLst>
            </p:cNvPr>
            <p:cNvSpPr/>
            <p:nvPr/>
          </p:nvSpPr>
          <p:spPr>
            <a:xfrm>
              <a:off x="40469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894;p75">
              <a:extLst>
                <a:ext uri="{FF2B5EF4-FFF2-40B4-BE49-F238E27FC236}">
                  <a16:creationId xmlns:a16="http://schemas.microsoft.com/office/drawing/2014/main" id="{7ADB1FFF-EE3F-5470-4C24-43B7D4604DD6}"/>
                </a:ext>
              </a:extLst>
            </p:cNvPr>
            <p:cNvSpPr/>
            <p:nvPr/>
          </p:nvSpPr>
          <p:spPr>
            <a:xfrm>
              <a:off x="40469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895;p75">
              <a:extLst>
                <a:ext uri="{FF2B5EF4-FFF2-40B4-BE49-F238E27FC236}">
                  <a16:creationId xmlns:a16="http://schemas.microsoft.com/office/drawing/2014/main" id="{C6F39AE7-C9E9-0947-6E6D-81BEF35DF069}"/>
                </a:ext>
              </a:extLst>
            </p:cNvPr>
            <p:cNvSpPr/>
            <p:nvPr/>
          </p:nvSpPr>
          <p:spPr>
            <a:xfrm>
              <a:off x="40469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896;p75">
              <a:extLst>
                <a:ext uri="{FF2B5EF4-FFF2-40B4-BE49-F238E27FC236}">
                  <a16:creationId xmlns:a16="http://schemas.microsoft.com/office/drawing/2014/main" id="{BBF0EA52-ACCA-4CD2-1E87-104FE3439C3C}"/>
                </a:ext>
              </a:extLst>
            </p:cNvPr>
            <p:cNvSpPr/>
            <p:nvPr/>
          </p:nvSpPr>
          <p:spPr>
            <a:xfrm>
              <a:off x="40469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897;p75">
              <a:extLst>
                <a:ext uri="{FF2B5EF4-FFF2-40B4-BE49-F238E27FC236}">
                  <a16:creationId xmlns:a16="http://schemas.microsoft.com/office/drawing/2014/main" id="{EA622901-6E9C-6652-FC62-92BF118B9764}"/>
                </a:ext>
              </a:extLst>
            </p:cNvPr>
            <p:cNvSpPr/>
            <p:nvPr/>
          </p:nvSpPr>
          <p:spPr>
            <a:xfrm>
              <a:off x="40469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898;p75">
              <a:extLst>
                <a:ext uri="{FF2B5EF4-FFF2-40B4-BE49-F238E27FC236}">
                  <a16:creationId xmlns:a16="http://schemas.microsoft.com/office/drawing/2014/main" id="{F030161E-ACB5-2A49-4E45-379E4C392E7C}"/>
                </a:ext>
              </a:extLst>
            </p:cNvPr>
            <p:cNvSpPr/>
            <p:nvPr/>
          </p:nvSpPr>
          <p:spPr>
            <a:xfrm>
              <a:off x="40469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899;p75">
              <a:extLst>
                <a:ext uri="{FF2B5EF4-FFF2-40B4-BE49-F238E27FC236}">
                  <a16:creationId xmlns:a16="http://schemas.microsoft.com/office/drawing/2014/main" id="{348B688F-7183-75D5-CE29-8BD7FF186584}"/>
                </a:ext>
              </a:extLst>
            </p:cNvPr>
            <p:cNvSpPr/>
            <p:nvPr/>
          </p:nvSpPr>
          <p:spPr>
            <a:xfrm>
              <a:off x="40469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900;p75">
              <a:extLst>
                <a:ext uri="{FF2B5EF4-FFF2-40B4-BE49-F238E27FC236}">
                  <a16:creationId xmlns:a16="http://schemas.microsoft.com/office/drawing/2014/main" id="{FCD5EE17-F508-849F-3CB1-F493739ACF4C}"/>
                </a:ext>
              </a:extLst>
            </p:cNvPr>
            <p:cNvSpPr/>
            <p:nvPr/>
          </p:nvSpPr>
          <p:spPr>
            <a:xfrm>
              <a:off x="40469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901;p75">
              <a:extLst>
                <a:ext uri="{FF2B5EF4-FFF2-40B4-BE49-F238E27FC236}">
                  <a16:creationId xmlns:a16="http://schemas.microsoft.com/office/drawing/2014/main" id="{027C5299-5A30-A613-5683-C46D76E42597}"/>
                </a:ext>
              </a:extLst>
            </p:cNvPr>
            <p:cNvSpPr/>
            <p:nvPr/>
          </p:nvSpPr>
          <p:spPr>
            <a:xfrm>
              <a:off x="40469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902;p75">
              <a:extLst>
                <a:ext uri="{FF2B5EF4-FFF2-40B4-BE49-F238E27FC236}">
                  <a16:creationId xmlns:a16="http://schemas.microsoft.com/office/drawing/2014/main" id="{00DD6A24-8609-8076-6EA5-8146579052E7}"/>
                </a:ext>
              </a:extLst>
            </p:cNvPr>
            <p:cNvSpPr/>
            <p:nvPr/>
          </p:nvSpPr>
          <p:spPr>
            <a:xfrm>
              <a:off x="40469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903;p75">
              <a:extLst>
                <a:ext uri="{FF2B5EF4-FFF2-40B4-BE49-F238E27FC236}">
                  <a16:creationId xmlns:a16="http://schemas.microsoft.com/office/drawing/2014/main" id="{C620AFF3-B999-8A3A-366C-DDEEB52C9F7F}"/>
                </a:ext>
              </a:extLst>
            </p:cNvPr>
            <p:cNvSpPr/>
            <p:nvPr/>
          </p:nvSpPr>
          <p:spPr>
            <a:xfrm>
              <a:off x="40469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904;p75">
              <a:extLst>
                <a:ext uri="{FF2B5EF4-FFF2-40B4-BE49-F238E27FC236}">
                  <a16:creationId xmlns:a16="http://schemas.microsoft.com/office/drawing/2014/main" id="{A23E4E80-2DD6-8F41-163F-496AD45DDB59}"/>
                </a:ext>
              </a:extLst>
            </p:cNvPr>
            <p:cNvSpPr/>
            <p:nvPr/>
          </p:nvSpPr>
          <p:spPr>
            <a:xfrm>
              <a:off x="4046950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905;p75">
              <a:extLst>
                <a:ext uri="{FF2B5EF4-FFF2-40B4-BE49-F238E27FC236}">
                  <a16:creationId xmlns:a16="http://schemas.microsoft.com/office/drawing/2014/main" id="{9F9CB8FF-7DAB-DF0E-6510-03D458E2AC5A}"/>
                </a:ext>
              </a:extLst>
            </p:cNvPr>
            <p:cNvSpPr/>
            <p:nvPr/>
          </p:nvSpPr>
          <p:spPr>
            <a:xfrm>
              <a:off x="40469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906;p75">
              <a:extLst>
                <a:ext uri="{FF2B5EF4-FFF2-40B4-BE49-F238E27FC236}">
                  <a16:creationId xmlns:a16="http://schemas.microsoft.com/office/drawing/2014/main" id="{A4DB3D75-788E-38DF-204B-520694C5FA69}"/>
                </a:ext>
              </a:extLst>
            </p:cNvPr>
            <p:cNvSpPr/>
            <p:nvPr/>
          </p:nvSpPr>
          <p:spPr>
            <a:xfrm>
              <a:off x="41231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907;p75">
              <a:extLst>
                <a:ext uri="{FF2B5EF4-FFF2-40B4-BE49-F238E27FC236}">
                  <a16:creationId xmlns:a16="http://schemas.microsoft.com/office/drawing/2014/main" id="{30E2EA1A-0AE8-F0E1-3B00-FF93545D2264}"/>
                </a:ext>
              </a:extLst>
            </p:cNvPr>
            <p:cNvSpPr/>
            <p:nvPr/>
          </p:nvSpPr>
          <p:spPr>
            <a:xfrm>
              <a:off x="41231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908;p75">
              <a:extLst>
                <a:ext uri="{FF2B5EF4-FFF2-40B4-BE49-F238E27FC236}">
                  <a16:creationId xmlns:a16="http://schemas.microsoft.com/office/drawing/2014/main" id="{21C0FE18-7274-39D6-C798-CF133BA1B027}"/>
                </a:ext>
              </a:extLst>
            </p:cNvPr>
            <p:cNvSpPr/>
            <p:nvPr/>
          </p:nvSpPr>
          <p:spPr>
            <a:xfrm>
              <a:off x="41231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909;p75">
              <a:extLst>
                <a:ext uri="{FF2B5EF4-FFF2-40B4-BE49-F238E27FC236}">
                  <a16:creationId xmlns:a16="http://schemas.microsoft.com/office/drawing/2014/main" id="{BB50C837-765A-57C0-2CC7-251CA63EEDF8}"/>
                </a:ext>
              </a:extLst>
            </p:cNvPr>
            <p:cNvSpPr/>
            <p:nvPr/>
          </p:nvSpPr>
          <p:spPr>
            <a:xfrm>
              <a:off x="41231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910;p75">
              <a:extLst>
                <a:ext uri="{FF2B5EF4-FFF2-40B4-BE49-F238E27FC236}">
                  <a16:creationId xmlns:a16="http://schemas.microsoft.com/office/drawing/2014/main" id="{A5C0B78F-2C35-4436-6F0A-57253D2D1ECF}"/>
                </a:ext>
              </a:extLst>
            </p:cNvPr>
            <p:cNvSpPr/>
            <p:nvPr/>
          </p:nvSpPr>
          <p:spPr>
            <a:xfrm>
              <a:off x="41231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911;p75">
              <a:extLst>
                <a:ext uri="{FF2B5EF4-FFF2-40B4-BE49-F238E27FC236}">
                  <a16:creationId xmlns:a16="http://schemas.microsoft.com/office/drawing/2014/main" id="{A763ECE9-49D4-EAFC-572E-2BFAB1275BDF}"/>
                </a:ext>
              </a:extLst>
            </p:cNvPr>
            <p:cNvSpPr/>
            <p:nvPr/>
          </p:nvSpPr>
          <p:spPr>
            <a:xfrm>
              <a:off x="4123175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912;p75">
              <a:extLst>
                <a:ext uri="{FF2B5EF4-FFF2-40B4-BE49-F238E27FC236}">
                  <a16:creationId xmlns:a16="http://schemas.microsoft.com/office/drawing/2014/main" id="{E16FE553-DF34-744F-F73D-BE0A2684FC7B}"/>
                </a:ext>
              </a:extLst>
            </p:cNvPr>
            <p:cNvSpPr/>
            <p:nvPr/>
          </p:nvSpPr>
          <p:spPr>
            <a:xfrm>
              <a:off x="41231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913;p75">
              <a:extLst>
                <a:ext uri="{FF2B5EF4-FFF2-40B4-BE49-F238E27FC236}">
                  <a16:creationId xmlns:a16="http://schemas.microsoft.com/office/drawing/2014/main" id="{892922CC-4B8C-8DCD-A124-1C2F666EB0A1}"/>
                </a:ext>
              </a:extLst>
            </p:cNvPr>
            <p:cNvSpPr/>
            <p:nvPr/>
          </p:nvSpPr>
          <p:spPr>
            <a:xfrm>
              <a:off x="41231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914;p75">
              <a:extLst>
                <a:ext uri="{FF2B5EF4-FFF2-40B4-BE49-F238E27FC236}">
                  <a16:creationId xmlns:a16="http://schemas.microsoft.com/office/drawing/2014/main" id="{82734E11-E903-0F21-490C-7F5813A742E4}"/>
                </a:ext>
              </a:extLst>
            </p:cNvPr>
            <p:cNvSpPr/>
            <p:nvPr/>
          </p:nvSpPr>
          <p:spPr>
            <a:xfrm>
              <a:off x="41231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915;p75">
              <a:extLst>
                <a:ext uri="{FF2B5EF4-FFF2-40B4-BE49-F238E27FC236}">
                  <a16:creationId xmlns:a16="http://schemas.microsoft.com/office/drawing/2014/main" id="{61B87DF8-DB19-C2AC-D760-2EA2795B73AE}"/>
                </a:ext>
              </a:extLst>
            </p:cNvPr>
            <p:cNvSpPr/>
            <p:nvPr/>
          </p:nvSpPr>
          <p:spPr>
            <a:xfrm>
              <a:off x="41231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916;p75">
              <a:extLst>
                <a:ext uri="{FF2B5EF4-FFF2-40B4-BE49-F238E27FC236}">
                  <a16:creationId xmlns:a16="http://schemas.microsoft.com/office/drawing/2014/main" id="{0E8A4352-9EE6-6262-9584-B4F6FC5C86B9}"/>
                </a:ext>
              </a:extLst>
            </p:cNvPr>
            <p:cNvSpPr/>
            <p:nvPr/>
          </p:nvSpPr>
          <p:spPr>
            <a:xfrm>
              <a:off x="41231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917;p75">
              <a:extLst>
                <a:ext uri="{FF2B5EF4-FFF2-40B4-BE49-F238E27FC236}">
                  <a16:creationId xmlns:a16="http://schemas.microsoft.com/office/drawing/2014/main" id="{E644C32E-DA51-6CBF-C425-E8CFE45A1B71}"/>
                </a:ext>
              </a:extLst>
            </p:cNvPr>
            <p:cNvSpPr/>
            <p:nvPr/>
          </p:nvSpPr>
          <p:spPr>
            <a:xfrm>
              <a:off x="412317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918;p75">
              <a:extLst>
                <a:ext uri="{FF2B5EF4-FFF2-40B4-BE49-F238E27FC236}">
                  <a16:creationId xmlns:a16="http://schemas.microsoft.com/office/drawing/2014/main" id="{29E2633B-921E-34D9-804E-780BA4C912A7}"/>
                </a:ext>
              </a:extLst>
            </p:cNvPr>
            <p:cNvSpPr/>
            <p:nvPr/>
          </p:nvSpPr>
          <p:spPr>
            <a:xfrm>
              <a:off x="41994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919;p75">
              <a:extLst>
                <a:ext uri="{FF2B5EF4-FFF2-40B4-BE49-F238E27FC236}">
                  <a16:creationId xmlns:a16="http://schemas.microsoft.com/office/drawing/2014/main" id="{CBF64C36-6864-69C1-ED9D-A8353AB1E145}"/>
                </a:ext>
              </a:extLst>
            </p:cNvPr>
            <p:cNvSpPr/>
            <p:nvPr/>
          </p:nvSpPr>
          <p:spPr>
            <a:xfrm>
              <a:off x="41994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920;p75">
              <a:extLst>
                <a:ext uri="{FF2B5EF4-FFF2-40B4-BE49-F238E27FC236}">
                  <a16:creationId xmlns:a16="http://schemas.microsoft.com/office/drawing/2014/main" id="{E54AD375-1CB6-14EE-DC9B-88C80CF9327B}"/>
                </a:ext>
              </a:extLst>
            </p:cNvPr>
            <p:cNvSpPr/>
            <p:nvPr/>
          </p:nvSpPr>
          <p:spPr>
            <a:xfrm>
              <a:off x="41994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921;p75">
              <a:extLst>
                <a:ext uri="{FF2B5EF4-FFF2-40B4-BE49-F238E27FC236}">
                  <a16:creationId xmlns:a16="http://schemas.microsoft.com/office/drawing/2014/main" id="{FE01BB54-095A-EF96-E073-C5237C8FD5C4}"/>
                </a:ext>
              </a:extLst>
            </p:cNvPr>
            <p:cNvSpPr/>
            <p:nvPr/>
          </p:nvSpPr>
          <p:spPr>
            <a:xfrm>
              <a:off x="41994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922;p75">
              <a:extLst>
                <a:ext uri="{FF2B5EF4-FFF2-40B4-BE49-F238E27FC236}">
                  <a16:creationId xmlns:a16="http://schemas.microsoft.com/office/drawing/2014/main" id="{B0BFDEBC-6960-4613-A37E-3C6720E7B10B}"/>
                </a:ext>
              </a:extLst>
            </p:cNvPr>
            <p:cNvSpPr/>
            <p:nvPr/>
          </p:nvSpPr>
          <p:spPr>
            <a:xfrm>
              <a:off x="427560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923;p75">
              <a:extLst>
                <a:ext uri="{FF2B5EF4-FFF2-40B4-BE49-F238E27FC236}">
                  <a16:creationId xmlns:a16="http://schemas.microsoft.com/office/drawing/2014/main" id="{30C17AE6-25CC-AD3B-0EB1-C65DB8F93D6B}"/>
                </a:ext>
              </a:extLst>
            </p:cNvPr>
            <p:cNvSpPr/>
            <p:nvPr/>
          </p:nvSpPr>
          <p:spPr>
            <a:xfrm>
              <a:off x="42756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924;p75">
              <a:extLst>
                <a:ext uri="{FF2B5EF4-FFF2-40B4-BE49-F238E27FC236}">
                  <a16:creationId xmlns:a16="http://schemas.microsoft.com/office/drawing/2014/main" id="{10CF4FEA-D10A-FC5F-63CB-21F6B82620C2}"/>
                </a:ext>
              </a:extLst>
            </p:cNvPr>
            <p:cNvSpPr/>
            <p:nvPr/>
          </p:nvSpPr>
          <p:spPr>
            <a:xfrm>
              <a:off x="42756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925;p75">
              <a:extLst>
                <a:ext uri="{FF2B5EF4-FFF2-40B4-BE49-F238E27FC236}">
                  <a16:creationId xmlns:a16="http://schemas.microsoft.com/office/drawing/2014/main" id="{6DC54550-63A6-CB6B-390C-8D58FEFECA4E}"/>
                </a:ext>
              </a:extLst>
            </p:cNvPr>
            <p:cNvSpPr/>
            <p:nvPr/>
          </p:nvSpPr>
          <p:spPr>
            <a:xfrm>
              <a:off x="42756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926;p75">
              <a:extLst>
                <a:ext uri="{FF2B5EF4-FFF2-40B4-BE49-F238E27FC236}">
                  <a16:creationId xmlns:a16="http://schemas.microsoft.com/office/drawing/2014/main" id="{84B9C682-CE7D-9F67-3877-9AA20E2192BB}"/>
                </a:ext>
              </a:extLst>
            </p:cNvPr>
            <p:cNvSpPr/>
            <p:nvPr/>
          </p:nvSpPr>
          <p:spPr>
            <a:xfrm>
              <a:off x="4275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927;p75">
              <a:extLst>
                <a:ext uri="{FF2B5EF4-FFF2-40B4-BE49-F238E27FC236}">
                  <a16:creationId xmlns:a16="http://schemas.microsoft.com/office/drawing/2014/main" id="{DADF07BB-5F9A-38FE-B3AC-513D6C0FFB0F}"/>
                </a:ext>
              </a:extLst>
            </p:cNvPr>
            <p:cNvSpPr/>
            <p:nvPr/>
          </p:nvSpPr>
          <p:spPr>
            <a:xfrm>
              <a:off x="4199400" y="33233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928;p75">
              <a:extLst>
                <a:ext uri="{FF2B5EF4-FFF2-40B4-BE49-F238E27FC236}">
                  <a16:creationId xmlns:a16="http://schemas.microsoft.com/office/drawing/2014/main" id="{023BDBA5-CE76-A8A4-3372-8A99A05250CC}"/>
                </a:ext>
              </a:extLst>
            </p:cNvPr>
            <p:cNvSpPr/>
            <p:nvPr/>
          </p:nvSpPr>
          <p:spPr>
            <a:xfrm>
              <a:off x="419940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929;p75">
              <a:extLst>
                <a:ext uri="{FF2B5EF4-FFF2-40B4-BE49-F238E27FC236}">
                  <a16:creationId xmlns:a16="http://schemas.microsoft.com/office/drawing/2014/main" id="{E85F9E76-A118-B537-AEFD-277100EBE8C9}"/>
                </a:ext>
              </a:extLst>
            </p:cNvPr>
            <p:cNvSpPr/>
            <p:nvPr/>
          </p:nvSpPr>
          <p:spPr>
            <a:xfrm>
              <a:off x="4199400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930;p75">
              <a:extLst>
                <a:ext uri="{FF2B5EF4-FFF2-40B4-BE49-F238E27FC236}">
                  <a16:creationId xmlns:a16="http://schemas.microsoft.com/office/drawing/2014/main" id="{6CFD2A79-AD03-25C3-5F99-1DF5F27FCE45}"/>
                </a:ext>
              </a:extLst>
            </p:cNvPr>
            <p:cNvSpPr/>
            <p:nvPr/>
          </p:nvSpPr>
          <p:spPr>
            <a:xfrm>
              <a:off x="4199400" y="355192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931;p75">
              <a:extLst>
                <a:ext uri="{FF2B5EF4-FFF2-40B4-BE49-F238E27FC236}">
                  <a16:creationId xmlns:a16="http://schemas.microsoft.com/office/drawing/2014/main" id="{50A89FD3-DA35-BB37-42A1-FF9D72B0A8CE}"/>
                </a:ext>
              </a:extLst>
            </p:cNvPr>
            <p:cNvSpPr/>
            <p:nvPr/>
          </p:nvSpPr>
          <p:spPr>
            <a:xfrm>
              <a:off x="419940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932;p75">
              <a:extLst>
                <a:ext uri="{FF2B5EF4-FFF2-40B4-BE49-F238E27FC236}">
                  <a16:creationId xmlns:a16="http://schemas.microsoft.com/office/drawing/2014/main" id="{C549BDF2-264D-9015-2336-B076EA0BE60E}"/>
                </a:ext>
              </a:extLst>
            </p:cNvPr>
            <p:cNvSpPr/>
            <p:nvPr/>
          </p:nvSpPr>
          <p:spPr>
            <a:xfrm>
              <a:off x="419940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933;p75">
              <a:extLst>
                <a:ext uri="{FF2B5EF4-FFF2-40B4-BE49-F238E27FC236}">
                  <a16:creationId xmlns:a16="http://schemas.microsoft.com/office/drawing/2014/main" id="{5EF085E0-DCF1-A2B8-E497-75FA25C36D1D}"/>
                </a:ext>
              </a:extLst>
            </p:cNvPr>
            <p:cNvSpPr/>
            <p:nvPr/>
          </p:nvSpPr>
          <p:spPr>
            <a:xfrm>
              <a:off x="41231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934;p75">
              <a:extLst>
                <a:ext uri="{FF2B5EF4-FFF2-40B4-BE49-F238E27FC236}">
                  <a16:creationId xmlns:a16="http://schemas.microsoft.com/office/drawing/2014/main" id="{5B9312DF-EB1D-E254-9DF6-B1F102B37028}"/>
                </a:ext>
              </a:extLst>
            </p:cNvPr>
            <p:cNvSpPr/>
            <p:nvPr/>
          </p:nvSpPr>
          <p:spPr>
            <a:xfrm>
              <a:off x="41231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935;p75">
              <a:extLst>
                <a:ext uri="{FF2B5EF4-FFF2-40B4-BE49-F238E27FC236}">
                  <a16:creationId xmlns:a16="http://schemas.microsoft.com/office/drawing/2014/main" id="{6050D6C2-725D-930E-D707-AE2E300818C2}"/>
                </a:ext>
              </a:extLst>
            </p:cNvPr>
            <p:cNvSpPr/>
            <p:nvPr/>
          </p:nvSpPr>
          <p:spPr>
            <a:xfrm>
              <a:off x="4046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936;p75">
              <a:extLst>
                <a:ext uri="{FF2B5EF4-FFF2-40B4-BE49-F238E27FC236}">
                  <a16:creationId xmlns:a16="http://schemas.microsoft.com/office/drawing/2014/main" id="{9B77097A-4929-D81A-2C9A-7B260EC99702}"/>
                </a:ext>
              </a:extLst>
            </p:cNvPr>
            <p:cNvSpPr/>
            <p:nvPr/>
          </p:nvSpPr>
          <p:spPr>
            <a:xfrm>
              <a:off x="40469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937;p75">
              <a:extLst>
                <a:ext uri="{FF2B5EF4-FFF2-40B4-BE49-F238E27FC236}">
                  <a16:creationId xmlns:a16="http://schemas.microsoft.com/office/drawing/2014/main" id="{7E3E36C1-808B-746B-7B0C-D5D9FC5023C3}"/>
                </a:ext>
              </a:extLst>
            </p:cNvPr>
            <p:cNvSpPr/>
            <p:nvPr/>
          </p:nvSpPr>
          <p:spPr>
            <a:xfrm>
              <a:off x="40469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938;p75">
              <a:extLst>
                <a:ext uri="{FF2B5EF4-FFF2-40B4-BE49-F238E27FC236}">
                  <a16:creationId xmlns:a16="http://schemas.microsoft.com/office/drawing/2014/main" id="{59AAC9F9-A75B-A56A-7CAA-F5086FB1BDA0}"/>
                </a:ext>
              </a:extLst>
            </p:cNvPr>
            <p:cNvSpPr/>
            <p:nvPr/>
          </p:nvSpPr>
          <p:spPr>
            <a:xfrm>
              <a:off x="40469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939;p75">
              <a:extLst>
                <a:ext uri="{FF2B5EF4-FFF2-40B4-BE49-F238E27FC236}">
                  <a16:creationId xmlns:a16="http://schemas.microsoft.com/office/drawing/2014/main" id="{70F7205D-7FCA-B96E-077C-4971F3F4E6D6}"/>
                </a:ext>
              </a:extLst>
            </p:cNvPr>
            <p:cNvSpPr/>
            <p:nvPr/>
          </p:nvSpPr>
          <p:spPr>
            <a:xfrm>
              <a:off x="39709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940;p75">
              <a:extLst>
                <a:ext uri="{FF2B5EF4-FFF2-40B4-BE49-F238E27FC236}">
                  <a16:creationId xmlns:a16="http://schemas.microsoft.com/office/drawing/2014/main" id="{A1E15C09-B603-56F9-EBC4-3834B1098C1D}"/>
                </a:ext>
              </a:extLst>
            </p:cNvPr>
            <p:cNvSpPr/>
            <p:nvPr/>
          </p:nvSpPr>
          <p:spPr>
            <a:xfrm>
              <a:off x="35898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941;p75">
              <a:extLst>
                <a:ext uri="{FF2B5EF4-FFF2-40B4-BE49-F238E27FC236}">
                  <a16:creationId xmlns:a16="http://schemas.microsoft.com/office/drawing/2014/main" id="{EB6497D7-6073-3AD3-2E79-7A7F382D8162}"/>
                </a:ext>
              </a:extLst>
            </p:cNvPr>
            <p:cNvSpPr/>
            <p:nvPr/>
          </p:nvSpPr>
          <p:spPr>
            <a:xfrm>
              <a:off x="35898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942;p75">
              <a:extLst>
                <a:ext uri="{FF2B5EF4-FFF2-40B4-BE49-F238E27FC236}">
                  <a16:creationId xmlns:a16="http://schemas.microsoft.com/office/drawing/2014/main" id="{81FBC3DF-7651-8210-B263-180D38572753}"/>
                </a:ext>
              </a:extLst>
            </p:cNvPr>
            <p:cNvSpPr/>
            <p:nvPr/>
          </p:nvSpPr>
          <p:spPr>
            <a:xfrm>
              <a:off x="358987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943;p75">
              <a:extLst>
                <a:ext uri="{FF2B5EF4-FFF2-40B4-BE49-F238E27FC236}">
                  <a16:creationId xmlns:a16="http://schemas.microsoft.com/office/drawing/2014/main" id="{6204559C-4E2F-395B-4FE8-73C2809E9D18}"/>
                </a:ext>
              </a:extLst>
            </p:cNvPr>
            <p:cNvSpPr/>
            <p:nvPr/>
          </p:nvSpPr>
          <p:spPr>
            <a:xfrm>
              <a:off x="358987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944;p75">
              <a:extLst>
                <a:ext uri="{FF2B5EF4-FFF2-40B4-BE49-F238E27FC236}">
                  <a16:creationId xmlns:a16="http://schemas.microsoft.com/office/drawing/2014/main" id="{ACDE02A8-9C73-201F-ACA6-D2018453E539}"/>
                </a:ext>
              </a:extLst>
            </p:cNvPr>
            <p:cNvSpPr/>
            <p:nvPr/>
          </p:nvSpPr>
          <p:spPr>
            <a:xfrm>
              <a:off x="35898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945;p75">
              <a:extLst>
                <a:ext uri="{FF2B5EF4-FFF2-40B4-BE49-F238E27FC236}">
                  <a16:creationId xmlns:a16="http://schemas.microsoft.com/office/drawing/2014/main" id="{624CD93A-53C1-2A30-A09F-0E5E60308F9A}"/>
                </a:ext>
              </a:extLst>
            </p:cNvPr>
            <p:cNvSpPr/>
            <p:nvPr/>
          </p:nvSpPr>
          <p:spPr>
            <a:xfrm>
              <a:off x="35898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946;p75">
              <a:extLst>
                <a:ext uri="{FF2B5EF4-FFF2-40B4-BE49-F238E27FC236}">
                  <a16:creationId xmlns:a16="http://schemas.microsoft.com/office/drawing/2014/main" id="{6B5C93AC-B728-D3D4-ACC9-48120E68D53F}"/>
                </a:ext>
              </a:extLst>
            </p:cNvPr>
            <p:cNvSpPr/>
            <p:nvPr/>
          </p:nvSpPr>
          <p:spPr>
            <a:xfrm>
              <a:off x="35898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947;p75">
              <a:extLst>
                <a:ext uri="{FF2B5EF4-FFF2-40B4-BE49-F238E27FC236}">
                  <a16:creationId xmlns:a16="http://schemas.microsoft.com/office/drawing/2014/main" id="{D244C76B-7502-0AC5-30B3-FD5CE1E3E5D6}"/>
                </a:ext>
              </a:extLst>
            </p:cNvPr>
            <p:cNvSpPr/>
            <p:nvPr/>
          </p:nvSpPr>
          <p:spPr>
            <a:xfrm>
              <a:off x="32852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948;p75">
              <a:extLst>
                <a:ext uri="{FF2B5EF4-FFF2-40B4-BE49-F238E27FC236}">
                  <a16:creationId xmlns:a16="http://schemas.microsoft.com/office/drawing/2014/main" id="{90A48971-1AD5-F3D1-C890-8183A15EEE7A}"/>
                </a:ext>
              </a:extLst>
            </p:cNvPr>
            <p:cNvSpPr/>
            <p:nvPr/>
          </p:nvSpPr>
          <p:spPr>
            <a:xfrm>
              <a:off x="32852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949;p75">
              <a:extLst>
                <a:ext uri="{FF2B5EF4-FFF2-40B4-BE49-F238E27FC236}">
                  <a16:creationId xmlns:a16="http://schemas.microsoft.com/office/drawing/2014/main" id="{330D1560-C448-743D-7D53-FF8290F7F6A1}"/>
                </a:ext>
              </a:extLst>
            </p:cNvPr>
            <p:cNvSpPr/>
            <p:nvPr/>
          </p:nvSpPr>
          <p:spPr>
            <a:xfrm>
              <a:off x="32852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950;p75">
              <a:extLst>
                <a:ext uri="{FF2B5EF4-FFF2-40B4-BE49-F238E27FC236}">
                  <a16:creationId xmlns:a16="http://schemas.microsoft.com/office/drawing/2014/main" id="{0D2CF726-DB93-44A9-DC44-3F98D99C8751}"/>
                </a:ext>
              </a:extLst>
            </p:cNvPr>
            <p:cNvSpPr/>
            <p:nvPr/>
          </p:nvSpPr>
          <p:spPr>
            <a:xfrm>
              <a:off x="33614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951;p75">
              <a:extLst>
                <a:ext uri="{FF2B5EF4-FFF2-40B4-BE49-F238E27FC236}">
                  <a16:creationId xmlns:a16="http://schemas.microsoft.com/office/drawing/2014/main" id="{8A1D0C8B-1B8B-B508-6F4C-E32918F4F8FD}"/>
                </a:ext>
              </a:extLst>
            </p:cNvPr>
            <p:cNvSpPr/>
            <p:nvPr/>
          </p:nvSpPr>
          <p:spPr>
            <a:xfrm>
              <a:off x="33614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952;p75">
              <a:extLst>
                <a:ext uri="{FF2B5EF4-FFF2-40B4-BE49-F238E27FC236}">
                  <a16:creationId xmlns:a16="http://schemas.microsoft.com/office/drawing/2014/main" id="{4BBE82E2-97A9-3EEF-5898-CFEE552E9314}"/>
                </a:ext>
              </a:extLst>
            </p:cNvPr>
            <p:cNvSpPr/>
            <p:nvPr/>
          </p:nvSpPr>
          <p:spPr>
            <a:xfrm>
              <a:off x="33614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953;p75">
              <a:extLst>
                <a:ext uri="{FF2B5EF4-FFF2-40B4-BE49-F238E27FC236}">
                  <a16:creationId xmlns:a16="http://schemas.microsoft.com/office/drawing/2014/main" id="{AA36FA2D-F01F-68ED-C2A3-DD8CD3FC7E3E}"/>
                </a:ext>
              </a:extLst>
            </p:cNvPr>
            <p:cNvSpPr/>
            <p:nvPr/>
          </p:nvSpPr>
          <p:spPr>
            <a:xfrm>
              <a:off x="336145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954;p75">
              <a:extLst>
                <a:ext uri="{FF2B5EF4-FFF2-40B4-BE49-F238E27FC236}">
                  <a16:creationId xmlns:a16="http://schemas.microsoft.com/office/drawing/2014/main" id="{4E7DF743-0F7A-D1F2-0033-D8CDBCF7D2A4}"/>
                </a:ext>
              </a:extLst>
            </p:cNvPr>
            <p:cNvSpPr/>
            <p:nvPr/>
          </p:nvSpPr>
          <p:spPr>
            <a:xfrm>
              <a:off x="33614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955;p75">
              <a:extLst>
                <a:ext uri="{FF2B5EF4-FFF2-40B4-BE49-F238E27FC236}">
                  <a16:creationId xmlns:a16="http://schemas.microsoft.com/office/drawing/2014/main" id="{68EBCA45-505E-1452-8E48-81FE29835DA7}"/>
                </a:ext>
              </a:extLst>
            </p:cNvPr>
            <p:cNvSpPr/>
            <p:nvPr/>
          </p:nvSpPr>
          <p:spPr>
            <a:xfrm>
              <a:off x="34374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956;p75">
              <a:extLst>
                <a:ext uri="{FF2B5EF4-FFF2-40B4-BE49-F238E27FC236}">
                  <a16:creationId xmlns:a16="http://schemas.microsoft.com/office/drawing/2014/main" id="{33A744FF-D07B-9250-A61F-0CEC7109584B}"/>
                </a:ext>
              </a:extLst>
            </p:cNvPr>
            <p:cNvSpPr/>
            <p:nvPr/>
          </p:nvSpPr>
          <p:spPr>
            <a:xfrm>
              <a:off x="34374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957;p75">
              <a:extLst>
                <a:ext uri="{FF2B5EF4-FFF2-40B4-BE49-F238E27FC236}">
                  <a16:creationId xmlns:a16="http://schemas.microsoft.com/office/drawing/2014/main" id="{2DA98200-1E25-FEE3-B1AB-80B85266F028}"/>
                </a:ext>
              </a:extLst>
            </p:cNvPr>
            <p:cNvSpPr/>
            <p:nvPr/>
          </p:nvSpPr>
          <p:spPr>
            <a:xfrm>
              <a:off x="34374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958;p75">
              <a:extLst>
                <a:ext uri="{FF2B5EF4-FFF2-40B4-BE49-F238E27FC236}">
                  <a16:creationId xmlns:a16="http://schemas.microsoft.com/office/drawing/2014/main" id="{C0C97B30-FBF0-56DD-A39D-D1DE5C2D62B9}"/>
                </a:ext>
              </a:extLst>
            </p:cNvPr>
            <p:cNvSpPr/>
            <p:nvPr/>
          </p:nvSpPr>
          <p:spPr>
            <a:xfrm>
              <a:off x="34374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959;p75">
              <a:extLst>
                <a:ext uri="{FF2B5EF4-FFF2-40B4-BE49-F238E27FC236}">
                  <a16:creationId xmlns:a16="http://schemas.microsoft.com/office/drawing/2014/main" id="{CAD0A262-72D3-EC4B-FCA9-BB84CA50DCCE}"/>
                </a:ext>
              </a:extLst>
            </p:cNvPr>
            <p:cNvSpPr/>
            <p:nvPr/>
          </p:nvSpPr>
          <p:spPr>
            <a:xfrm>
              <a:off x="34374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960;p75">
              <a:extLst>
                <a:ext uri="{FF2B5EF4-FFF2-40B4-BE49-F238E27FC236}">
                  <a16:creationId xmlns:a16="http://schemas.microsoft.com/office/drawing/2014/main" id="{F42B9A88-1D99-426B-659F-3FAA2A8F2B8C}"/>
                </a:ext>
              </a:extLst>
            </p:cNvPr>
            <p:cNvSpPr/>
            <p:nvPr/>
          </p:nvSpPr>
          <p:spPr>
            <a:xfrm>
              <a:off x="34374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961;p75">
              <a:extLst>
                <a:ext uri="{FF2B5EF4-FFF2-40B4-BE49-F238E27FC236}">
                  <a16:creationId xmlns:a16="http://schemas.microsoft.com/office/drawing/2014/main" id="{B426FD45-9F01-E121-1C3C-BE8DD7EA3B71}"/>
                </a:ext>
              </a:extLst>
            </p:cNvPr>
            <p:cNvSpPr/>
            <p:nvPr/>
          </p:nvSpPr>
          <p:spPr>
            <a:xfrm>
              <a:off x="34374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962;p75">
              <a:extLst>
                <a:ext uri="{FF2B5EF4-FFF2-40B4-BE49-F238E27FC236}">
                  <a16:creationId xmlns:a16="http://schemas.microsoft.com/office/drawing/2014/main" id="{07F20EBD-801A-307D-0D18-41D61DC23A57}"/>
                </a:ext>
              </a:extLst>
            </p:cNvPr>
            <p:cNvSpPr/>
            <p:nvPr/>
          </p:nvSpPr>
          <p:spPr>
            <a:xfrm>
              <a:off x="35136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963;p75">
              <a:extLst>
                <a:ext uri="{FF2B5EF4-FFF2-40B4-BE49-F238E27FC236}">
                  <a16:creationId xmlns:a16="http://schemas.microsoft.com/office/drawing/2014/main" id="{0CB4D75E-9E18-3CDB-0E81-4CB0714BFC1E}"/>
                </a:ext>
              </a:extLst>
            </p:cNvPr>
            <p:cNvSpPr/>
            <p:nvPr/>
          </p:nvSpPr>
          <p:spPr>
            <a:xfrm>
              <a:off x="35136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964;p75">
              <a:extLst>
                <a:ext uri="{FF2B5EF4-FFF2-40B4-BE49-F238E27FC236}">
                  <a16:creationId xmlns:a16="http://schemas.microsoft.com/office/drawing/2014/main" id="{6ED05389-6866-E679-49DB-B95061A5ED83}"/>
                </a:ext>
              </a:extLst>
            </p:cNvPr>
            <p:cNvSpPr/>
            <p:nvPr/>
          </p:nvSpPr>
          <p:spPr>
            <a:xfrm>
              <a:off x="35136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965;p75">
              <a:extLst>
                <a:ext uri="{FF2B5EF4-FFF2-40B4-BE49-F238E27FC236}">
                  <a16:creationId xmlns:a16="http://schemas.microsoft.com/office/drawing/2014/main" id="{61415746-CDAF-D84D-7C76-2247AEB3FC8C}"/>
                </a:ext>
              </a:extLst>
            </p:cNvPr>
            <p:cNvSpPr/>
            <p:nvPr/>
          </p:nvSpPr>
          <p:spPr>
            <a:xfrm>
              <a:off x="35136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966;p75">
              <a:extLst>
                <a:ext uri="{FF2B5EF4-FFF2-40B4-BE49-F238E27FC236}">
                  <a16:creationId xmlns:a16="http://schemas.microsoft.com/office/drawing/2014/main" id="{0EC9DAB4-016F-6D46-2908-07C79DED64E0}"/>
                </a:ext>
              </a:extLst>
            </p:cNvPr>
            <p:cNvSpPr/>
            <p:nvPr/>
          </p:nvSpPr>
          <p:spPr>
            <a:xfrm>
              <a:off x="35136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967;p75">
              <a:extLst>
                <a:ext uri="{FF2B5EF4-FFF2-40B4-BE49-F238E27FC236}">
                  <a16:creationId xmlns:a16="http://schemas.microsoft.com/office/drawing/2014/main" id="{D1523BC4-BBCD-49AD-B29E-F00EE8EB92B5}"/>
                </a:ext>
              </a:extLst>
            </p:cNvPr>
            <p:cNvSpPr/>
            <p:nvPr/>
          </p:nvSpPr>
          <p:spPr>
            <a:xfrm>
              <a:off x="35136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968;p75">
              <a:extLst>
                <a:ext uri="{FF2B5EF4-FFF2-40B4-BE49-F238E27FC236}">
                  <a16:creationId xmlns:a16="http://schemas.microsoft.com/office/drawing/2014/main" id="{AB2E63FD-3CBE-9610-3491-24A6908EDB49}"/>
                </a:ext>
              </a:extLst>
            </p:cNvPr>
            <p:cNvSpPr/>
            <p:nvPr/>
          </p:nvSpPr>
          <p:spPr>
            <a:xfrm>
              <a:off x="35136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969;p75">
              <a:extLst>
                <a:ext uri="{FF2B5EF4-FFF2-40B4-BE49-F238E27FC236}">
                  <a16:creationId xmlns:a16="http://schemas.microsoft.com/office/drawing/2014/main" id="{2B3D94C8-045A-F6C2-E7F1-FA5B445E72C0}"/>
                </a:ext>
              </a:extLst>
            </p:cNvPr>
            <p:cNvSpPr/>
            <p:nvPr/>
          </p:nvSpPr>
          <p:spPr>
            <a:xfrm>
              <a:off x="35136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970;p75">
              <a:extLst>
                <a:ext uri="{FF2B5EF4-FFF2-40B4-BE49-F238E27FC236}">
                  <a16:creationId xmlns:a16="http://schemas.microsoft.com/office/drawing/2014/main" id="{CDA532ED-988B-5D7B-05AD-599BD0B43D59}"/>
                </a:ext>
              </a:extLst>
            </p:cNvPr>
            <p:cNvSpPr/>
            <p:nvPr/>
          </p:nvSpPr>
          <p:spPr>
            <a:xfrm>
              <a:off x="35898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971;p75">
              <a:extLst>
                <a:ext uri="{FF2B5EF4-FFF2-40B4-BE49-F238E27FC236}">
                  <a16:creationId xmlns:a16="http://schemas.microsoft.com/office/drawing/2014/main" id="{5C3DC95B-A906-ADF1-03A2-5F1DF7C7C3F6}"/>
                </a:ext>
              </a:extLst>
            </p:cNvPr>
            <p:cNvSpPr/>
            <p:nvPr/>
          </p:nvSpPr>
          <p:spPr>
            <a:xfrm>
              <a:off x="366610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972;p75">
              <a:extLst>
                <a:ext uri="{FF2B5EF4-FFF2-40B4-BE49-F238E27FC236}">
                  <a16:creationId xmlns:a16="http://schemas.microsoft.com/office/drawing/2014/main" id="{2A0AD935-8300-1C37-C6C6-68EF11DE0F26}"/>
                </a:ext>
              </a:extLst>
            </p:cNvPr>
            <p:cNvSpPr/>
            <p:nvPr/>
          </p:nvSpPr>
          <p:spPr>
            <a:xfrm>
              <a:off x="366610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973;p75">
              <a:extLst>
                <a:ext uri="{FF2B5EF4-FFF2-40B4-BE49-F238E27FC236}">
                  <a16:creationId xmlns:a16="http://schemas.microsoft.com/office/drawing/2014/main" id="{7A4E21B1-E89E-E607-07B9-C48167B9DEB1}"/>
                </a:ext>
              </a:extLst>
            </p:cNvPr>
            <p:cNvSpPr/>
            <p:nvPr/>
          </p:nvSpPr>
          <p:spPr>
            <a:xfrm>
              <a:off x="36661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974;p75">
              <a:extLst>
                <a:ext uri="{FF2B5EF4-FFF2-40B4-BE49-F238E27FC236}">
                  <a16:creationId xmlns:a16="http://schemas.microsoft.com/office/drawing/2014/main" id="{F24520AD-51E1-9663-1254-9008C80B97BB}"/>
                </a:ext>
              </a:extLst>
            </p:cNvPr>
            <p:cNvSpPr/>
            <p:nvPr/>
          </p:nvSpPr>
          <p:spPr>
            <a:xfrm>
              <a:off x="36661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975;p75">
              <a:extLst>
                <a:ext uri="{FF2B5EF4-FFF2-40B4-BE49-F238E27FC236}">
                  <a16:creationId xmlns:a16="http://schemas.microsoft.com/office/drawing/2014/main" id="{BB82AADB-AA43-880E-F881-5410FE802FAB}"/>
                </a:ext>
              </a:extLst>
            </p:cNvPr>
            <p:cNvSpPr/>
            <p:nvPr/>
          </p:nvSpPr>
          <p:spPr>
            <a:xfrm>
              <a:off x="36661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976;p75">
              <a:extLst>
                <a:ext uri="{FF2B5EF4-FFF2-40B4-BE49-F238E27FC236}">
                  <a16:creationId xmlns:a16="http://schemas.microsoft.com/office/drawing/2014/main" id="{E1383B80-EA57-FE40-54B4-E56A3525CEA5}"/>
                </a:ext>
              </a:extLst>
            </p:cNvPr>
            <p:cNvSpPr/>
            <p:nvPr/>
          </p:nvSpPr>
          <p:spPr>
            <a:xfrm>
              <a:off x="36661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977;p75">
              <a:extLst>
                <a:ext uri="{FF2B5EF4-FFF2-40B4-BE49-F238E27FC236}">
                  <a16:creationId xmlns:a16="http://schemas.microsoft.com/office/drawing/2014/main" id="{5C2167F7-AD04-8273-81C0-5DD7C30BF584}"/>
                </a:ext>
              </a:extLst>
            </p:cNvPr>
            <p:cNvSpPr/>
            <p:nvPr/>
          </p:nvSpPr>
          <p:spPr>
            <a:xfrm>
              <a:off x="36661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978;p75">
              <a:extLst>
                <a:ext uri="{FF2B5EF4-FFF2-40B4-BE49-F238E27FC236}">
                  <a16:creationId xmlns:a16="http://schemas.microsoft.com/office/drawing/2014/main" id="{35F4354B-6646-2DCC-FB4A-5E3F7D7C8C95}"/>
                </a:ext>
              </a:extLst>
            </p:cNvPr>
            <p:cNvSpPr/>
            <p:nvPr/>
          </p:nvSpPr>
          <p:spPr>
            <a:xfrm>
              <a:off x="37423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979;p75">
              <a:extLst>
                <a:ext uri="{FF2B5EF4-FFF2-40B4-BE49-F238E27FC236}">
                  <a16:creationId xmlns:a16="http://schemas.microsoft.com/office/drawing/2014/main" id="{463FD545-FBB6-2BF2-10E1-4B7DD5849652}"/>
                </a:ext>
              </a:extLst>
            </p:cNvPr>
            <p:cNvSpPr/>
            <p:nvPr/>
          </p:nvSpPr>
          <p:spPr>
            <a:xfrm>
              <a:off x="37423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980;p75">
              <a:extLst>
                <a:ext uri="{FF2B5EF4-FFF2-40B4-BE49-F238E27FC236}">
                  <a16:creationId xmlns:a16="http://schemas.microsoft.com/office/drawing/2014/main" id="{17D5B1A2-9495-831C-14D6-C621B70E48A3}"/>
                </a:ext>
              </a:extLst>
            </p:cNvPr>
            <p:cNvSpPr/>
            <p:nvPr/>
          </p:nvSpPr>
          <p:spPr>
            <a:xfrm>
              <a:off x="37423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981;p75">
              <a:extLst>
                <a:ext uri="{FF2B5EF4-FFF2-40B4-BE49-F238E27FC236}">
                  <a16:creationId xmlns:a16="http://schemas.microsoft.com/office/drawing/2014/main" id="{21A0831B-1C68-9E31-C0FA-58360BC19E6D}"/>
                </a:ext>
              </a:extLst>
            </p:cNvPr>
            <p:cNvSpPr/>
            <p:nvPr/>
          </p:nvSpPr>
          <p:spPr>
            <a:xfrm>
              <a:off x="37423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982;p75">
              <a:extLst>
                <a:ext uri="{FF2B5EF4-FFF2-40B4-BE49-F238E27FC236}">
                  <a16:creationId xmlns:a16="http://schemas.microsoft.com/office/drawing/2014/main" id="{8764C9FE-1979-67F2-89F5-3BE3CB70221C}"/>
                </a:ext>
              </a:extLst>
            </p:cNvPr>
            <p:cNvSpPr/>
            <p:nvPr/>
          </p:nvSpPr>
          <p:spPr>
            <a:xfrm>
              <a:off x="3742300" y="30186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983;p75">
              <a:extLst>
                <a:ext uri="{FF2B5EF4-FFF2-40B4-BE49-F238E27FC236}">
                  <a16:creationId xmlns:a16="http://schemas.microsoft.com/office/drawing/2014/main" id="{67EF75F7-A8A6-FFE4-1D50-71C898EF47BE}"/>
                </a:ext>
              </a:extLst>
            </p:cNvPr>
            <p:cNvSpPr/>
            <p:nvPr/>
          </p:nvSpPr>
          <p:spPr>
            <a:xfrm>
              <a:off x="37423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984;p75">
              <a:extLst>
                <a:ext uri="{FF2B5EF4-FFF2-40B4-BE49-F238E27FC236}">
                  <a16:creationId xmlns:a16="http://schemas.microsoft.com/office/drawing/2014/main" id="{40760CD9-7F89-2CBE-652C-80E1864F481B}"/>
                </a:ext>
              </a:extLst>
            </p:cNvPr>
            <p:cNvSpPr/>
            <p:nvPr/>
          </p:nvSpPr>
          <p:spPr>
            <a:xfrm>
              <a:off x="374230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985;p75">
              <a:extLst>
                <a:ext uri="{FF2B5EF4-FFF2-40B4-BE49-F238E27FC236}">
                  <a16:creationId xmlns:a16="http://schemas.microsoft.com/office/drawing/2014/main" id="{BF66BDAA-9669-BE48-DC5E-BEC56433C1D4}"/>
                </a:ext>
              </a:extLst>
            </p:cNvPr>
            <p:cNvSpPr/>
            <p:nvPr/>
          </p:nvSpPr>
          <p:spPr>
            <a:xfrm>
              <a:off x="37423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986;p75">
              <a:extLst>
                <a:ext uri="{FF2B5EF4-FFF2-40B4-BE49-F238E27FC236}">
                  <a16:creationId xmlns:a16="http://schemas.microsoft.com/office/drawing/2014/main" id="{41D14EA7-E73C-387A-B273-CD2E0D177AAD}"/>
                </a:ext>
              </a:extLst>
            </p:cNvPr>
            <p:cNvSpPr/>
            <p:nvPr/>
          </p:nvSpPr>
          <p:spPr>
            <a:xfrm>
              <a:off x="38185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987;p75">
              <a:extLst>
                <a:ext uri="{FF2B5EF4-FFF2-40B4-BE49-F238E27FC236}">
                  <a16:creationId xmlns:a16="http://schemas.microsoft.com/office/drawing/2014/main" id="{928D31F4-3A92-A43C-0595-C36AC1071E51}"/>
                </a:ext>
              </a:extLst>
            </p:cNvPr>
            <p:cNvSpPr/>
            <p:nvPr/>
          </p:nvSpPr>
          <p:spPr>
            <a:xfrm>
              <a:off x="38185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988;p75">
              <a:extLst>
                <a:ext uri="{FF2B5EF4-FFF2-40B4-BE49-F238E27FC236}">
                  <a16:creationId xmlns:a16="http://schemas.microsoft.com/office/drawing/2014/main" id="{EB105491-C85C-2D06-AB9A-1CC0FA8EA01E}"/>
                </a:ext>
              </a:extLst>
            </p:cNvPr>
            <p:cNvSpPr/>
            <p:nvPr/>
          </p:nvSpPr>
          <p:spPr>
            <a:xfrm>
              <a:off x="38185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989;p75">
              <a:extLst>
                <a:ext uri="{FF2B5EF4-FFF2-40B4-BE49-F238E27FC236}">
                  <a16:creationId xmlns:a16="http://schemas.microsoft.com/office/drawing/2014/main" id="{A1092476-8EFF-FFDF-21BA-D01C40658BFF}"/>
                </a:ext>
              </a:extLst>
            </p:cNvPr>
            <p:cNvSpPr/>
            <p:nvPr/>
          </p:nvSpPr>
          <p:spPr>
            <a:xfrm>
              <a:off x="38185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990;p75">
              <a:extLst>
                <a:ext uri="{FF2B5EF4-FFF2-40B4-BE49-F238E27FC236}">
                  <a16:creationId xmlns:a16="http://schemas.microsoft.com/office/drawing/2014/main" id="{06A922FB-0403-8273-F85A-71C4530CBA53}"/>
                </a:ext>
              </a:extLst>
            </p:cNvPr>
            <p:cNvSpPr/>
            <p:nvPr/>
          </p:nvSpPr>
          <p:spPr>
            <a:xfrm>
              <a:off x="38185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991;p75">
              <a:extLst>
                <a:ext uri="{FF2B5EF4-FFF2-40B4-BE49-F238E27FC236}">
                  <a16:creationId xmlns:a16="http://schemas.microsoft.com/office/drawing/2014/main" id="{32669294-EC0F-BE30-A1F7-91AB39A867AF}"/>
                </a:ext>
              </a:extLst>
            </p:cNvPr>
            <p:cNvSpPr/>
            <p:nvPr/>
          </p:nvSpPr>
          <p:spPr>
            <a:xfrm>
              <a:off x="38185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992;p75">
              <a:extLst>
                <a:ext uri="{FF2B5EF4-FFF2-40B4-BE49-F238E27FC236}">
                  <a16:creationId xmlns:a16="http://schemas.microsoft.com/office/drawing/2014/main" id="{57F01B1D-0570-2C2A-68E5-51F7CD9ADAC7}"/>
                </a:ext>
              </a:extLst>
            </p:cNvPr>
            <p:cNvSpPr/>
            <p:nvPr/>
          </p:nvSpPr>
          <p:spPr>
            <a:xfrm>
              <a:off x="38185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993;p75">
              <a:extLst>
                <a:ext uri="{FF2B5EF4-FFF2-40B4-BE49-F238E27FC236}">
                  <a16:creationId xmlns:a16="http://schemas.microsoft.com/office/drawing/2014/main" id="{D77A018A-1AEA-D920-6393-B09C4D7A7B87}"/>
                </a:ext>
              </a:extLst>
            </p:cNvPr>
            <p:cNvSpPr/>
            <p:nvPr/>
          </p:nvSpPr>
          <p:spPr>
            <a:xfrm>
              <a:off x="381852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994;p75">
              <a:extLst>
                <a:ext uri="{FF2B5EF4-FFF2-40B4-BE49-F238E27FC236}">
                  <a16:creationId xmlns:a16="http://schemas.microsoft.com/office/drawing/2014/main" id="{AB02F5D4-4C4B-AA37-887C-582EBAF365B4}"/>
                </a:ext>
              </a:extLst>
            </p:cNvPr>
            <p:cNvSpPr/>
            <p:nvPr/>
          </p:nvSpPr>
          <p:spPr>
            <a:xfrm>
              <a:off x="38185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995;p75">
              <a:extLst>
                <a:ext uri="{FF2B5EF4-FFF2-40B4-BE49-F238E27FC236}">
                  <a16:creationId xmlns:a16="http://schemas.microsoft.com/office/drawing/2014/main" id="{6A760906-00B0-C9DF-5A98-91653BDC9B1E}"/>
                </a:ext>
              </a:extLst>
            </p:cNvPr>
            <p:cNvSpPr/>
            <p:nvPr/>
          </p:nvSpPr>
          <p:spPr>
            <a:xfrm>
              <a:off x="38185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996;p75">
              <a:extLst>
                <a:ext uri="{FF2B5EF4-FFF2-40B4-BE49-F238E27FC236}">
                  <a16:creationId xmlns:a16="http://schemas.microsoft.com/office/drawing/2014/main" id="{F51AEE97-492F-641E-EB85-98013AA06BD0}"/>
                </a:ext>
              </a:extLst>
            </p:cNvPr>
            <p:cNvSpPr/>
            <p:nvPr/>
          </p:nvSpPr>
          <p:spPr>
            <a:xfrm>
              <a:off x="38947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997;p75">
              <a:extLst>
                <a:ext uri="{FF2B5EF4-FFF2-40B4-BE49-F238E27FC236}">
                  <a16:creationId xmlns:a16="http://schemas.microsoft.com/office/drawing/2014/main" id="{F9A25B48-A84D-DFCF-DB61-D2DDF6C3D0B9}"/>
                </a:ext>
              </a:extLst>
            </p:cNvPr>
            <p:cNvSpPr/>
            <p:nvPr/>
          </p:nvSpPr>
          <p:spPr>
            <a:xfrm>
              <a:off x="38947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998;p75">
              <a:extLst>
                <a:ext uri="{FF2B5EF4-FFF2-40B4-BE49-F238E27FC236}">
                  <a16:creationId xmlns:a16="http://schemas.microsoft.com/office/drawing/2014/main" id="{2889418C-33EB-8C4D-FC7D-B4FD58C5FBAB}"/>
                </a:ext>
              </a:extLst>
            </p:cNvPr>
            <p:cNvSpPr/>
            <p:nvPr/>
          </p:nvSpPr>
          <p:spPr>
            <a:xfrm>
              <a:off x="3894725" y="385677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999;p75">
              <a:extLst>
                <a:ext uri="{FF2B5EF4-FFF2-40B4-BE49-F238E27FC236}">
                  <a16:creationId xmlns:a16="http://schemas.microsoft.com/office/drawing/2014/main" id="{7E33513F-F7A2-38F3-9116-B8DEEF004CCF}"/>
                </a:ext>
              </a:extLst>
            </p:cNvPr>
            <p:cNvSpPr/>
            <p:nvPr/>
          </p:nvSpPr>
          <p:spPr>
            <a:xfrm>
              <a:off x="38947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000;p75">
              <a:extLst>
                <a:ext uri="{FF2B5EF4-FFF2-40B4-BE49-F238E27FC236}">
                  <a16:creationId xmlns:a16="http://schemas.microsoft.com/office/drawing/2014/main" id="{5429F450-110C-E384-2694-CA17B7DFA0E7}"/>
                </a:ext>
              </a:extLst>
            </p:cNvPr>
            <p:cNvSpPr/>
            <p:nvPr/>
          </p:nvSpPr>
          <p:spPr>
            <a:xfrm>
              <a:off x="38947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01;p75">
              <a:extLst>
                <a:ext uri="{FF2B5EF4-FFF2-40B4-BE49-F238E27FC236}">
                  <a16:creationId xmlns:a16="http://schemas.microsoft.com/office/drawing/2014/main" id="{18A29DA2-15D5-DE9D-388B-759401AF7B36}"/>
                </a:ext>
              </a:extLst>
            </p:cNvPr>
            <p:cNvSpPr/>
            <p:nvPr/>
          </p:nvSpPr>
          <p:spPr>
            <a:xfrm>
              <a:off x="38947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002;p75">
              <a:extLst>
                <a:ext uri="{FF2B5EF4-FFF2-40B4-BE49-F238E27FC236}">
                  <a16:creationId xmlns:a16="http://schemas.microsoft.com/office/drawing/2014/main" id="{FCB0663F-1016-64A4-1445-EF978FE47E3E}"/>
                </a:ext>
              </a:extLst>
            </p:cNvPr>
            <p:cNvSpPr/>
            <p:nvPr/>
          </p:nvSpPr>
          <p:spPr>
            <a:xfrm>
              <a:off x="3894725" y="355192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003;p75">
              <a:extLst>
                <a:ext uri="{FF2B5EF4-FFF2-40B4-BE49-F238E27FC236}">
                  <a16:creationId xmlns:a16="http://schemas.microsoft.com/office/drawing/2014/main" id="{027A34D2-BA9D-D862-C6E7-5BB64DE0EFB1}"/>
                </a:ext>
              </a:extLst>
            </p:cNvPr>
            <p:cNvSpPr/>
            <p:nvPr/>
          </p:nvSpPr>
          <p:spPr>
            <a:xfrm>
              <a:off x="38947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004;p75">
              <a:extLst>
                <a:ext uri="{FF2B5EF4-FFF2-40B4-BE49-F238E27FC236}">
                  <a16:creationId xmlns:a16="http://schemas.microsoft.com/office/drawing/2014/main" id="{24A6B864-D73D-8816-9877-2A6E3D9A6B6F}"/>
                </a:ext>
              </a:extLst>
            </p:cNvPr>
            <p:cNvSpPr/>
            <p:nvPr/>
          </p:nvSpPr>
          <p:spPr>
            <a:xfrm>
              <a:off x="38947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005;p75">
              <a:extLst>
                <a:ext uri="{FF2B5EF4-FFF2-40B4-BE49-F238E27FC236}">
                  <a16:creationId xmlns:a16="http://schemas.microsoft.com/office/drawing/2014/main" id="{73D73C2C-F83B-AFF0-C67D-E53575D8B51F}"/>
                </a:ext>
              </a:extLst>
            </p:cNvPr>
            <p:cNvSpPr/>
            <p:nvPr/>
          </p:nvSpPr>
          <p:spPr>
            <a:xfrm>
              <a:off x="389460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006;p75">
              <a:extLst>
                <a:ext uri="{FF2B5EF4-FFF2-40B4-BE49-F238E27FC236}">
                  <a16:creationId xmlns:a16="http://schemas.microsoft.com/office/drawing/2014/main" id="{46FA4ECC-A1F0-723A-AEB4-D7E6DFF36B48}"/>
                </a:ext>
              </a:extLst>
            </p:cNvPr>
            <p:cNvSpPr/>
            <p:nvPr/>
          </p:nvSpPr>
          <p:spPr>
            <a:xfrm>
              <a:off x="38947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007;p75">
              <a:extLst>
                <a:ext uri="{FF2B5EF4-FFF2-40B4-BE49-F238E27FC236}">
                  <a16:creationId xmlns:a16="http://schemas.microsoft.com/office/drawing/2014/main" id="{9B021A1D-4F95-90EB-CE17-E295E4CB6F41}"/>
                </a:ext>
              </a:extLst>
            </p:cNvPr>
            <p:cNvSpPr/>
            <p:nvPr/>
          </p:nvSpPr>
          <p:spPr>
            <a:xfrm>
              <a:off x="38947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008;p75">
              <a:extLst>
                <a:ext uri="{FF2B5EF4-FFF2-40B4-BE49-F238E27FC236}">
                  <a16:creationId xmlns:a16="http://schemas.microsoft.com/office/drawing/2014/main" id="{6F730E9F-F30E-40DF-E8E9-672A877DBE7A}"/>
                </a:ext>
              </a:extLst>
            </p:cNvPr>
            <p:cNvSpPr/>
            <p:nvPr/>
          </p:nvSpPr>
          <p:spPr>
            <a:xfrm>
              <a:off x="38947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009;p75">
              <a:extLst>
                <a:ext uri="{FF2B5EF4-FFF2-40B4-BE49-F238E27FC236}">
                  <a16:creationId xmlns:a16="http://schemas.microsoft.com/office/drawing/2014/main" id="{0FE49C34-B9DA-D3A7-4D73-E2506982AE97}"/>
                </a:ext>
              </a:extLst>
            </p:cNvPr>
            <p:cNvSpPr/>
            <p:nvPr/>
          </p:nvSpPr>
          <p:spPr>
            <a:xfrm>
              <a:off x="38947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010;p75">
              <a:extLst>
                <a:ext uri="{FF2B5EF4-FFF2-40B4-BE49-F238E27FC236}">
                  <a16:creationId xmlns:a16="http://schemas.microsoft.com/office/drawing/2014/main" id="{99D6D481-D13D-FA2D-579E-5E21F3D7FBD8}"/>
                </a:ext>
              </a:extLst>
            </p:cNvPr>
            <p:cNvSpPr/>
            <p:nvPr/>
          </p:nvSpPr>
          <p:spPr>
            <a:xfrm>
              <a:off x="38947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011;p75">
              <a:extLst>
                <a:ext uri="{FF2B5EF4-FFF2-40B4-BE49-F238E27FC236}">
                  <a16:creationId xmlns:a16="http://schemas.microsoft.com/office/drawing/2014/main" id="{56A27E00-3341-DDEE-7381-2F7909D9441E}"/>
                </a:ext>
              </a:extLst>
            </p:cNvPr>
            <p:cNvSpPr/>
            <p:nvPr/>
          </p:nvSpPr>
          <p:spPr>
            <a:xfrm>
              <a:off x="38947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012;p75">
              <a:extLst>
                <a:ext uri="{FF2B5EF4-FFF2-40B4-BE49-F238E27FC236}">
                  <a16:creationId xmlns:a16="http://schemas.microsoft.com/office/drawing/2014/main" id="{A976D29D-B190-D8F4-83FF-7F9B8B172287}"/>
                </a:ext>
              </a:extLst>
            </p:cNvPr>
            <p:cNvSpPr/>
            <p:nvPr/>
          </p:nvSpPr>
          <p:spPr>
            <a:xfrm>
              <a:off x="38185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013;p75">
              <a:extLst>
                <a:ext uri="{FF2B5EF4-FFF2-40B4-BE49-F238E27FC236}">
                  <a16:creationId xmlns:a16="http://schemas.microsoft.com/office/drawing/2014/main" id="{3F143C4B-5795-44F6-6647-D4E3E0F97185}"/>
                </a:ext>
              </a:extLst>
            </p:cNvPr>
            <p:cNvSpPr/>
            <p:nvPr/>
          </p:nvSpPr>
          <p:spPr>
            <a:xfrm>
              <a:off x="3742300" y="2866425"/>
              <a:ext cx="62225" cy="53225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014;p75">
              <a:extLst>
                <a:ext uri="{FF2B5EF4-FFF2-40B4-BE49-F238E27FC236}">
                  <a16:creationId xmlns:a16="http://schemas.microsoft.com/office/drawing/2014/main" id="{8B200378-8235-C2CE-F843-0B6DE5E676C6}"/>
                </a:ext>
              </a:extLst>
            </p:cNvPr>
            <p:cNvSpPr/>
            <p:nvPr/>
          </p:nvSpPr>
          <p:spPr>
            <a:xfrm>
              <a:off x="36661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015;p75">
              <a:extLst>
                <a:ext uri="{FF2B5EF4-FFF2-40B4-BE49-F238E27FC236}">
                  <a16:creationId xmlns:a16="http://schemas.microsoft.com/office/drawing/2014/main" id="{ED13FD98-A077-D35C-2DE3-972493EA80B2}"/>
                </a:ext>
              </a:extLst>
            </p:cNvPr>
            <p:cNvSpPr/>
            <p:nvPr/>
          </p:nvSpPr>
          <p:spPr>
            <a:xfrm>
              <a:off x="450405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016;p75">
              <a:extLst>
                <a:ext uri="{FF2B5EF4-FFF2-40B4-BE49-F238E27FC236}">
                  <a16:creationId xmlns:a16="http://schemas.microsoft.com/office/drawing/2014/main" id="{1C2DBB43-AD35-6A41-0CC4-26F4635C4DC0}"/>
                </a:ext>
              </a:extLst>
            </p:cNvPr>
            <p:cNvSpPr/>
            <p:nvPr/>
          </p:nvSpPr>
          <p:spPr>
            <a:xfrm>
              <a:off x="4504050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017;p75">
              <a:extLst>
                <a:ext uri="{FF2B5EF4-FFF2-40B4-BE49-F238E27FC236}">
                  <a16:creationId xmlns:a16="http://schemas.microsoft.com/office/drawing/2014/main" id="{22470BBF-8A26-B942-5FA9-5A4B1B56DCB4}"/>
                </a:ext>
              </a:extLst>
            </p:cNvPr>
            <p:cNvSpPr/>
            <p:nvPr/>
          </p:nvSpPr>
          <p:spPr>
            <a:xfrm>
              <a:off x="45040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018;p75">
              <a:extLst>
                <a:ext uri="{FF2B5EF4-FFF2-40B4-BE49-F238E27FC236}">
                  <a16:creationId xmlns:a16="http://schemas.microsoft.com/office/drawing/2014/main" id="{704201AF-EE70-0C3B-094D-26895466D739}"/>
                </a:ext>
              </a:extLst>
            </p:cNvPr>
            <p:cNvSpPr/>
            <p:nvPr/>
          </p:nvSpPr>
          <p:spPr>
            <a:xfrm>
              <a:off x="44278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019;p75">
              <a:extLst>
                <a:ext uri="{FF2B5EF4-FFF2-40B4-BE49-F238E27FC236}">
                  <a16:creationId xmlns:a16="http://schemas.microsoft.com/office/drawing/2014/main" id="{7BCBF663-FE0E-BDB1-0AFF-107A4B4C7015}"/>
                </a:ext>
              </a:extLst>
            </p:cNvPr>
            <p:cNvSpPr/>
            <p:nvPr/>
          </p:nvSpPr>
          <p:spPr>
            <a:xfrm>
              <a:off x="44278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020;p75">
              <a:extLst>
                <a:ext uri="{FF2B5EF4-FFF2-40B4-BE49-F238E27FC236}">
                  <a16:creationId xmlns:a16="http://schemas.microsoft.com/office/drawing/2014/main" id="{03353595-45B8-1158-906F-25FB3B49B5DF}"/>
                </a:ext>
              </a:extLst>
            </p:cNvPr>
            <p:cNvSpPr/>
            <p:nvPr/>
          </p:nvSpPr>
          <p:spPr>
            <a:xfrm>
              <a:off x="44278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021;p75">
              <a:extLst>
                <a:ext uri="{FF2B5EF4-FFF2-40B4-BE49-F238E27FC236}">
                  <a16:creationId xmlns:a16="http://schemas.microsoft.com/office/drawing/2014/main" id="{73C92134-747F-E8B3-3DD9-1BC85041361C}"/>
                </a:ext>
              </a:extLst>
            </p:cNvPr>
            <p:cNvSpPr/>
            <p:nvPr/>
          </p:nvSpPr>
          <p:spPr>
            <a:xfrm>
              <a:off x="442782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022;p75">
              <a:extLst>
                <a:ext uri="{FF2B5EF4-FFF2-40B4-BE49-F238E27FC236}">
                  <a16:creationId xmlns:a16="http://schemas.microsoft.com/office/drawing/2014/main" id="{BC9F7E2F-63CD-A548-F9FB-F9A7DB113DAA}"/>
                </a:ext>
              </a:extLst>
            </p:cNvPr>
            <p:cNvSpPr/>
            <p:nvPr/>
          </p:nvSpPr>
          <p:spPr>
            <a:xfrm>
              <a:off x="442782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023;p75">
              <a:extLst>
                <a:ext uri="{FF2B5EF4-FFF2-40B4-BE49-F238E27FC236}">
                  <a16:creationId xmlns:a16="http://schemas.microsoft.com/office/drawing/2014/main" id="{B6CE0F64-9BD4-0EA9-3F78-70723C9BD386}"/>
                </a:ext>
              </a:extLst>
            </p:cNvPr>
            <p:cNvSpPr/>
            <p:nvPr/>
          </p:nvSpPr>
          <p:spPr>
            <a:xfrm>
              <a:off x="43516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024;p75">
              <a:extLst>
                <a:ext uri="{FF2B5EF4-FFF2-40B4-BE49-F238E27FC236}">
                  <a16:creationId xmlns:a16="http://schemas.microsoft.com/office/drawing/2014/main" id="{FCB37027-C4B5-A3BE-26D2-55B10C0F79E7}"/>
                </a:ext>
              </a:extLst>
            </p:cNvPr>
            <p:cNvSpPr/>
            <p:nvPr/>
          </p:nvSpPr>
          <p:spPr>
            <a:xfrm>
              <a:off x="43516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025;p75">
              <a:extLst>
                <a:ext uri="{FF2B5EF4-FFF2-40B4-BE49-F238E27FC236}">
                  <a16:creationId xmlns:a16="http://schemas.microsoft.com/office/drawing/2014/main" id="{661C3BC7-36A4-8F00-D467-51C33D62E77C}"/>
                </a:ext>
              </a:extLst>
            </p:cNvPr>
            <p:cNvSpPr/>
            <p:nvPr/>
          </p:nvSpPr>
          <p:spPr>
            <a:xfrm>
              <a:off x="43516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026;p75">
              <a:extLst>
                <a:ext uri="{FF2B5EF4-FFF2-40B4-BE49-F238E27FC236}">
                  <a16:creationId xmlns:a16="http://schemas.microsoft.com/office/drawing/2014/main" id="{4F2D3295-8954-A52F-FE89-03B4EE609685}"/>
                </a:ext>
              </a:extLst>
            </p:cNvPr>
            <p:cNvSpPr/>
            <p:nvPr/>
          </p:nvSpPr>
          <p:spPr>
            <a:xfrm>
              <a:off x="435160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027;p75">
              <a:extLst>
                <a:ext uri="{FF2B5EF4-FFF2-40B4-BE49-F238E27FC236}">
                  <a16:creationId xmlns:a16="http://schemas.microsoft.com/office/drawing/2014/main" id="{A7B1A491-A5E5-6A05-E6BC-81193A90E580}"/>
                </a:ext>
              </a:extLst>
            </p:cNvPr>
            <p:cNvSpPr/>
            <p:nvPr/>
          </p:nvSpPr>
          <p:spPr>
            <a:xfrm>
              <a:off x="435160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028;p75">
              <a:extLst>
                <a:ext uri="{FF2B5EF4-FFF2-40B4-BE49-F238E27FC236}">
                  <a16:creationId xmlns:a16="http://schemas.microsoft.com/office/drawing/2014/main" id="{96DDB99A-88FF-9A1D-63CC-445E0B27D8AA}"/>
                </a:ext>
              </a:extLst>
            </p:cNvPr>
            <p:cNvSpPr/>
            <p:nvPr/>
          </p:nvSpPr>
          <p:spPr>
            <a:xfrm>
              <a:off x="42756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029;p75">
              <a:extLst>
                <a:ext uri="{FF2B5EF4-FFF2-40B4-BE49-F238E27FC236}">
                  <a16:creationId xmlns:a16="http://schemas.microsoft.com/office/drawing/2014/main" id="{19C062B9-834C-50AC-B1C3-3CB91F8A24A9}"/>
                </a:ext>
              </a:extLst>
            </p:cNvPr>
            <p:cNvSpPr/>
            <p:nvPr/>
          </p:nvSpPr>
          <p:spPr>
            <a:xfrm>
              <a:off x="42756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030;p75">
              <a:extLst>
                <a:ext uri="{FF2B5EF4-FFF2-40B4-BE49-F238E27FC236}">
                  <a16:creationId xmlns:a16="http://schemas.microsoft.com/office/drawing/2014/main" id="{AA10781C-AD4C-C883-7F33-7423C6040B77}"/>
                </a:ext>
              </a:extLst>
            </p:cNvPr>
            <p:cNvSpPr/>
            <p:nvPr/>
          </p:nvSpPr>
          <p:spPr>
            <a:xfrm>
              <a:off x="42756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031;p75">
              <a:extLst>
                <a:ext uri="{FF2B5EF4-FFF2-40B4-BE49-F238E27FC236}">
                  <a16:creationId xmlns:a16="http://schemas.microsoft.com/office/drawing/2014/main" id="{104DCCFD-6AE8-E16E-8F93-74B6F1774997}"/>
                </a:ext>
              </a:extLst>
            </p:cNvPr>
            <p:cNvSpPr/>
            <p:nvPr/>
          </p:nvSpPr>
          <p:spPr>
            <a:xfrm>
              <a:off x="427560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032;p75">
              <a:extLst>
                <a:ext uri="{FF2B5EF4-FFF2-40B4-BE49-F238E27FC236}">
                  <a16:creationId xmlns:a16="http://schemas.microsoft.com/office/drawing/2014/main" id="{748695D1-428E-7F3C-BA44-244E63657FCC}"/>
                </a:ext>
              </a:extLst>
            </p:cNvPr>
            <p:cNvSpPr/>
            <p:nvPr/>
          </p:nvSpPr>
          <p:spPr>
            <a:xfrm>
              <a:off x="42756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033;p75">
              <a:extLst>
                <a:ext uri="{FF2B5EF4-FFF2-40B4-BE49-F238E27FC236}">
                  <a16:creationId xmlns:a16="http://schemas.microsoft.com/office/drawing/2014/main" id="{E60DC87E-8A83-3CAB-1B6A-A100FFB91F26}"/>
                </a:ext>
              </a:extLst>
            </p:cNvPr>
            <p:cNvSpPr/>
            <p:nvPr/>
          </p:nvSpPr>
          <p:spPr>
            <a:xfrm>
              <a:off x="42756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034;p75">
              <a:extLst>
                <a:ext uri="{FF2B5EF4-FFF2-40B4-BE49-F238E27FC236}">
                  <a16:creationId xmlns:a16="http://schemas.microsoft.com/office/drawing/2014/main" id="{2C721A24-BCB2-6E62-C71F-E30D2139CE03}"/>
                </a:ext>
              </a:extLst>
            </p:cNvPr>
            <p:cNvSpPr/>
            <p:nvPr/>
          </p:nvSpPr>
          <p:spPr>
            <a:xfrm>
              <a:off x="42756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035;p75">
              <a:extLst>
                <a:ext uri="{FF2B5EF4-FFF2-40B4-BE49-F238E27FC236}">
                  <a16:creationId xmlns:a16="http://schemas.microsoft.com/office/drawing/2014/main" id="{8B4F95B6-1B36-FDD6-7DAE-3C278F15D721}"/>
                </a:ext>
              </a:extLst>
            </p:cNvPr>
            <p:cNvSpPr/>
            <p:nvPr/>
          </p:nvSpPr>
          <p:spPr>
            <a:xfrm>
              <a:off x="42756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036;p75">
              <a:extLst>
                <a:ext uri="{FF2B5EF4-FFF2-40B4-BE49-F238E27FC236}">
                  <a16:creationId xmlns:a16="http://schemas.microsoft.com/office/drawing/2014/main" id="{9A7CB298-3997-BA1F-2C37-812A1B3767E3}"/>
                </a:ext>
              </a:extLst>
            </p:cNvPr>
            <p:cNvSpPr/>
            <p:nvPr/>
          </p:nvSpPr>
          <p:spPr>
            <a:xfrm>
              <a:off x="41994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037;p75">
              <a:extLst>
                <a:ext uri="{FF2B5EF4-FFF2-40B4-BE49-F238E27FC236}">
                  <a16:creationId xmlns:a16="http://schemas.microsoft.com/office/drawing/2014/main" id="{A3B6B0E6-ED58-728B-80BC-F0597ED0162F}"/>
                </a:ext>
              </a:extLst>
            </p:cNvPr>
            <p:cNvSpPr/>
            <p:nvPr/>
          </p:nvSpPr>
          <p:spPr>
            <a:xfrm>
              <a:off x="41994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038;p75">
              <a:extLst>
                <a:ext uri="{FF2B5EF4-FFF2-40B4-BE49-F238E27FC236}">
                  <a16:creationId xmlns:a16="http://schemas.microsoft.com/office/drawing/2014/main" id="{6277F73B-4BE3-731F-C373-4F51C5B0B972}"/>
                </a:ext>
              </a:extLst>
            </p:cNvPr>
            <p:cNvSpPr/>
            <p:nvPr/>
          </p:nvSpPr>
          <p:spPr>
            <a:xfrm>
              <a:off x="41994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039;p75">
              <a:extLst>
                <a:ext uri="{FF2B5EF4-FFF2-40B4-BE49-F238E27FC236}">
                  <a16:creationId xmlns:a16="http://schemas.microsoft.com/office/drawing/2014/main" id="{BC76E4F3-7B68-EF65-5B82-895FB6EA1EFC}"/>
                </a:ext>
              </a:extLst>
            </p:cNvPr>
            <p:cNvSpPr/>
            <p:nvPr/>
          </p:nvSpPr>
          <p:spPr>
            <a:xfrm>
              <a:off x="41994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040;p75">
              <a:extLst>
                <a:ext uri="{FF2B5EF4-FFF2-40B4-BE49-F238E27FC236}">
                  <a16:creationId xmlns:a16="http://schemas.microsoft.com/office/drawing/2014/main" id="{2CAEE5DC-F7FD-43F8-BBF7-24085CD45A76}"/>
                </a:ext>
              </a:extLst>
            </p:cNvPr>
            <p:cNvSpPr/>
            <p:nvPr/>
          </p:nvSpPr>
          <p:spPr>
            <a:xfrm>
              <a:off x="41231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041;p75">
              <a:extLst>
                <a:ext uri="{FF2B5EF4-FFF2-40B4-BE49-F238E27FC236}">
                  <a16:creationId xmlns:a16="http://schemas.microsoft.com/office/drawing/2014/main" id="{472ABC0C-8879-7EFA-8A30-2A6D66E210FB}"/>
                </a:ext>
              </a:extLst>
            </p:cNvPr>
            <p:cNvSpPr/>
            <p:nvPr/>
          </p:nvSpPr>
          <p:spPr>
            <a:xfrm>
              <a:off x="41231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042;p75">
              <a:extLst>
                <a:ext uri="{FF2B5EF4-FFF2-40B4-BE49-F238E27FC236}">
                  <a16:creationId xmlns:a16="http://schemas.microsoft.com/office/drawing/2014/main" id="{32A4E2E1-F68A-A578-ACBF-ED5F7EE4C22C}"/>
                </a:ext>
              </a:extLst>
            </p:cNvPr>
            <p:cNvSpPr/>
            <p:nvPr/>
          </p:nvSpPr>
          <p:spPr>
            <a:xfrm>
              <a:off x="41231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043;p75">
              <a:extLst>
                <a:ext uri="{FF2B5EF4-FFF2-40B4-BE49-F238E27FC236}">
                  <a16:creationId xmlns:a16="http://schemas.microsoft.com/office/drawing/2014/main" id="{9A2E8B81-0B21-1750-E1E8-B4DE19972485}"/>
                </a:ext>
              </a:extLst>
            </p:cNvPr>
            <p:cNvSpPr/>
            <p:nvPr/>
          </p:nvSpPr>
          <p:spPr>
            <a:xfrm>
              <a:off x="41231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044;p75">
              <a:extLst>
                <a:ext uri="{FF2B5EF4-FFF2-40B4-BE49-F238E27FC236}">
                  <a16:creationId xmlns:a16="http://schemas.microsoft.com/office/drawing/2014/main" id="{1810F2A0-ECF6-FC6A-8351-208115743342}"/>
                </a:ext>
              </a:extLst>
            </p:cNvPr>
            <p:cNvSpPr/>
            <p:nvPr/>
          </p:nvSpPr>
          <p:spPr>
            <a:xfrm>
              <a:off x="41231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045;p75">
              <a:extLst>
                <a:ext uri="{FF2B5EF4-FFF2-40B4-BE49-F238E27FC236}">
                  <a16:creationId xmlns:a16="http://schemas.microsoft.com/office/drawing/2014/main" id="{47EA4B6F-8226-0A67-437C-4A01EF269C26}"/>
                </a:ext>
              </a:extLst>
            </p:cNvPr>
            <p:cNvSpPr/>
            <p:nvPr/>
          </p:nvSpPr>
          <p:spPr>
            <a:xfrm>
              <a:off x="40469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046;p75">
              <a:extLst>
                <a:ext uri="{FF2B5EF4-FFF2-40B4-BE49-F238E27FC236}">
                  <a16:creationId xmlns:a16="http://schemas.microsoft.com/office/drawing/2014/main" id="{E554E0B1-C776-EECE-A095-12E98EF86BC9}"/>
                </a:ext>
              </a:extLst>
            </p:cNvPr>
            <p:cNvSpPr/>
            <p:nvPr/>
          </p:nvSpPr>
          <p:spPr>
            <a:xfrm>
              <a:off x="40469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047;p75">
              <a:extLst>
                <a:ext uri="{FF2B5EF4-FFF2-40B4-BE49-F238E27FC236}">
                  <a16:creationId xmlns:a16="http://schemas.microsoft.com/office/drawing/2014/main" id="{49B80F1E-B6ED-56EC-11FE-25029CDF53C8}"/>
                </a:ext>
              </a:extLst>
            </p:cNvPr>
            <p:cNvSpPr/>
            <p:nvPr/>
          </p:nvSpPr>
          <p:spPr>
            <a:xfrm>
              <a:off x="40469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048;p75">
              <a:extLst>
                <a:ext uri="{FF2B5EF4-FFF2-40B4-BE49-F238E27FC236}">
                  <a16:creationId xmlns:a16="http://schemas.microsoft.com/office/drawing/2014/main" id="{7B21D3B6-8467-A5CC-F873-EA3D72DE2925}"/>
                </a:ext>
              </a:extLst>
            </p:cNvPr>
            <p:cNvSpPr/>
            <p:nvPr/>
          </p:nvSpPr>
          <p:spPr>
            <a:xfrm>
              <a:off x="39709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049;p75">
              <a:extLst>
                <a:ext uri="{FF2B5EF4-FFF2-40B4-BE49-F238E27FC236}">
                  <a16:creationId xmlns:a16="http://schemas.microsoft.com/office/drawing/2014/main" id="{C815D76C-3C99-85EE-F95B-549D4B50F2EA}"/>
                </a:ext>
              </a:extLst>
            </p:cNvPr>
            <p:cNvSpPr/>
            <p:nvPr/>
          </p:nvSpPr>
          <p:spPr>
            <a:xfrm>
              <a:off x="39709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050;p75">
              <a:extLst>
                <a:ext uri="{FF2B5EF4-FFF2-40B4-BE49-F238E27FC236}">
                  <a16:creationId xmlns:a16="http://schemas.microsoft.com/office/drawing/2014/main" id="{073EDC0D-FCD5-BF37-1A88-2A44397DFB9C}"/>
                </a:ext>
              </a:extLst>
            </p:cNvPr>
            <p:cNvSpPr/>
            <p:nvPr/>
          </p:nvSpPr>
          <p:spPr>
            <a:xfrm>
              <a:off x="39709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051;p75">
              <a:extLst>
                <a:ext uri="{FF2B5EF4-FFF2-40B4-BE49-F238E27FC236}">
                  <a16:creationId xmlns:a16="http://schemas.microsoft.com/office/drawing/2014/main" id="{F90794EB-74E1-5747-6E77-E5FFC216CA13}"/>
                </a:ext>
              </a:extLst>
            </p:cNvPr>
            <p:cNvSpPr/>
            <p:nvPr/>
          </p:nvSpPr>
          <p:spPr>
            <a:xfrm>
              <a:off x="38947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052;p75">
              <a:extLst>
                <a:ext uri="{FF2B5EF4-FFF2-40B4-BE49-F238E27FC236}">
                  <a16:creationId xmlns:a16="http://schemas.microsoft.com/office/drawing/2014/main" id="{3B03E1B1-1FA4-396B-2FA4-9D21721FA27B}"/>
                </a:ext>
              </a:extLst>
            </p:cNvPr>
            <p:cNvSpPr/>
            <p:nvPr/>
          </p:nvSpPr>
          <p:spPr>
            <a:xfrm>
              <a:off x="38947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053;p75">
              <a:extLst>
                <a:ext uri="{FF2B5EF4-FFF2-40B4-BE49-F238E27FC236}">
                  <a16:creationId xmlns:a16="http://schemas.microsoft.com/office/drawing/2014/main" id="{0211897D-8E61-B799-E0FE-AEA439DB393A}"/>
                </a:ext>
              </a:extLst>
            </p:cNvPr>
            <p:cNvSpPr/>
            <p:nvPr/>
          </p:nvSpPr>
          <p:spPr>
            <a:xfrm>
              <a:off x="38947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054;p75">
              <a:extLst>
                <a:ext uri="{FF2B5EF4-FFF2-40B4-BE49-F238E27FC236}">
                  <a16:creationId xmlns:a16="http://schemas.microsoft.com/office/drawing/2014/main" id="{277EFE64-399E-99F0-B8EA-E64654BA7040}"/>
                </a:ext>
              </a:extLst>
            </p:cNvPr>
            <p:cNvSpPr/>
            <p:nvPr/>
          </p:nvSpPr>
          <p:spPr>
            <a:xfrm>
              <a:off x="38947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055;p75">
              <a:extLst>
                <a:ext uri="{FF2B5EF4-FFF2-40B4-BE49-F238E27FC236}">
                  <a16:creationId xmlns:a16="http://schemas.microsoft.com/office/drawing/2014/main" id="{6FA79FB3-FC69-8B41-8AEA-7CF91202A222}"/>
                </a:ext>
              </a:extLst>
            </p:cNvPr>
            <p:cNvSpPr/>
            <p:nvPr/>
          </p:nvSpPr>
          <p:spPr>
            <a:xfrm>
              <a:off x="38185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056;p75">
              <a:extLst>
                <a:ext uri="{FF2B5EF4-FFF2-40B4-BE49-F238E27FC236}">
                  <a16:creationId xmlns:a16="http://schemas.microsoft.com/office/drawing/2014/main" id="{925DC393-832F-15AF-5045-16DE0F487A6E}"/>
                </a:ext>
              </a:extLst>
            </p:cNvPr>
            <p:cNvSpPr/>
            <p:nvPr/>
          </p:nvSpPr>
          <p:spPr>
            <a:xfrm>
              <a:off x="38185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057;p75">
              <a:extLst>
                <a:ext uri="{FF2B5EF4-FFF2-40B4-BE49-F238E27FC236}">
                  <a16:creationId xmlns:a16="http://schemas.microsoft.com/office/drawing/2014/main" id="{BBE2B335-A621-6F0F-5C57-AAB109F6E092}"/>
                </a:ext>
              </a:extLst>
            </p:cNvPr>
            <p:cNvSpPr/>
            <p:nvPr/>
          </p:nvSpPr>
          <p:spPr>
            <a:xfrm>
              <a:off x="38185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058;p75">
              <a:extLst>
                <a:ext uri="{FF2B5EF4-FFF2-40B4-BE49-F238E27FC236}">
                  <a16:creationId xmlns:a16="http://schemas.microsoft.com/office/drawing/2014/main" id="{8BBED10A-C490-9365-D12C-E57EDE283D69}"/>
                </a:ext>
              </a:extLst>
            </p:cNvPr>
            <p:cNvSpPr/>
            <p:nvPr/>
          </p:nvSpPr>
          <p:spPr>
            <a:xfrm>
              <a:off x="38185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059;p75">
              <a:extLst>
                <a:ext uri="{FF2B5EF4-FFF2-40B4-BE49-F238E27FC236}">
                  <a16:creationId xmlns:a16="http://schemas.microsoft.com/office/drawing/2014/main" id="{90EECF3A-6983-8A6D-346D-CF22DE5442D9}"/>
                </a:ext>
              </a:extLst>
            </p:cNvPr>
            <p:cNvSpPr/>
            <p:nvPr/>
          </p:nvSpPr>
          <p:spPr>
            <a:xfrm>
              <a:off x="38185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060;p75">
              <a:extLst>
                <a:ext uri="{FF2B5EF4-FFF2-40B4-BE49-F238E27FC236}">
                  <a16:creationId xmlns:a16="http://schemas.microsoft.com/office/drawing/2014/main" id="{8A3476AE-3247-65E1-12BF-C13689AF5B7A}"/>
                </a:ext>
              </a:extLst>
            </p:cNvPr>
            <p:cNvSpPr/>
            <p:nvPr/>
          </p:nvSpPr>
          <p:spPr>
            <a:xfrm>
              <a:off x="381852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061;p75">
              <a:extLst>
                <a:ext uri="{FF2B5EF4-FFF2-40B4-BE49-F238E27FC236}">
                  <a16:creationId xmlns:a16="http://schemas.microsoft.com/office/drawing/2014/main" id="{04AAFBA9-FFC8-8960-A2FD-AE60A18DED8A}"/>
                </a:ext>
              </a:extLst>
            </p:cNvPr>
            <p:cNvSpPr/>
            <p:nvPr/>
          </p:nvSpPr>
          <p:spPr>
            <a:xfrm>
              <a:off x="38185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062;p75">
              <a:extLst>
                <a:ext uri="{FF2B5EF4-FFF2-40B4-BE49-F238E27FC236}">
                  <a16:creationId xmlns:a16="http://schemas.microsoft.com/office/drawing/2014/main" id="{911030A0-3BFD-D7BE-0E27-1A3E9F47173C}"/>
                </a:ext>
              </a:extLst>
            </p:cNvPr>
            <p:cNvSpPr/>
            <p:nvPr/>
          </p:nvSpPr>
          <p:spPr>
            <a:xfrm>
              <a:off x="38185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4063;p75">
              <a:extLst>
                <a:ext uri="{FF2B5EF4-FFF2-40B4-BE49-F238E27FC236}">
                  <a16:creationId xmlns:a16="http://schemas.microsoft.com/office/drawing/2014/main" id="{B7F300A0-FF45-3EC7-3A65-8925869DFA02}"/>
                </a:ext>
              </a:extLst>
            </p:cNvPr>
            <p:cNvSpPr/>
            <p:nvPr/>
          </p:nvSpPr>
          <p:spPr>
            <a:xfrm>
              <a:off x="3742300" y="37803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4064;p75">
              <a:extLst>
                <a:ext uri="{FF2B5EF4-FFF2-40B4-BE49-F238E27FC236}">
                  <a16:creationId xmlns:a16="http://schemas.microsoft.com/office/drawing/2014/main" id="{C8986914-2B7F-5F76-6B20-F49FA0F7C6BA}"/>
                </a:ext>
              </a:extLst>
            </p:cNvPr>
            <p:cNvSpPr/>
            <p:nvPr/>
          </p:nvSpPr>
          <p:spPr>
            <a:xfrm>
              <a:off x="37423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4065;p75">
              <a:extLst>
                <a:ext uri="{FF2B5EF4-FFF2-40B4-BE49-F238E27FC236}">
                  <a16:creationId xmlns:a16="http://schemas.microsoft.com/office/drawing/2014/main" id="{265A7DD7-C247-FC81-DB50-31E91843F4E2}"/>
                </a:ext>
              </a:extLst>
            </p:cNvPr>
            <p:cNvSpPr/>
            <p:nvPr/>
          </p:nvSpPr>
          <p:spPr>
            <a:xfrm>
              <a:off x="37423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4066;p75">
              <a:extLst>
                <a:ext uri="{FF2B5EF4-FFF2-40B4-BE49-F238E27FC236}">
                  <a16:creationId xmlns:a16="http://schemas.microsoft.com/office/drawing/2014/main" id="{880F0944-AA0B-CE1D-796B-1CCB8FE6CD1B}"/>
                </a:ext>
              </a:extLst>
            </p:cNvPr>
            <p:cNvSpPr/>
            <p:nvPr/>
          </p:nvSpPr>
          <p:spPr>
            <a:xfrm>
              <a:off x="37423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067;p75">
              <a:extLst>
                <a:ext uri="{FF2B5EF4-FFF2-40B4-BE49-F238E27FC236}">
                  <a16:creationId xmlns:a16="http://schemas.microsoft.com/office/drawing/2014/main" id="{77490A61-2EA9-B3AE-A6E6-412C5996828E}"/>
                </a:ext>
              </a:extLst>
            </p:cNvPr>
            <p:cNvSpPr/>
            <p:nvPr/>
          </p:nvSpPr>
          <p:spPr>
            <a:xfrm>
              <a:off x="37421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068;p75">
              <a:extLst>
                <a:ext uri="{FF2B5EF4-FFF2-40B4-BE49-F238E27FC236}">
                  <a16:creationId xmlns:a16="http://schemas.microsoft.com/office/drawing/2014/main" id="{39AFF80C-0168-C96F-AB5F-DD6FABAC8C0E}"/>
                </a:ext>
              </a:extLst>
            </p:cNvPr>
            <p:cNvSpPr/>
            <p:nvPr/>
          </p:nvSpPr>
          <p:spPr>
            <a:xfrm>
              <a:off x="37423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069;p75">
              <a:extLst>
                <a:ext uri="{FF2B5EF4-FFF2-40B4-BE49-F238E27FC236}">
                  <a16:creationId xmlns:a16="http://schemas.microsoft.com/office/drawing/2014/main" id="{E6F1638E-3B3E-89A8-8100-2FEAD98A9BA2}"/>
                </a:ext>
              </a:extLst>
            </p:cNvPr>
            <p:cNvSpPr/>
            <p:nvPr/>
          </p:nvSpPr>
          <p:spPr>
            <a:xfrm>
              <a:off x="366595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070;p75">
              <a:extLst>
                <a:ext uri="{FF2B5EF4-FFF2-40B4-BE49-F238E27FC236}">
                  <a16:creationId xmlns:a16="http://schemas.microsoft.com/office/drawing/2014/main" id="{5D08B6E9-36DA-5E6B-F2A5-89250B03AB09}"/>
                </a:ext>
              </a:extLst>
            </p:cNvPr>
            <p:cNvSpPr/>
            <p:nvPr/>
          </p:nvSpPr>
          <p:spPr>
            <a:xfrm>
              <a:off x="36661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071;p75">
              <a:extLst>
                <a:ext uri="{FF2B5EF4-FFF2-40B4-BE49-F238E27FC236}">
                  <a16:creationId xmlns:a16="http://schemas.microsoft.com/office/drawing/2014/main" id="{05ED3B5B-297E-DEF3-5F0A-7B4A0CB8630F}"/>
                </a:ext>
              </a:extLst>
            </p:cNvPr>
            <p:cNvSpPr/>
            <p:nvPr/>
          </p:nvSpPr>
          <p:spPr>
            <a:xfrm>
              <a:off x="36661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072;p75">
              <a:extLst>
                <a:ext uri="{FF2B5EF4-FFF2-40B4-BE49-F238E27FC236}">
                  <a16:creationId xmlns:a16="http://schemas.microsoft.com/office/drawing/2014/main" id="{A74BFEBB-BADB-55A9-B114-2CEF49B668E2}"/>
                </a:ext>
              </a:extLst>
            </p:cNvPr>
            <p:cNvSpPr/>
            <p:nvPr/>
          </p:nvSpPr>
          <p:spPr>
            <a:xfrm>
              <a:off x="35898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073;p75">
              <a:extLst>
                <a:ext uri="{FF2B5EF4-FFF2-40B4-BE49-F238E27FC236}">
                  <a16:creationId xmlns:a16="http://schemas.microsoft.com/office/drawing/2014/main" id="{F8A17F5A-9CE9-32C9-5F4E-6F5BE8EADCB0}"/>
                </a:ext>
              </a:extLst>
            </p:cNvPr>
            <p:cNvSpPr/>
            <p:nvPr/>
          </p:nvSpPr>
          <p:spPr>
            <a:xfrm>
              <a:off x="35898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074;p75">
              <a:extLst>
                <a:ext uri="{FF2B5EF4-FFF2-40B4-BE49-F238E27FC236}">
                  <a16:creationId xmlns:a16="http://schemas.microsoft.com/office/drawing/2014/main" id="{59472BA1-9BB6-E261-9DB6-333EF988CAD3}"/>
                </a:ext>
              </a:extLst>
            </p:cNvPr>
            <p:cNvSpPr/>
            <p:nvPr/>
          </p:nvSpPr>
          <p:spPr>
            <a:xfrm>
              <a:off x="35898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075;p75">
              <a:extLst>
                <a:ext uri="{FF2B5EF4-FFF2-40B4-BE49-F238E27FC236}">
                  <a16:creationId xmlns:a16="http://schemas.microsoft.com/office/drawing/2014/main" id="{1FAAB6D0-09BF-2E74-BB69-22DEE0C53FEC}"/>
                </a:ext>
              </a:extLst>
            </p:cNvPr>
            <p:cNvSpPr/>
            <p:nvPr/>
          </p:nvSpPr>
          <p:spPr>
            <a:xfrm>
              <a:off x="35136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076;p75">
              <a:extLst>
                <a:ext uri="{FF2B5EF4-FFF2-40B4-BE49-F238E27FC236}">
                  <a16:creationId xmlns:a16="http://schemas.microsoft.com/office/drawing/2014/main" id="{B89414F4-B416-95F6-036C-9574C59DAE5D}"/>
                </a:ext>
              </a:extLst>
            </p:cNvPr>
            <p:cNvSpPr/>
            <p:nvPr/>
          </p:nvSpPr>
          <p:spPr>
            <a:xfrm>
              <a:off x="35136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077;p75">
              <a:extLst>
                <a:ext uri="{FF2B5EF4-FFF2-40B4-BE49-F238E27FC236}">
                  <a16:creationId xmlns:a16="http://schemas.microsoft.com/office/drawing/2014/main" id="{DDC4EF15-A77D-9691-7DE3-6C96586C2833}"/>
                </a:ext>
              </a:extLst>
            </p:cNvPr>
            <p:cNvSpPr/>
            <p:nvPr/>
          </p:nvSpPr>
          <p:spPr>
            <a:xfrm>
              <a:off x="35136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078;p75">
              <a:extLst>
                <a:ext uri="{FF2B5EF4-FFF2-40B4-BE49-F238E27FC236}">
                  <a16:creationId xmlns:a16="http://schemas.microsoft.com/office/drawing/2014/main" id="{8E725766-11D6-9FCC-1113-865A306D7E70}"/>
                </a:ext>
              </a:extLst>
            </p:cNvPr>
            <p:cNvSpPr/>
            <p:nvPr/>
          </p:nvSpPr>
          <p:spPr>
            <a:xfrm>
              <a:off x="34374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079;p75">
              <a:extLst>
                <a:ext uri="{FF2B5EF4-FFF2-40B4-BE49-F238E27FC236}">
                  <a16:creationId xmlns:a16="http://schemas.microsoft.com/office/drawing/2014/main" id="{108A13A9-AA83-D583-A22A-4D717D610116}"/>
                </a:ext>
              </a:extLst>
            </p:cNvPr>
            <p:cNvSpPr/>
            <p:nvPr/>
          </p:nvSpPr>
          <p:spPr>
            <a:xfrm>
              <a:off x="34374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080;p75">
              <a:extLst>
                <a:ext uri="{FF2B5EF4-FFF2-40B4-BE49-F238E27FC236}">
                  <a16:creationId xmlns:a16="http://schemas.microsoft.com/office/drawing/2014/main" id="{13BB5D06-6E35-AA72-B8CF-EBCB6B4869AC}"/>
                </a:ext>
              </a:extLst>
            </p:cNvPr>
            <p:cNvSpPr/>
            <p:nvPr/>
          </p:nvSpPr>
          <p:spPr>
            <a:xfrm>
              <a:off x="343745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081;p75">
              <a:extLst>
                <a:ext uri="{FF2B5EF4-FFF2-40B4-BE49-F238E27FC236}">
                  <a16:creationId xmlns:a16="http://schemas.microsoft.com/office/drawing/2014/main" id="{D1A14AFC-426B-3B5F-0255-18B79BA683B2}"/>
                </a:ext>
              </a:extLst>
            </p:cNvPr>
            <p:cNvSpPr/>
            <p:nvPr/>
          </p:nvSpPr>
          <p:spPr>
            <a:xfrm>
              <a:off x="34374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082;p75">
              <a:extLst>
                <a:ext uri="{FF2B5EF4-FFF2-40B4-BE49-F238E27FC236}">
                  <a16:creationId xmlns:a16="http://schemas.microsoft.com/office/drawing/2014/main" id="{171CB873-1BDD-15C5-1466-9F0F41B7A20C}"/>
                </a:ext>
              </a:extLst>
            </p:cNvPr>
            <p:cNvSpPr/>
            <p:nvPr/>
          </p:nvSpPr>
          <p:spPr>
            <a:xfrm>
              <a:off x="336145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083;p75">
              <a:extLst>
                <a:ext uri="{FF2B5EF4-FFF2-40B4-BE49-F238E27FC236}">
                  <a16:creationId xmlns:a16="http://schemas.microsoft.com/office/drawing/2014/main" id="{444FAFC2-5EE2-9BD4-0274-890BAAC86DA3}"/>
                </a:ext>
              </a:extLst>
            </p:cNvPr>
            <p:cNvSpPr/>
            <p:nvPr/>
          </p:nvSpPr>
          <p:spPr>
            <a:xfrm>
              <a:off x="33614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084;p75">
              <a:extLst>
                <a:ext uri="{FF2B5EF4-FFF2-40B4-BE49-F238E27FC236}">
                  <a16:creationId xmlns:a16="http://schemas.microsoft.com/office/drawing/2014/main" id="{85F408C6-68A7-AE33-22F5-49A2747F6C41}"/>
                </a:ext>
              </a:extLst>
            </p:cNvPr>
            <p:cNvSpPr/>
            <p:nvPr/>
          </p:nvSpPr>
          <p:spPr>
            <a:xfrm>
              <a:off x="33614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085;p75">
              <a:extLst>
                <a:ext uri="{FF2B5EF4-FFF2-40B4-BE49-F238E27FC236}">
                  <a16:creationId xmlns:a16="http://schemas.microsoft.com/office/drawing/2014/main" id="{B757B680-8A0B-6A34-B27D-54EA5495262C}"/>
                </a:ext>
              </a:extLst>
            </p:cNvPr>
            <p:cNvSpPr/>
            <p:nvPr/>
          </p:nvSpPr>
          <p:spPr>
            <a:xfrm>
              <a:off x="33614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086;p75">
              <a:extLst>
                <a:ext uri="{FF2B5EF4-FFF2-40B4-BE49-F238E27FC236}">
                  <a16:creationId xmlns:a16="http://schemas.microsoft.com/office/drawing/2014/main" id="{199D1531-888E-B3EF-8CFC-66C53A67C4D7}"/>
                </a:ext>
              </a:extLst>
            </p:cNvPr>
            <p:cNvSpPr/>
            <p:nvPr/>
          </p:nvSpPr>
          <p:spPr>
            <a:xfrm>
              <a:off x="32852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087;p75">
              <a:extLst>
                <a:ext uri="{FF2B5EF4-FFF2-40B4-BE49-F238E27FC236}">
                  <a16:creationId xmlns:a16="http://schemas.microsoft.com/office/drawing/2014/main" id="{8CBA9A81-6C64-8A4F-97AA-D15C187C4688}"/>
                </a:ext>
              </a:extLst>
            </p:cNvPr>
            <p:cNvSpPr/>
            <p:nvPr/>
          </p:nvSpPr>
          <p:spPr>
            <a:xfrm>
              <a:off x="32852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088;p75">
              <a:extLst>
                <a:ext uri="{FF2B5EF4-FFF2-40B4-BE49-F238E27FC236}">
                  <a16:creationId xmlns:a16="http://schemas.microsoft.com/office/drawing/2014/main" id="{F1D3F184-A6F6-1409-A83D-6E01BBDA55EF}"/>
                </a:ext>
              </a:extLst>
            </p:cNvPr>
            <p:cNvSpPr/>
            <p:nvPr/>
          </p:nvSpPr>
          <p:spPr>
            <a:xfrm>
              <a:off x="32852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089;p75">
              <a:extLst>
                <a:ext uri="{FF2B5EF4-FFF2-40B4-BE49-F238E27FC236}">
                  <a16:creationId xmlns:a16="http://schemas.microsoft.com/office/drawing/2014/main" id="{9D6593BB-8113-55CC-AB88-073ACFE902B8}"/>
                </a:ext>
              </a:extLst>
            </p:cNvPr>
            <p:cNvSpPr/>
            <p:nvPr/>
          </p:nvSpPr>
          <p:spPr>
            <a:xfrm>
              <a:off x="32852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090;p75">
              <a:extLst>
                <a:ext uri="{FF2B5EF4-FFF2-40B4-BE49-F238E27FC236}">
                  <a16:creationId xmlns:a16="http://schemas.microsoft.com/office/drawing/2014/main" id="{3375B2C1-2D7C-FECD-4307-3698B809C7C2}"/>
                </a:ext>
              </a:extLst>
            </p:cNvPr>
            <p:cNvSpPr/>
            <p:nvPr/>
          </p:nvSpPr>
          <p:spPr>
            <a:xfrm>
              <a:off x="3209025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091;p75">
              <a:extLst>
                <a:ext uri="{FF2B5EF4-FFF2-40B4-BE49-F238E27FC236}">
                  <a16:creationId xmlns:a16="http://schemas.microsoft.com/office/drawing/2014/main" id="{55D72566-C946-2FA0-3CC8-4916EE2F9B8B}"/>
                </a:ext>
              </a:extLst>
            </p:cNvPr>
            <p:cNvSpPr/>
            <p:nvPr/>
          </p:nvSpPr>
          <p:spPr>
            <a:xfrm>
              <a:off x="32090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092;p75">
              <a:extLst>
                <a:ext uri="{FF2B5EF4-FFF2-40B4-BE49-F238E27FC236}">
                  <a16:creationId xmlns:a16="http://schemas.microsoft.com/office/drawing/2014/main" id="{235BFC72-17B7-F6DE-5F0D-0828578E018A}"/>
                </a:ext>
              </a:extLst>
            </p:cNvPr>
            <p:cNvSpPr/>
            <p:nvPr/>
          </p:nvSpPr>
          <p:spPr>
            <a:xfrm>
              <a:off x="32090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093;p75">
              <a:extLst>
                <a:ext uri="{FF2B5EF4-FFF2-40B4-BE49-F238E27FC236}">
                  <a16:creationId xmlns:a16="http://schemas.microsoft.com/office/drawing/2014/main" id="{931CC16D-3A29-1457-9A45-A1B2E81E8997}"/>
                </a:ext>
              </a:extLst>
            </p:cNvPr>
            <p:cNvSpPr/>
            <p:nvPr/>
          </p:nvSpPr>
          <p:spPr>
            <a:xfrm>
              <a:off x="32090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094;p75">
              <a:extLst>
                <a:ext uri="{FF2B5EF4-FFF2-40B4-BE49-F238E27FC236}">
                  <a16:creationId xmlns:a16="http://schemas.microsoft.com/office/drawing/2014/main" id="{029F6CB1-2DC2-34D8-A842-0E96D71F8954}"/>
                </a:ext>
              </a:extLst>
            </p:cNvPr>
            <p:cNvSpPr/>
            <p:nvPr/>
          </p:nvSpPr>
          <p:spPr>
            <a:xfrm>
              <a:off x="32090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095;p75">
              <a:extLst>
                <a:ext uri="{FF2B5EF4-FFF2-40B4-BE49-F238E27FC236}">
                  <a16:creationId xmlns:a16="http://schemas.microsoft.com/office/drawing/2014/main" id="{8413CC4A-1A39-DF6D-FDEA-4C7ECDFED0FC}"/>
                </a:ext>
              </a:extLst>
            </p:cNvPr>
            <p:cNvSpPr/>
            <p:nvPr/>
          </p:nvSpPr>
          <p:spPr>
            <a:xfrm>
              <a:off x="41994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4096;p75">
              <a:extLst>
                <a:ext uri="{FF2B5EF4-FFF2-40B4-BE49-F238E27FC236}">
                  <a16:creationId xmlns:a16="http://schemas.microsoft.com/office/drawing/2014/main" id="{0EAFED7E-6F29-CEDF-812C-11F5141BCD71}"/>
                </a:ext>
              </a:extLst>
            </p:cNvPr>
            <p:cNvSpPr/>
            <p:nvPr/>
          </p:nvSpPr>
          <p:spPr>
            <a:xfrm>
              <a:off x="3132800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4097;p75">
              <a:extLst>
                <a:ext uri="{FF2B5EF4-FFF2-40B4-BE49-F238E27FC236}">
                  <a16:creationId xmlns:a16="http://schemas.microsoft.com/office/drawing/2014/main" id="{BFE25C2C-3CDC-31BB-CA16-DB62EAC6A110}"/>
                </a:ext>
              </a:extLst>
            </p:cNvPr>
            <p:cNvSpPr/>
            <p:nvPr/>
          </p:nvSpPr>
          <p:spPr>
            <a:xfrm>
              <a:off x="305680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4098;p75">
              <a:extLst>
                <a:ext uri="{FF2B5EF4-FFF2-40B4-BE49-F238E27FC236}">
                  <a16:creationId xmlns:a16="http://schemas.microsoft.com/office/drawing/2014/main" id="{91E2C6AA-69DA-CFA7-5113-707C05FF22C5}"/>
                </a:ext>
              </a:extLst>
            </p:cNvPr>
            <p:cNvSpPr/>
            <p:nvPr/>
          </p:nvSpPr>
          <p:spPr>
            <a:xfrm>
              <a:off x="43516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4099;p75">
              <a:extLst>
                <a:ext uri="{FF2B5EF4-FFF2-40B4-BE49-F238E27FC236}">
                  <a16:creationId xmlns:a16="http://schemas.microsoft.com/office/drawing/2014/main" id="{2B253A3E-3C19-23A0-9F46-854030B3F909}"/>
                </a:ext>
              </a:extLst>
            </p:cNvPr>
            <p:cNvSpPr/>
            <p:nvPr/>
          </p:nvSpPr>
          <p:spPr>
            <a:xfrm>
              <a:off x="43516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4100;p75">
              <a:extLst>
                <a:ext uri="{FF2B5EF4-FFF2-40B4-BE49-F238E27FC236}">
                  <a16:creationId xmlns:a16="http://schemas.microsoft.com/office/drawing/2014/main" id="{9EAECB3B-7A3C-79D7-1733-2D706B9F1DA0}"/>
                </a:ext>
              </a:extLst>
            </p:cNvPr>
            <p:cNvSpPr/>
            <p:nvPr/>
          </p:nvSpPr>
          <p:spPr>
            <a:xfrm>
              <a:off x="43516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4101;p75">
              <a:extLst>
                <a:ext uri="{FF2B5EF4-FFF2-40B4-BE49-F238E27FC236}">
                  <a16:creationId xmlns:a16="http://schemas.microsoft.com/office/drawing/2014/main" id="{81CC89D7-47CB-37B5-41A4-4E3E811BAFD2}"/>
                </a:ext>
              </a:extLst>
            </p:cNvPr>
            <p:cNvSpPr/>
            <p:nvPr/>
          </p:nvSpPr>
          <p:spPr>
            <a:xfrm>
              <a:off x="43516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4102;p75">
              <a:extLst>
                <a:ext uri="{FF2B5EF4-FFF2-40B4-BE49-F238E27FC236}">
                  <a16:creationId xmlns:a16="http://schemas.microsoft.com/office/drawing/2014/main" id="{38D5E54B-BDC7-C24E-705A-91B7DF36E91F}"/>
                </a:ext>
              </a:extLst>
            </p:cNvPr>
            <p:cNvSpPr/>
            <p:nvPr/>
          </p:nvSpPr>
          <p:spPr>
            <a:xfrm>
              <a:off x="43516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4103;p75">
              <a:extLst>
                <a:ext uri="{FF2B5EF4-FFF2-40B4-BE49-F238E27FC236}">
                  <a16:creationId xmlns:a16="http://schemas.microsoft.com/office/drawing/2014/main" id="{EF40C7CF-8D74-F5E3-107C-AF3513AA1BA0}"/>
                </a:ext>
              </a:extLst>
            </p:cNvPr>
            <p:cNvSpPr/>
            <p:nvPr/>
          </p:nvSpPr>
          <p:spPr>
            <a:xfrm>
              <a:off x="43516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4104;p75">
              <a:extLst>
                <a:ext uri="{FF2B5EF4-FFF2-40B4-BE49-F238E27FC236}">
                  <a16:creationId xmlns:a16="http://schemas.microsoft.com/office/drawing/2014/main" id="{3BF56FFB-E0D3-C984-3957-D5C7FC583A8D}"/>
                </a:ext>
              </a:extLst>
            </p:cNvPr>
            <p:cNvSpPr/>
            <p:nvPr/>
          </p:nvSpPr>
          <p:spPr>
            <a:xfrm>
              <a:off x="43516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4105;p75">
              <a:extLst>
                <a:ext uri="{FF2B5EF4-FFF2-40B4-BE49-F238E27FC236}">
                  <a16:creationId xmlns:a16="http://schemas.microsoft.com/office/drawing/2014/main" id="{12E9D410-B6C2-6B83-E5A4-E3E104D5D8A3}"/>
                </a:ext>
              </a:extLst>
            </p:cNvPr>
            <p:cNvSpPr/>
            <p:nvPr/>
          </p:nvSpPr>
          <p:spPr>
            <a:xfrm>
              <a:off x="397095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4106;p75">
              <a:extLst>
                <a:ext uri="{FF2B5EF4-FFF2-40B4-BE49-F238E27FC236}">
                  <a16:creationId xmlns:a16="http://schemas.microsoft.com/office/drawing/2014/main" id="{E44D9942-9665-9482-61AD-99625FBB85E1}"/>
                </a:ext>
              </a:extLst>
            </p:cNvPr>
            <p:cNvSpPr/>
            <p:nvPr/>
          </p:nvSpPr>
          <p:spPr>
            <a:xfrm>
              <a:off x="39709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4107;p75">
              <a:extLst>
                <a:ext uri="{FF2B5EF4-FFF2-40B4-BE49-F238E27FC236}">
                  <a16:creationId xmlns:a16="http://schemas.microsoft.com/office/drawing/2014/main" id="{9E5652DE-E747-AAB8-635A-4A33DA60DD4A}"/>
                </a:ext>
              </a:extLst>
            </p:cNvPr>
            <p:cNvSpPr/>
            <p:nvPr/>
          </p:nvSpPr>
          <p:spPr>
            <a:xfrm>
              <a:off x="36661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4108;p75">
              <a:extLst>
                <a:ext uri="{FF2B5EF4-FFF2-40B4-BE49-F238E27FC236}">
                  <a16:creationId xmlns:a16="http://schemas.microsoft.com/office/drawing/2014/main" id="{EEB2B92E-4CE7-F61C-BCDD-3ED9B6B1C25B}"/>
                </a:ext>
              </a:extLst>
            </p:cNvPr>
            <p:cNvSpPr/>
            <p:nvPr/>
          </p:nvSpPr>
          <p:spPr>
            <a:xfrm>
              <a:off x="37423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4109;p75">
              <a:extLst>
                <a:ext uri="{FF2B5EF4-FFF2-40B4-BE49-F238E27FC236}">
                  <a16:creationId xmlns:a16="http://schemas.microsoft.com/office/drawing/2014/main" id="{4A438161-D203-74FC-DEC1-F4BD38D2D390}"/>
                </a:ext>
              </a:extLst>
            </p:cNvPr>
            <p:cNvSpPr/>
            <p:nvPr/>
          </p:nvSpPr>
          <p:spPr>
            <a:xfrm>
              <a:off x="37423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4110;p75">
              <a:extLst>
                <a:ext uri="{FF2B5EF4-FFF2-40B4-BE49-F238E27FC236}">
                  <a16:creationId xmlns:a16="http://schemas.microsoft.com/office/drawing/2014/main" id="{C309D332-A9FC-1F2C-D96A-5682B9E9E312}"/>
                </a:ext>
              </a:extLst>
            </p:cNvPr>
            <p:cNvSpPr/>
            <p:nvPr/>
          </p:nvSpPr>
          <p:spPr>
            <a:xfrm>
              <a:off x="38185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4111;p75">
              <a:extLst>
                <a:ext uri="{FF2B5EF4-FFF2-40B4-BE49-F238E27FC236}">
                  <a16:creationId xmlns:a16="http://schemas.microsoft.com/office/drawing/2014/main" id="{23A07478-F14F-B8F5-8DDB-CFE6799CB068}"/>
                </a:ext>
              </a:extLst>
            </p:cNvPr>
            <p:cNvSpPr/>
            <p:nvPr/>
          </p:nvSpPr>
          <p:spPr>
            <a:xfrm>
              <a:off x="38947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4112;p75">
              <a:extLst>
                <a:ext uri="{FF2B5EF4-FFF2-40B4-BE49-F238E27FC236}">
                  <a16:creationId xmlns:a16="http://schemas.microsoft.com/office/drawing/2014/main" id="{F4951929-076F-BDF8-58F2-0D45A54E07DD}"/>
                </a:ext>
              </a:extLst>
            </p:cNvPr>
            <p:cNvSpPr/>
            <p:nvPr/>
          </p:nvSpPr>
          <p:spPr>
            <a:xfrm>
              <a:off x="38947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4113;p75">
              <a:extLst>
                <a:ext uri="{FF2B5EF4-FFF2-40B4-BE49-F238E27FC236}">
                  <a16:creationId xmlns:a16="http://schemas.microsoft.com/office/drawing/2014/main" id="{4871EFB0-9E18-8F7B-EC2C-E4E649549102}"/>
                </a:ext>
              </a:extLst>
            </p:cNvPr>
            <p:cNvSpPr/>
            <p:nvPr/>
          </p:nvSpPr>
          <p:spPr>
            <a:xfrm>
              <a:off x="39709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114;p75">
              <a:extLst>
                <a:ext uri="{FF2B5EF4-FFF2-40B4-BE49-F238E27FC236}">
                  <a16:creationId xmlns:a16="http://schemas.microsoft.com/office/drawing/2014/main" id="{818FB7C2-A52C-C106-04CE-C7DB714D4277}"/>
                </a:ext>
              </a:extLst>
            </p:cNvPr>
            <p:cNvSpPr/>
            <p:nvPr/>
          </p:nvSpPr>
          <p:spPr>
            <a:xfrm>
              <a:off x="39709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4115;p75">
              <a:extLst>
                <a:ext uri="{FF2B5EF4-FFF2-40B4-BE49-F238E27FC236}">
                  <a16:creationId xmlns:a16="http://schemas.microsoft.com/office/drawing/2014/main" id="{E0B83E56-5202-1E35-9CC8-D86984121F28}"/>
                </a:ext>
              </a:extLst>
            </p:cNvPr>
            <p:cNvSpPr/>
            <p:nvPr/>
          </p:nvSpPr>
          <p:spPr>
            <a:xfrm>
              <a:off x="40469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4116;p75">
              <a:extLst>
                <a:ext uri="{FF2B5EF4-FFF2-40B4-BE49-F238E27FC236}">
                  <a16:creationId xmlns:a16="http://schemas.microsoft.com/office/drawing/2014/main" id="{C3A98DAC-09CD-0EB1-C517-1678D9C72336}"/>
                </a:ext>
              </a:extLst>
            </p:cNvPr>
            <p:cNvSpPr/>
            <p:nvPr/>
          </p:nvSpPr>
          <p:spPr>
            <a:xfrm>
              <a:off x="40469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4117;p75">
              <a:extLst>
                <a:ext uri="{FF2B5EF4-FFF2-40B4-BE49-F238E27FC236}">
                  <a16:creationId xmlns:a16="http://schemas.microsoft.com/office/drawing/2014/main" id="{F7EB1118-ADF3-5926-D69F-CF91C72DCA75}"/>
                </a:ext>
              </a:extLst>
            </p:cNvPr>
            <p:cNvSpPr/>
            <p:nvPr/>
          </p:nvSpPr>
          <p:spPr>
            <a:xfrm>
              <a:off x="40469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4118;p75">
              <a:extLst>
                <a:ext uri="{FF2B5EF4-FFF2-40B4-BE49-F238E27FC236}">
                  <a16:creationId xmlns:a16="http://schemas.microsoft.com/office/drawing/2014/main" id="{F9ECCBE6-1C45-9735-ACF4-C680C6593E3B}"/>
                </a:ext>
              </a:extLst>
            </p:cNvPr>
            <p:cNvSpPr/>
            <p:nvPr/>
          </p:nvSpPr>
          <p:spPr>
            <a:xfrm>
              <a:off x="40469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4119;p75">
              <a:extLst>
                <a:ext uri="{FF2B5EF4-FFF2-40B4-BE49-F238E27FC236}">
                  <a16:creationId xmlns:a16="http://schemas.microsoft.com/office/drawing/2014/main" id="{EFF818BF-9A2F-FD9A-41C0-B975D5C79263}"/>
                </a:ext>
              </a:extLst>
            </p:cNvPr>
            <p:cNvSpPr/>
            <p:nvPr/>
          </p:nvSpPr>
          <p:spPr>
            <a:xfrm>
              <a:off x="41231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4120;p75">
              <a:extLst>
                <a:ext uri="{FF2B5EF4-FFF2-40B4-BE49-F238E27FC236}">
                  <a16:creationId xmlns:a16="http://schemas.microsoft.com/office/drawing/2014/main" id="{86E43D68-A52B-1D48-66C5-8FF94E2CE272}"/>
                </a:ext>
              </a:extLst>
            </p:cNvPr>
            <p:cNvSpPr/>
            <p:nvPr/>
          </p:nvSpPr>
          <p:spPr>
            <a:xfrm>
              <a:off x="41231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4121;p75">
              <a:extLst>
                <a:ext uri="{FF2B5EF4-FFF2-40B4-BE49-F238E27FC236}">
                  <a16:creationId xmlns:a16="http://schemas.microsoft.com/office/drawing/2014/main" id="{7A6099BF-1D9E-6D53-64F1-824CF3585FFA}"/>
                </a:ext>
              </a:extLst>
            </p:cNvPr>
            <p:cNvSpPr/>
            <p:nvPr/>
          </p:nvSpPr>
          <p:spPr>
            <a:xfrm>
              <a:off x="41231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4122;p75">
              <a:extLst>
                <a:ext uri="{FF2B5EF4-FFF2-40B4-BE49-F238E27FC236}">
                  <a16:creationId xmlns:a16="http://schemas.microsoft.com/office/drawing/2014/main" id="{20DB8CD6-85FE-13A6-3B1B-C766571C1383}"/>
                </a:ext>
              </a:extLst>
            </p:cNvPr>
            <p:cNvSpPr/>
            <p:nvPr/>
          </p:nvSpPr>
          <p:spPr>
            <a:xfrm>
              <a:off x="41231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4123;p75">
              <a:extLst>
                <a:ext uri="{FF2B5EF4-FFF2-40B4-BE49-F238E27FC236}">
                  <a16:creationId xmlns:a16="http://schemas.microsoft.com/office/drawing/2014/main" id="{015530B0-92CC-9628-43F7-AFB293A6B9D6}"/>
                </a:ext>
              </a:extLst>
            </p:cNvPr>
            <p:cNvSpPr/>
            <p:nvPr/>
          </p:nvSpPr>
          <p:spPr>
            <a:xfrm>
              <a:off x="41231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4124;p75">
              <a:extLst>
                <a:ext uri="{FF2B5EF4-FFF2-40B4-BE49-F238E27FC236}">
                  <a16:creationId xmlns:a16="http://schemas.microsoft.com/office/drawing/2014/main" id="{5F3341AE-135F-FD74-561A-CBB7170ABC40}"/>
                </a:ext>
              </a:extLst>
            </p:cNvPr>
            <p:cNvSpPr/>
            <p:nvPr/>
          </p:nvSpPr>
          <p:spPr>
            <a:xfrm>
              <a:off x="41231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4125;p75">
              <a:extLst>
                <a:ext uri="{FF2B5EF4-FFF2-40B4-BE49-F238E27FC236}">
                  <a16:creationId xmlns:a16="http://schemas.microsoft.com/office/drawing/2014/main" id="{2297DAF4-726A-803B-FA5D-BDB834184092}"/>
                </a:ext>
              </a:extLst>
            </p:cNvPr>
            <p:cNvSpPr/>
            <p:nvPr/>
          </p:nvSpPr>
          <p:spPr>
            <a:xfrm>
              <a:off x="41994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4126;p75">
              <a:extLst>
                <a:ext uri="{FF2B5EF4-FFF2-40B4-BE49-F238E27FC236}">
                  <a16:creationId xmlns:a16="http://schemas.microsoft.com/office/drawing/2014/main" id="{264C6CBE-80D0-73DA-49CE-F9463711A8E7}"/>
                </a:ext>
              </a:extLst>
            </p:cNvPr>
            <p:cNvSpPr/>
            <p:nvPr/>
          </p:nvSpPr>
          <p:spPr>
            <a:xfrm>
              <a:off x="41994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4127;p75">
              <a:extLst>
                <a:ext uri="{FF2B5EF4-FFF2-40B4-BE49-F238E27FC236}">
                  <a16:creationId xmlns:a16="http://schemas.microsoft.com/office/drawing/2014/main" id="{D840761E-3AA3-D3F9-4332-01C77C2EFC0C}"/>
                </a:ext>
              </a:extLst>
            </p:cNvPr>
            <p:cNvSpPr/>
            <p:nvPr/>
          </p:nvSpPr>
          <p:spPr>
            <a:xfrm>
              <a:off x="41994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4128;p75">
              <a:extLst>
                <a:ext uri="{FF2B5EF4-FFF2-40B4-BE49-F238E27FC236}">
                  <a16:creationId xmlns:a16="http://schemas.microsoft.com/office/drawing/2014/main" id="{89F0B02E-BE04-620D-ED1C-276B6649DCBD}"/>
                </a:ext>
              </a:extLst>
            </p:cNvPr>
            <p:cNvSpPr/>
            <p:nvPr/>
          </p:nvSpPr>
          <p:spPr>
            <a:xfrm>
              <a:off x="41994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129;p75">
              <a:extLst>
                <a:ext uri="{FF2B5EF4-FFF2-40B4-BE49-F238E27FC236}">
                  <a16:creationId xmlns:a16="http://schemas.microsoft.com/office/drawing/2014/main" id="{7F480DAD-1C69-B431-6989-7F4DB48C1BDC}"/>
                </a:ext>
              </a:extLst>
            </p:cNvPr>
            <p:cNvSpPr/>
            <p:nvPr/>
          </p:nvSpPr>
          <p:spPr>
            <a:xfrm>
              <a:off x="41994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130;p75">
              <a:extLst>
                <a:ext uri="{FF2B5EF4-FFF2-40B4-BE49-F238E27FC236}">
                  <a16:creationId xmlns:a16="http://schemas.microsoft.com/office/drawing/2014/main" id="{04AA69B3-5BBE-7039-0EC2-0A9313CE1AA4}"/>
                </a:ext>
              </a:extLst>
            </p:cNvPr>
            <p:cNvSpPr/>
            <p:nvPr/>
          </p:nvSpPr>
          <p:spPr>
            <a:xfrm>
              <a:off x="41994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131;p75">
              <a:extLst>
                <a:ext uri="{FF2B5EF4-FFF2-40B4-BE49-F238E27FC236}">
                  <a16:creationId xmlns:a16="http://schemas.microsoft.com/office/drawing/2014/main" id="{BD076686-9EDA-B0D4-7BE0-21B2A61B107C}"/>
                </a:ext>
              </a:extLst>
            </p:cNvPr>
            <p:cNvSpPr/>
            <p:nvPr/>
          </p:nvSpPr>
          <p:spPr>
            <a:xfrm>
              <a:off x="41994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132;p75">
              <a:extLst>
                <a:ext uri="{FF2B5EF4-FFF2-40B4-BE49-F238E27FC236}">
                  <a16:creationId xmlns:a16="http://schemas.microsoft.com/office/drawing/2014/main" id="{B57D0F4D-20C8-43E6-583A-17F7C8B35DA6}"/>
                </a:ext>
              </a:extLst>
            </p:cNvPr>
            <p:cNvSpPr/>
            <p:nvPr/>
          </p:nvSpPr>
          <p:spPr>
            <a:xfrm>
              <a:off x="42756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133;p75">
              <a:extLst>
                <a:ext uri="{FF2B5EF4-FFF2-40B4-BE49-F238E27FC236}">
                  <a16:creationId xmlns:a16="http://schemas.microsoft.com/office/drawing/2014/main" id="{73577D7C-6751-C739-D610-BACFCA9ED6BD}"/>
                </a:ext>
              </a:extLst>
            </p:cNvPr>
            <p:cNvSpPr/>
            <p:nvPr/>
          </p:nvSpPr>
          <p:spPr>
            <a:xfrm>
              <a:off x="42756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134;p75">
              <a:extLst>
                <a:ext uri="{FF2B5EF4-FFF2-40B4-BE49-F238E27FC236}">
                  <a16:creationId xmlns:a16="http://schemas.microsoft.com/office/drawing/2014/main" id="{08B6F61F-C264-911F-C8A0-3F736D01C347}"/>
                </a:ext>
              </a:extLst>
            </p:cNvPr>
            <p:cNvSpPr/>
            <p:nvPr/>
          </p:nvSpPr>
          <p:spPr>
            <a:xfrm>
              <a:off x="42756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135;p75">
              <a:extLst>
                <a:ext uri="{FF2B5EF4-FFF2-40B4-BE49-F238E27FC236}">
                  <a16:creationId xmlns:a16="http://schemas.microsoft.com/office/drawing/2014/main" id="{D816089A-DA02-282D-38BD-92C69E1EEBAD}"/>
                </a:ext>
              </a:extLst>
            </p:cNvPr>
            <p:cNvSpPr/>
            <p:nvPr/>
          </p:nvSpPr>
          <p:spPr>
            <a:xfrm>
              <a:off x="42756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136;p75">
              <a:extLst>
                <a:ext uri="{FF2B5EF4-FFF2-40B4-BE49-F238E27FC236}">
                  <a16:creationId xmlns:a16="http://schemas.microsoft.com/office/drawing/2014/main" id="{F41A1194-5C1C-1763-CC03-444AC29C160C}"/>
                </a:ext>
              </a:extLst>
            </p:cNvPr>
            <p:cNvSpPr/>
            <p:nvPr/>
          </p:nvSpPr>
          <p:spPr>
            <a:xfrm>
              <a:off x="42756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137;p75">
              <a:extLst>
                <a:ext uri="{FF2B5EF4-FFF2-40B4-BE49-F238E27FC236}">
                  <a16:creationId xmlns:a16="http://schemas.microsoft.com/office/drawing/2014/main" id="{FB40B612-EE32-26A9-5299-099ACB9CBA97}"/>
                </a:ext>
              </a:extLst>
            </p:cNvPr>
            <p:cNvSpPr/>
            <p:nvPr/>
          </p:nvSpPr>
          <p:spPr>
            <a:xfrm>
              <a:off x="42756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138;p75">
              <a:extLst>
                <a:ext uri="{FF2B5EF4-FFF2-40B4-BE49-F238E27FC236}">
                  <a16:creationId xmlns:a16="http://schemas.microsoft.com/office/drawing/2014/main" id="{8120BB60-46A9-5E6C-50A3-A5243DEB5C27}"/>
                </a:ext>
              </a:extLst>
            </p:cNvPr>
            <p:cNvSpPr/>
            <p:nvPr/>
          </p:nvSpPr>
          <p:spPr>
            <a:xfrm>
              <a:off x="42756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39;p75">
              <a:extLst>
                <a:ext uri="{FF2B5EF4-FFF2-40B4-BE49-F238E27FC236}">
                  <a16:creationId xmlns:a16="http://schemas.microsoft.com/office/drawing/2014/main" id="{AC6E1BA6-650E-6F55-C7FA-2692603FECAB}"/>
                </a:ext>
              </a:extLst>
            </p:cNvPr>
            <p:cNvSpPr/>
            <p:nvPr/>
          </p:nvSpPr>
          <p:spPr>
            <a:xfrm>
              <a:off x="42756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40;p75">
              <a:extLst>
                <a:ext uri="{FF2B5EF4-FFF2-40B4-BE49-F238E27FC236}">
                  <a16:creationId xmlns:a16="http://schemas.microsoft.com/office/drawing/2014/main" id="{C43BC688-CAA0-4A95-9A57-B484B5F2ADAA}"/>
                </a:ext>
              </a:extLst>
            </p:cNvPr>
            <p:cNvSpPr/>
            <p:nvPr/>
          </p:nvSpPr>
          <p:spPr>
            <a:xfrm>
              <a:off x="43516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41;p75">
              <a:extLst>
                <a:ext uri="{FF2B5EF4-FFF2-40B4-BE49-F238E27FC236}">
                  <a16:creationId xmlns:a16="http://schemas.microsoft.com/office/drawing/2014/main" id="{772A2F4C-0143-CE38-418C-2A9F8C5D5FA7}"/>
                </a:ext>
              </a:extLst>
            </p:cNvPr>
            <p:cNvSpPr/>
            <p:nvPr/>
          </p:nvSpPr>
          <p:spPr>
            <a:xfrm>
              <a:off x="44278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42;p75">
              <a:extLst>
                <a:ext uri="{FF2B5EF4-FFF2-40B4-BE49-F238E27FC236}">
                  <a16:creationId xmlns:a16="http://schemas.microsoft.com/office/drawing/2014/main" id="{1A99CE12-8C7A-F49F-6695-54E4DD26D4FE}"/>
                </a:ext>
              </a:extLst>
            </p:cNvPr>
            <p:cNvSpPr/>
            <p:nvPr/>
          </p:nvSpPr>
          <p:spPr>
            <a:xfrm>
              <a:off x="44278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3;p75">
              <a:extLst>
                <a:ext uri="{FF2B5EF4-FFF2-40B4-BE49-F238E27FC236}">
                  <a16:creationId xmlns:a16="http://schemas.microsoft.com/office/drawing/2014/main" id="{DC596A61-3C45-727C-C511-4880B9D1D960}"/>
                </a:ext>
              </a:extLst>
            </p:cNvPr>
            <p:cNvSpPr/>
            <p:nvPr/>
          </p:nvSpPr>
          <p:spPr>
            <a:xfrm>
              <a:off x="44278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44;p75">
              <a:extLst>
                <a:ext uri="{FF2B5EF4-FFF2-40B4-BE49-F238E27FC236}">
                  <a16:creationId xmlns:a16="http://schemas.microsoft.com/office/drawing/2014/main" id="{515E2CAF-DEEE-4152-1689-84E538EA9881}"/>
                </a:ext>
              </a:extLst>
            </p:cNvPr>
            <p:cNvSpPr/>
            <p:nvPr/>
          </p:nvSpPr>
          <p:spPr>
            <a:xfrm>
              <a:off x="44278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45;p75">
              <a:extLst>
                <a:ext uri="{FF2B5EF4-FFF2-40B4-BE49-F238E27FC236}">
                  <a16:creationId xmlns:a16="http://schemas.microsoft.com/office/drawing/2014/main" id="{5CF1E55C-F8E6-0C1B-FF74-00D9177851E9}"/>
                </a:ext>
              </a:extLst>
            </p:cNvPr>
            <p:cNvSpPr/>
            <p:nvPr/>
          </p:nvSpPr>
          <p:spPr>
            <a:xfrm>
              <a:off x="44278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46;p75">
              <a:extLst>
                <a:ext uri="{FF2B5EF4-FFF2-40B4-BE49-F238E27FC236}">
                  <a16:creationId xmlns:a16="http://schemas.microsoft.com/office/drawing/2014/main" id="{23BB92CD-AA91-0785-F2DE-2A6BE16FE989}"/>
                </a:ext>
              </a:extLst>
            </p:cNvPr>
            <p:cNvSpPr/>
            <p:nvPr/>
          </p:nvSpPr>
          <p:spPr>
            <a:xfrm>
              <a:off x="44278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47;p75">
              <a:extLst>
                <a:ext uri="{FF2B5EF4-FFF2-40B4-BE49-F238E27FC236}">
                  <a16:creationId xmlns:a16="http://schemas.microsoft.com/office/drawing/2014/main" id="{73C588D9-2BCF-3DFE-B2F1-908C02DF0AB8}"/>
                </a:ext>
              </a:extLst>
            </p:cNvPr>
            <p:cNvSpPr/>
            <p:nvPr/>
          </p:nvSpPr>
          <p:spPr>
            <a:xfrm>
              <a:off x="44278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48;p75">
              <a:extLst>
                <a:ext uri="{FF2B5EF4-FFF2-40B4-BE49-F238E27FC236}">
                  <a16:creationId xmlns:a16="http://schemas.microsoft.com/office/drawing/2014/main" id="{0C777DD0-FDC9-66DA-E5F6-142D7BB79F88}"/>
                </a:ext>
              </a:extLst>
            </p:cNvPr>
            <p:cNvSpPr/>
            <p:nvPr/>
          </p:nvSpPr>
          <p:spPr>
            <a:xfrm>
              <a:off x="44278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149;p75">
              <a:extLst>
                <a:ext uri="{FF2B5EF4-FFF2-40B4-BE49-F238E27FC236}">
                  <a16:creationId xmlns:a16="http://schemas.microsoft.com/office/drawing/2014/main" id="{42251A5D-321C-A1A2-C579-7FA55BF984D7}"/>
                </a:ext>
              </a:extLst>
            </p:cNvPr>
            <p:cNvSpPr/>
            <p:nvPr/>
          </p:nvSpPr>
          <p:spPr>
            <a:xfrm>
              <a:off x="4427825" y="1571400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150;p75">
              <a:extLst>
                <a:ext uri="{FF2B5EF4-FFF2-40B4-BE49-F238E27FC236}">
                  <a16:creationId xmlns:a16="http://schemas.microsoft.com/office/drawing/2014/main" id="{3E53ADD7-A160-F202-C169-AE8D0F011D26}"/>
                </a:ext>
              </a:extLst>
            </p:cNvPr>
            <p:cNvSpPr/>
            <p:nvPr/>
          </p:nvSpPr>
          <p:spPr>
            <a:xfrm>
              <a:off x="43516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151;p75">
              <a:extLst>
                <a:ext uri="{FF2B5EF4-FFF2-40B4-BE49-F238E27FC236}">
                  <a16:creationId xmlns:a16="http://schemas.microsoft.com/office/drawing/2014/main" id="{7504609D-E7CD-B62A-0807-CCBDA7D87A7E}"/>
                </a:ext>
              </a:extLst>
            </p:cNvPr>
            <p:cNvSpPr/>
            <p:nvPr/>
          </p:nvSpPr>
          <p:spPr>
            <a:xfrm>
              <a:off x="42756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152;p75">
              <a:extLst>
                <a:ext uri="{FF2B5EF4-FFF2-40B4-BE49-F238E27FC236}">
                  <a16:creationId xmlns:a16="http://schemas.microsoft.com/office/drawing/2014/main" id="{AC3F3D49-3456-869A-A364-B0DADF6E81A8}"/>
                </a:ext>
              </a:extLst>
            </p:cNvPr>
            <p:cNvSpPr/>
            <p:nvPr/>
          </p:nvSpPr>
          <p:spPr>
            <a:xfrm>
              <a:off x="42756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153;p75">
              <a:extLst>
                <a:ext uri="{FF2B5EF4-FFF2-40B4-BE49-F238E27FC236}">
                  <a16:creationId xmlns:a16="http://schemas.microsoft.com/office/drawing/2014/main" id="{61F436B7-EDA5-39ED-B1D9-12C1BFF4BF9F}"/>
                </a:ext>
              </a:extLst>
            </p:cNvPr>
            <p:cNvSpPr/>
            <p:nvPr/>
          </p:nvSpPr>
          <p:spPr>
            <a:xfrm>
              <a:off x="41994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154;p75">
              <a:extLst>
                <a:ext uri="{FF2B5EF4-FFF2-40B4-BE49-F238E27FC236}">
                  <a16:creationId xmlns:a16="http://schemas.microsoft.com/office/drawing/2014/main" id="{7B0254B9-DB86-EAE6-FB8B-0CB1B890E13F}"/>
                </a:ext>
              </a:extLst>
            </p:cNvPr>
            <p:cNvSpPr/>
            <p:nvPr/>
          </p:nvSpPr>
          <p:spPr>
            <a:xfrm>
              <a:off x="41994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155;p75">
              <a:extLst>
                <a:ext uri="{FF2B5EF4-FFF2-40B4-BE49-F238E27FC236}">
                  <a16:creationId xmlns:a16="http://schemas.microsoft.com/office/drawing/2014/main" id="{BEE1F717-9D1D-1175-9B9F-1BF24342AAC9}"/>
                </a:ext>
              </a:extLst>
            </p:cNvPr>
            <p:cNvSpPr/>
            <p:nvPr/>
          </p:nvSpPr>
          <p:spPr>
            <a:xfrm>
              <a:off x="41994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156;p75">
              <a:extLst>
                <a:ext uri="{FF2B5EF4-FFF2-40B4-BE49-F238E27FC236}">
                  <a16:creationId xmlns:a16="http://schemas.microsoft.com/office/drawing/2014/main" id="{10216BEA-DAB7-0ABD-E504-16E06F8CE196}"/>
                </a:ext>
              </a:extLst>
            </p:cNvPr>
            <p:cNvSpPr/>
            <p:nvPr/>
          </p:nvSpPr>
          <p:spPr>
            <a:xfrm>
              <a:off x="41994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157;p75">
              <a:extLst>
                <a:ext uri="{FF2B5EF4-FFF2-40B4-BE49-F238E27FC236}">
                  <a16:creationId xmlns:a16="http://schemas.microsoft.com/office/drawing/2014/main" id="{53D0822E-F1AA-6398-EA8C-C27CB6D0DB30}"/>
                </a:ext>
              </a:extLst>
            </p:cNvPr>
            <p:cNvSpPr/>
            <p:nvPr/>
          </p:nvSpPr>
          <p:spPr>
            <a:xfrm>
              <a:off x="41231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158;p75">
              <a:extLst>
                <a:ext uri="{FF2B5EF4-FFF2-40B4-BE49-F238E27FC236}">
                  <a16:creationId xmlns:a16="http://schemas.microsoft.com/office/drawing/2014/main" id="{DA496D44-8891-2F68-C0C9-11F6D2CF50BC}"/>
                </a:ext>
              </a:extLst>
            </p:cNvPr>
            <p:cNvSpPr/>
            <p:nvPr/>
          </p:nvSpPr>
          <p:spPr>
            <a:xfrm>
              <a:off x="41231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159;p75">
              <a:extLst>
                <a:ext uri="{FF2B5EF4-FFF2-40B4-BE49-F238E27FC236}">
                  <a16:creationId xmlns:a16="http://schemas.microsoft.com/office/drawing/2014/main" id="{65E30FDA-0EA1-A739-63CB-7BEBA39135E4}"/>
                </a:ext>
              </a:extLst>
            </p:cNvPr>
            <p:cNvSpPr/>
            <p:nvPr/>
          </p:nvSpPr>
          <p:spPr>
            <a:xfrm>
              <a:off x="41231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160;p75">
              <a:extLst>
                <a:ext uri="{FF2B5EF4-FFF2-40B4-BE49-F238E27FC236}">
                  <a16:creationId xmlns:a16="http://schemas.microsoft.com/office/drawing/2014/main" id="{0729E5E1-C2D8-7881-37CF-D298E83793B5}"/>
                </a:ext>
              </a:extLst>
            </p:cNvPr>
            <p:cNvSpPr/>
            <p:nvPr/>
          </p:nvSpPr>
          <p:spPr>
            <a:xfrm>
              <a:off x="41231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161;p75">
              <a:extLst>
                <a:ext uri="{FF2B5EF4-FFF2-40B4-BE49-F238E27FC236}">
                  <a16:creationId xmlns:a16="http://schemas.microsoft.com/office/drawing/2014/main" id="{FF1B328D-33AD-C259-3359-6663C16A9FD5}"/>
                </a:ext>
              </a:extLst>
            </p:cNvPr>
            <p:cNvSpPr/>
            <p:nvPr/>
          </p:nvSpPr>
          <p:spPr>
            <a:xfrm>
              <a:off x="41231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162;p75">
              <a:extLst>
                <a:ext uri="{FF2B5EF4-FFF2-40B4-BE49-F238E27FC236}">
                  <a16:creationId xmlns:a16="http://schemas.microsoft.com/office/drawing/2014/main" id="{A710B35C-D65F-6B23-2232-8F59EE33F3A1}"/>
                </a:ext>
              </a:extLst>
            </p:cNvPr>
            <p:cNvSpPr/>
            <p:nvPr/>
          </p:nvSpPr>
          <p:spPr>
            <a:xfrm>
              <a:off x="41231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163;p75">
              <a:extLst>
                <a:ext uri="{FF2B5EF4-FFF2-40B4-BE49-F238E27FC236}">
                  <a16:creationId xmlns:a16="http://schemas.microsoft.com/office/drawing/2014/main" id="{1130E876-3FC4-4112-248E-803C49601DF7}"/>
                </a:ext>
              </a:extLst>
            </p:cNvPr>
            <p:cNvSpPr/>
            <p:nvPr/>
          </p:nvSpPr>
          <p:spPr>
            <a:xfrm>
              <a:off x="40469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164;p75">
              <a:extLst>
                <a:ext uri="{FF2B5EF4-FFF2-40B4-BE49-F238E27FC236}">
                  <a16:creationId xmlns:a16="http://schemas.microsoft.com/office/drawing/2014/main" id="{C7C3A6C6-4E22-BF8D-05E8-B37919DEF158}"/>
                </a:ext>
              </a:extLst>
            </p:cNvPr>
            <p:cNvSpPr/>
            <p:nvPr/>
          </p:nvSpPr>
          <p:spPr>
            <a:xfrm>
              <a:off x="40469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165;p75">
              <a:extLst>
                <a:ext uri="{FF2B5EF4-FFF2-40B4-BE49-F238E27FC236}">
                  <a16:creationId xmlns:a16="http://schemas.microsoft.com/office/drawing/2014/main" id="{9ABE9DAF-7E2B-081B-1402-419079D87FA6}"/>
                </a:ext>
              </a:extLst>
            </p:cNvPr>
            <p:cNvSpPr/>
            <p:nvPr/>
          </p:nvSpPr>
          <p:spPr>
            <a:xfrm>
              <a:off x="40469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166;p75">
              <a:extLst>
                <a:ext uri="{FF2B5EF4-FFF2-40B4-BE49-F238E27FC236}">
                  <a16:creationId xmlns:a16="http://schemas.microsoft.com/office/drawing/2014/main" id="{6786B712-6DCE-A1E6-B2AC-B2383C37AE45}"/>
                </a:ext>
              </a:extLst>
            </p:cNvPr>
            <p:cNvSpPr/>
            <p:nvPr/>
          </p:nvSpPr>
          <p:spPr>
            <a:xfrm>
              <a:off x="40469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167;p75">
              <a:extLst>
                <a:ext uri="{FF2B5EF4-FFF2-40B4-BE49-F238E27FC236}">
                  <a16:creationId xmlns:a16="http://schemas.microsoft.com/office/drawing/2014/main" id="{79FA0A90-69AA-11DD-7D6C-9623464DA742}"/>
                </a:ext>
              </a:extLst>
            </p:cNvPr>
            <p:cNvSpPr/>
            <p:nvPr/>
          </p:nvSpPr>
          <p:spPr>
            <a:xfrm>
              <a:off x="40469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168;p75">
              <a:extLst>
                <a:ext uri="{FF2B5EF4-FFF2-40B4-BE49-F238E27FC236}">
                  <a16:creationId xmlns:a16="http://schemas.microsoft.com/office/drawing/2014/main" id="{16BA6F26-0956-C3D6-5549-BE17A0EA98B2}"/>
                </a:ext>
              </a:extLst>
            </p:cNvPr>
            <p:cNvSpPr/>
            <p:nvPr/>
          </p:nvSpPr>
          <p:spPr>
            <a:xfrm>
              <a:off x="40469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169;p75">
              <a:extLst>
                <a:ext uri="{FF2B5EF4-FFF2-40B4-BE49-F238E27FC236}">
                  <a16:creationId xmlns:a16="http://schemas.microsoft.com/office/drawing/2014/main" id="{85F1FD41-8698-33BF-1BC0-910A3E6ADC32}"/>
                </a:ext>
              </a:extLst>
            </p:cNvPr>
            <p:cNvSpPr/>
            <p:nvPr/>
          </p:nvSpPr>
          <p:spPr>
            <a:xfrm>
              <a:off x="40469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170;p75">
              <a:extLst>
                <a:ext uri="{FF2B5EF4-FFF2-40B4-BE49-F238E27FC236}">
                  <a16:creationId xmlns:a16="http://schemas.microsoft.com/office/drawing/2014/main" id="{C0C2F94B-43AC-2C86-0A16-A9BB2D9C5BC4}"/>
                </a:ext>
              </a:extLst>
            </p:cNvPr>
            <p:cNvSpPr/>
            <p:nvPr/>
          </p:nvSpPr>
          <p:spPr>
            <a:xfrm>
              <a:off x="40469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171;p75">
              <a:extLst>
                <a:ext uri="{FF2B5EF4-FFF2-40B4-BE49-F238E27FC236}">
                  <a16:creationId xmlns:a16="http://schemas.microsoft.com/office/drawing/2014/main" id="{1C9E19CB-FD38-A077-2A0A-F45F3E94E58D}"/>
                </a:ext>
              </a:extLst>
            </p:cNvPr>
            <p:cNvSpPr/>
            <p:nvPr/>
          </p:nvSpPr>
          <p:spPr>
            <a:xfrm>
              <a:off x="39709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172;p75">
              <a:extLst>
                <a:ext uri="{FF2B5EF4-FFF2-40B4-BE49-F238E27FC236}">
                  <a16:creationId xmlns:a16="http://schemas.microsoft.com/office/drawing/2014/main" id="{6935F5A2-8AF0-E1C5-C18F-F2E8ADCD2668}"/>
                </a:ext>
              </a:extLst>
            </p:cNvPr>
            <p:cNvSpPr/>
            <p:nvPr/>
          </p:nvSpPr>
          <p:spPr>
            <a:xfrm>
              <a:off x="39709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173;p75">
              <a:extLst>
                <a:ext uri="{FF2B5EF4-FFF2-40B4-BE49-F238E27FC236}">
                  <a16:creationId xmlns:a16="http://schemas.microsoft.com/office/drawing/2014/main" id="{EC219CB2-F095-BA43-B57E-C64B08F8DC52}"/>
                </a:ext>
              </a:extLst>
            </p:cNvPr>
            <p:cNvSpPr/>
            <p:nvPr/>
          </p:nvSpPr>
          <p:spPr>
            <a:xfrm>
              <a:off x="39709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174;p75">
              <a:extLst>
                <a:ext uri="{FF2B5EF4-FFF2-40B4-BE49-F238E27FC236}">
                  <a16:creationId xmlns:a16="http://schemas.microsoft.com/office/drawing/2014/main" id="{FF8C182D-E32C-CCB4-225C-FBCCADA5C2D4}"/>
                </a:ext>
              </a:extLst>
            </p:cNvPr>
            <p:cNvSpPr/>
            <p:nvPr/>
          </p:nvSpPr>
          <p:spPr>
            <a:xfrm>
              <a:off x="39709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175;p75">
              <a:extLst>
                <a:ext uri="{FF2B5EF4-FFF2-40B4-BE49-F238E27FC236}">
                  <a16:creationId xmlns:a16="http://schemas.microsoft.com/office/drawing/2014/main" id="{D51B37F0-C877-CEE0-2CE5-C9E62CFF88C1}"/>
                </a:ext>
              </a:extLst>
            </p:cNvPr>
            <p:cNvSpPr/>
            <p:nvPr/>
          </p:nvSpPr>
          <p:spPr>
            <a:xfrm>
              <a:off x="39709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176;p75">
              <a:extLst>
                <a:ext uri="{FF2B5EF4-FFF2-40B4-BE49-F238E27FC236}">
                  <a16:creationId xmlns:a16="http://schemas.microsoft.com/office/drawing/2014/main" id="{22EB37F5-AAE1-C518-3EE0-3AD49D7B60EE}"/>
                </a:ext>
              </a:extLst>
            </p:cNvPr>
            <p:cNvSpPr/>
            <p:nvPr/>
          </p:nvSpPr>
          <p:spPr>
            <a:xfrm>
              <a:off x="39709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177;p75">
              <a:extLst>
                <a:ext uri="{FF2B5EF4-FFF2-40B4-BE49-F238E27FC236}">
                  <a16:creationId xmlns:a16="http://schemas.microsoft.com/office/drawing/2014/main" id="{534B363B-39C9-506F-575F-20B7BABE99DE}"/>
                </a:ext>
              </a:extLst>
            </p:cNvPr>
            <p:cNvSpPr/>
            <p:nvPr/>
          </p:nvSpPr>
          <p:spPr>
            <a:xfrm>
              <a:off x="39709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178;p75">
              <a:extLst>
                <a:ext uri="{FF2B5EF4-FFF2-40B4-BE49-F238E27FC236}">
                  <a16:creationId xmlns:a16="http://schemas.microsoft.com/office/drawing/2014/main" id="{685CFBA5-B327-042D-B1BF-CA9CE25C25F6}"/>
                </a:ext>
              </a:extLst>
            </p:cNvPr>
            <p:cNvSpPr/>
            <p:nvPr/>
          </p:nvSpPr>
          <p:spPr>
            <a:xfrm>
              <a:off x="39709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179;p75">
              <a:extLst>
                <a:ext uri="{FF2B5EF4-FFF2-40B4-BE49-F238E27FC236}">
                  <a16:creationId xmlns:a16="http://schemas.microsoft.com/office/drawing/2014/main" id="{10169A1B-E36F-160E-4C08-D8FBC7228D6D}"/>
                </a:ext>
              </a:extLst>
            </p:cNvPr>
            <p:cNvSpPr/>
            <p:nvPr/>
          </p:nvSpPr>
          <p:spPr>
            <a:xfrm>
              <a:off x="39709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180;p75">
              <a:extLst>
                <a:ext uri="{FF2B5EF4-FFF2-40B4-BE49-F238E27FC236}">
                  <a16:creationId xmlns:a16="http://schemas.microsoft.com/office/drawing/2014/main" id="{9099DD0B-C1C2-EEB0-4EE7-3C005440B11F}"/>
                </a:ext>
              </a:extLst>
            </p:cNvPr>
            <p:cNvSpPr/>
            <p:nvPr/>
          </p:nvSpPr>
          <p:spPr>
            <a:xfrm>
              <a:off x="38947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181;p75">
              <a:extLst>
                <a:ext uri="{FF2B5EF4-FFF2-40B4-BE49-F238E27FC236}">
                  <a16:creationId xmlns:a16="http://schemas.microsoft.com/office/drawing/2014/main" id="{793C09E7-2E6B-0BEF-5B99-D00FF3D3DE98}"/>
                </a:ext>
              </a:extLst>
            </p:cNvPr>
            <p:cNvSpPr/>
            <p:nvPr/>
          </p:nvSpPr>
          <p:spPr>
            <a:xfrm>
              <a:off x="38947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182;p75">
              <a:extLst>
                <a:ext uri="{FF2B5EF4-FFF2-40B4-BE49-F238E27FC236}">
                  <a16:creationId xmlns:a16="http://schemas.microsoft.com/office/drawing/2014/main" id="{2EA79951-D85D-FE6C-236E-3FC9BA44AFE4}"/>
                </a:ext>
              </a:extLst>
            </p:cNvPr>
            <p:cNvSpPr/>
            <p:nvPr/>
          </p:nvSpPr>
          <p:spPr>
            <a:xfrm>
              <a:off x="38947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183;p75">
              <a:extLst>
                <a:ext uri="{FF2B5EF4-FFF2-40B4-BE49-F238E27FC236}">
                  <a16:creationId xmlns:a16="http://schemas.microsoft.com/office/drawing/2014/main" id="{A8485EA2-97B6-90A5-83F1-EA0096670058}"/>
                </a:ext>
              </a:extLst>
            </p:cNvPr>
            <p:cNvSpPr/>
            <p:nvPr/>
          </p:nvSpPr>
          <p:spPr>
            <a:xfrm>
              <a:off x="38947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184;p75">
              <a:extLst>
                <a:ext uri="{FF2B5EF4-FFF2-40B4-BE49-F238E27FC236}">
                  <a16:creationId xmlns:a16="http://schemas.microsoft.com/office/drawing/2014/main" id="{F4A5F297-D176-F9E3-AD4C-F17F942F125E}"/>
                </a:ext>
              </a:extLst>
            </p:cNvPr>
            <p:cNvSpPr/>
            <p:nvPr/>
          </p:nvSpPr>
          <p:spPr>
            <a:xfrm>
              <a:off x="38947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185;p75">
              <a:extLst>
                <a:ext uri="{FF2B5EF4-FFF2-40B4-BE49-F238E27FC236}">
                  <a16:creationId xmlns:a16="http://schemas.microsoft.com/office/drawing/2014/main" id="{F0EE95F3-6714-FAB7-2B56-DA15A34FCB25}"/>
                </a:ext>
              </a:extLst>
            </p:cNvPr>
            <p:cNvSpPr/>
            <p:nvPr/>
          </p:nvSpPr>
          <p:spPr>
            <a:xfrm>
              <a:off x="3894725" y="1571400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186;p75">
              <a:extLst>
                <a:ext uri="{FF2B5EF4-FFF2-40B4-BE49-F238E27FC236}">
                  <a16:creationId xmlns:a16="http://schemas.microsoft.com/office/drawing/2014/main" id="{D8C512A8-4744-0EFE-24D5-674A433D23EA}"/>
                </a:ext>
              </a:extLst>
            </p:cNvPr>
            <p:cNvSpPr/>
            <p:nvPr/>
          </p:nvSpPr>
          <p:spPr>
            <a:xfrm>
              <a:off x="38947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187;p75">
              <a:extLst>
                <a:ext uri="{FF2B5EF4-FFF2-40B4-BE49-F238E27FC236}">
                  <a16:creationId xmlns:a16="http://schemas.microsoft.com/office/drawing/2014/main" id="{E7981C33-A539-4E28-92E0-F7D94EFD8F9B}"/>
                </a:ext>
              </a:extLst>
            </p:cNvPr>
            <p:cNvSpPr/>
            <p:nvPr/>
          </p:nvSpPr>
          <p:spPr>
            <a:xfrm>
              <a:off x="38947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188;p75">
              <a:extLst>
                <a:ext uri="{FF2B5EF4-FFF2-40B4-BE49-F238E27FC236}">
                  <a16:creationId xmlns:a16="http://schemas.microsoft.com/office/drawing/2014/main" id="{E731EA6D-D07E-BC02-4C5D-BCE193878A7D}"/>
                </a:ext>
              </a:extLst>
            </p:cNvPr>
            <p:cNvSpPr/>
            <p:nvPr/>
          </p:nvSpPr>
          <p:spPr>
            <a:xfrm>
              <a:off x="38947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189;p75">
              <a:extLst>
                <a:ext uri="{FF2B5EF4-FFF2-40B4-BE49-F238E27FC236}">
                  <a16:creationId xmlns:a16="http://schemas.microsoft.com/office/drawing/2014/main" id="{1C2AF453-5F97-1545-9C93-45365C19B29F}"/>
                </a:ext>
              </a:extLst>
            </p:cNvPr>
            <p:cNvSpPr/>
            <p:nvPr/>
          </p:nvSpPr>
          <p:spPr>
            <a:xfrm>
              <a:off x="38947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190;p75">
              <a:extLst>
                <a:ext uri="{FF2B5EF4-FFF2-40B4-BE49-F238E27FC236}">
                  <a16:creationId xmlns:a16="http://schemas.microsoft.com/office/drawing/2014/main" id="{D9F0C1CC-BF6F-44C5-0E2B-BB735AC7F4C1}"/>
                </a:ext>
              </a:extLst>
            </p:cNvPr>
            <p:cNvSpPr/>
            <p:nvPr/>
          </p:nvSpPr>
          <p:spPr>
            <a:xfrm>
              <a:off x="38185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191;p75">
              <a:extLst>
                <a:ext uri="{FF2B5EF4-FFF2-40B4-BE49-F238E27FC236}">
                  <a16:creationId xmlns:a16="http://schemas.microsoft.com/office/drawing/2014/main" id="{EEC30396-0DDE-0DCD-73F7-77224B2BB037}"/>
                </a:ext>
              </a:extLst>
            </p:cNvPr>
            <p:cNvSpPr/>
            <p:nvPr/>
          </p:nvSpPr>
          <p:spPr>
            <a:xfrm>
              <a:off x="38185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192;p75">
              <a:extLst>
                <a:ext uri="{FF2B5EF4-FFF2-40B4-BE49-F238E27FC236}">
                  <a16:creationId xmlns:a16="http://schemas.microsoft.com/office/drawing/2014/main" id="{FEBE9F01-F4B5-A8DA-E5CC-86E4250FC756}"/>
                </a:ext>
              </a:extLst>
            </p:cNvPr>
            <p:cNvSpPr/>
            <p:nvPr/>
          </p:nvSpPr>
          <p:spPr>
            <a:xfrm>
              <a:off x="38185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193;p75">
              <a:extLst>
                <a:ext uri="{FF2B5EF4-FFF2-40B4-BE49-F238E27FC236}">
                  <a16:creationId xmlns:a16="http://schemas.microsoft.com/office/drawing/2014/main" id="{F1F50F51-A15F-AB57-A24A-1132CB6D7EEC}"/>
                </a:ext>
              </a:extLst>
            </p:cNvPr>
            <p:cNvSpPr/>
            <p:nvPr/>
          </p:nvSpPr>
          <p:spPr>
            <a:xfrm>
              <a:off x="38185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194;p75">
              <a:extLst>
                <a:ext uri="{FF2B5EF4-FFF2-40B4-BE49-F238E27FC236}">
                  <a16:creationId xmlns:a16="http://schemas.microsoft.com/office/drawing/2014/main" id="{C23D7FBD-A467-C350-3EB2-3D15287C9EC7}"/>
                </a:ext>
              </a:extLst>
            </p:cNvPr>
            <p:cNvSpPr/>
            <p:nvPr/>
          </p:nvSpPr>
          <p:spPr>
            <a:xfrm>
              <a:off x="38185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195;p75">
              <a:extLst>
                <a:ext uri="{FF2B5EF4-FFF2-40B4-BE49-F238E27FC236}">
                  <a16:creationId xmlns:a16="http://schemas.microsoft.com/office/drawing/2014/main" id="{7964AC08-BF3B-C6F9-A116-34F46E2AEC08}"/>
                </a:ext>
              </a:extLst>
            </p:cNvPr>
            <p:cNvSpPr/>
            <p:nvPr/>
          </p:nvSpPr>
          <p:spPr>
            <a:xfrm>
              <a:off x="38185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196;p75">
              <a:extLst>
                <a:ext uri="{FF2B5EF4-FFF2-40B4-BE49-F238E27FC236}">
                  <a16:creationId xmlns:a16="http://schemas.microsoft.com/office/drawing/2014/main" id="{D077AB07-6FAD-12A9-C55E-67B6B7C20334}"/>
                </a:ext>
              </a:extLst>
            </p:cNvPr>
            <p:cNvSpPr/>
            <p:nvPr/>
          </p:nvSpPr>
          <p:spPr>
            <a:xfrm>
              <a:off x="38185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197;p75">
              <a:extLst>
                <a:ext uri="{FF2B5EF4-FFF2-40B4-BE49-F238E27FC236}">
                  <a16:creationId xmlns:a16="http://schemas.microsoft.com/office/drawing/2014/main" id="{10FF8A94-E94F-6523-9ABE-1869C25CBD72}"/>
                </a:ext>
              </a:extLst>
            </p:cNvPr>
            <p:cNvSpPr/>
            <p:nvPr/>
          </p:nvSpPr>
          <p:spPr>
            <a:xfrm>
              <a:off x="38185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198;p75">
              <a:extLst>
                <a:ext uri="{FF2B5EF4-FFF2-40B4-BE49-F238E27FC236}">
                  <a16:creationId xmlns:a16="http://schemas.microsoft.com/office/drawing/2014/main" id="{5F65B4FE-EAC2-0091-3B09-D12D5CB26258}"/>
                </a:ext>
              </a:extLst>
            </p:cNvPr>
            <p:cNvSpPr/>
            <p:nvPr/>
          </p:nvSpPr>
          <p:spPr>
            <a:xfrm>
              <a:off x="38185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199;p75">
              <a:extLst>
                <a:ext uri="{FF2B5EF4-FFF2-40B4-BE49-F238E27FC236}">
                  <a16:creationId xmlns:a16="http://schemas.microsoft.com/office/drawing/2014/main" id="{352FB6ED-407B-AE2E-583F-C24090843034}"/>
                </a:ext>
              </a:extLst>
            </p:cNvPr>
            <p:cNvSpPr/>
            <p:nvPr/>
          </p:nvSpPr>
          <p:spPr>
            <a:xfrm>
              <a:off x="38185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200;p75">
              <a:extLst>
                <a:ext uri="{FF2B5EF4-FFF2-40B4-BE49-F238E27FC236}">
                  <a16:creationId xmlns:a16="http://schemas.microsoft.com/office/drawing/2014/main" id="{9E08A09E-0511-F846-8B41-EADC5DC3C8F3}"/>
                </a:ext>
              </a:extLst>
            </p:cNvPr>
            <p:cNvSpPr/>
            <p:nvPr/>
          </p:nvSpPr>
          <p:spPr>
            <a:xfrm>
              <a:off x="38185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201;p75">
              <a:extLst>
                <a:ext uri="{FF2B5EF4-FFF2-40B4-BE49-F238E27FC236}">
                  <a16:creationId xmlns:a16="http://schemas.microsoft.com/office/drawing/2014/main" id="{B4EBD600-5F4F-A2A8-5A1D-F8FA208ADDAF}"/>
                </a:ext>
              </a:extLst>
            </p:cNvPr>
            <p:cNvSpPr/>
            <p:nvPr/>
          </p:nvSpPr>
          <p:spPr>
            <a:xfrm>
              <a:off x="37423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202;p75">
              <a:extLst>
                <a:ext uri="{FF2B5EF4-FFF2-40B4-BE49-F238E27FC236}">
                  <a16:creationId xmlns:a16="http://schemas.microsoft.com/office/drawing/2014/main" id="{9784399E-A18A-602E-7532-73CAAEB97432}"/>
                </a:ext>
              </a:extLst>
            </p:cNvPr>
            <p:cNvSpPr/>
            <p:nvPr/>
          </p:nvSpPr>
          <p:spPr>
            <a:xfrm>
              <a:off x="37423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203;p75">
              <a:extLst>
                <a:ext uri="{FF2B5EF4-FFF2-40B4-BE49-F238E27FC236}">
                  <a16:creationId xmlns:a16="http://schemas.microsoft.com/office/drawing/2014/main" id="{C524927D-F42D-75D8-1D6B-628DFF665FC7}"/>
                </a:ext>
              </a:extLst>
            </p:cNvPr>
            <p:cNvSpPr/>
            <p:nvPr/>
          </p:nvSpPr>
          <p:spPr>
            <a:xfrm>
              <a:off x="37423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204;p75">
              <a:extLst>
                <a:ext uri="{FF2B5EF4-FFF2-40B4-BE49-F238E27FC236}">
                  <a16:creationId xmlns:a16="http://schemas.microsoft.com/office/drawing/2014/main" id="{F98E6E34-AA36-492A-00E7-53918340E3DA}"/>
                </a:ext>
              </a:extLst>
            </p:cNvPr>
            <p:cNvSpPr/>
            <p:nvPr/>
          </p:nvSpPr>
          <p:spPr>
            <a:xfrm>
              <a:off x="37423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205;p75">
              <a:extLst>
                <a:ext uri="{FF2B5EF4-FFF2-40B4-BE49-F238E27FC236}">
                  <a16:creationId xmlns:a16="http://schemas.microsoft.com/office/drawing/2014/main" id="{213A9C08-7342-1B1A-6B2E-367F05A80A3C}"/>
                </a:ext>
              </a:extLst>
            </p:cNvPr>
            <p:cNvSpPr/>
            <p:nvPr/>
          </p:nvSpPr>
          <p:spPr>
            <a:xfrm>
              <a:off x="37423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206;p75">
              <a:extLst>
                <a:ext uri="{FF2B5EF4-FFF2-40B4-BE49-F238E27FC236}">
                  <a16:creationId xmlns:a16="http://schemas.microsoft.com/office/drawing/2014/main" id="{33B7916A-9979-76D0-9F85-2DE6E5782301}"/>
                </a:ext>
              </a:extLst>
            </p:cNvPr>
            <p:cNvSpPr/>
            <p:nvPr/>
          </p:nvSpPr>
          <p:spPr>
            <a:xfrm>
              <a:off x="37423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207;p75">
              <a:extLst>
                <a:ext uri="{FF2B5EF4-FFF2-40B4-BE49-F238E27FC236}">
                  <a16:creationId xmlns:a16="http://schemas.microsoft.com/office/drawing/2014/main" id="{7DA68E84-3E0E-43FE-94C1-F9FD8EE72F0B}"/>
                </a:ext>
              </a:extLst>
            </p:cNvPr>
            <p:cNvSpPr/>
            <p:nvPr/>
          </p:nvSpPr>
          <p:spPr>
            <a:xfrm>
              <a:off x="37423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208;p75">
              <a:extLst>
                <a:ext uri="{FF2B5EF4-FFF2-40B4-BE49-F238E27FC236}">
                  <a16:creationId xmlns:a16="http://schemas.microsoft.com/office/drawing/2014/main" id="{E14230A1-11E7-E96B-842C-966547025772}"/>
                </a:ext>
              </a:extLst>
            </p:cNvPr>
            <p:cNvSpPr/>
            <p:nvPr/>
          </p:nvSpPr>
          <p:spPr>
            <a:xfrm>
              <a:off x="37423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209;p75">
              <a:extLst>
                <a:ext uri="{FF2B5EF4-FFF2-40B4-BE49-F238E27FC236}">
                  <a16:creationId xmlns:a16="http://schemas.microsoft.com/office/drawing/2014/main" id="{CAE69B1B-8B5A-F39E-7DA0-153C3A842BE2}"/>
                </a:ext>
              </a:extLst>
            </p:cNvPr>
            <p:cNvSpPr/>
            <p:nvPr/>
          </p:nvSpPr>
          <p:spPr>
            <a:xfrm>
              <a:off x="37423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210;p75">
              <a:extLst>
                <a:ext uri="{FF2B5EF4-FFF2-40B4-BE49-F238E27FC236}">
                  <a16:creationId xmlns:a16="http://schemas.microsoft.com/office/drawing/2014/main" id="{A2C837B9-1144-46AD-2798-419A1034F649}"/>
                </a:ext>
              </a:extLst>
            </p:cNvPr>
            <p:cNvSpPr/>
            <p:nvPr/>
          </p:nvSpPr>
          <p:spPr>
            <a:xfrm>
              <a:off x="36661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211;p75">
              <a:extLst>
                <a:ext uri="{FF2B5EF4-FFF2-40B4-BE49-F238E27FC236}">
                  <a16:creationId xmlns:a16="http://schemas.microsoft.com/office/drawing/2014/main" id="{E75F9C67-5C72-BFB8-6352-FEF1CDC9139A}"/>
                </a:ext>
              </a:extLst>
            </p:cNvPr>
            <p:cNvSpPr/>
            <p:nvPr/>
          </p:nvSpPr>
          <p:spPr>
            <a:xfrm>
              <a:off x="36661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212;p75">
              <a:extLst>
                <a:ext uri="{FF2B5EF4-FFF2-40B4-BE49-F238E27FC236}">
                  <a16:creationId xmlns:a16="http://schemas.microsoft.com/office/drawing/2014/main" id="{496B7543-2C90-2F53-A442-B1907D372E57}"/>
                </a:ext>
              </a:extLst>
            </p:cNvPr>
            <p:cNvSpPr/>
            <p:nvPr/>
          </p:nvSpPr>
          <p:spPr>
            <a:xfrm>
              <a:off x="36661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213;p75">
              <a:extLst>
                <a:ext uri="{FF2B5EF4-FFF2-40B4-BE49-F238E27FC236}">
                  <a16:creationId xmlns:a16="http://schemas.microsoft.com/office/drawing/2014/main" id="{4C979CDD-B55C-F696-5BAB-915C9D88125F}"/>
                </a:ext>
              </a:extLst>
            </p:cNvPr>
            <p:cNvSpPr/>
            <p:nvPr/>
          </p:nvSpPr>
          <p:spPr>
            <a:xfrm>
              <a:off x="36661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214;p75">
              <a:extLst>
                <a:ext uri="{FF2B5EF4-FFF2-40B4-BE49-F238E27FC236}">
                  <a16:creationId xmlns:a16="http://schemas.microsoft.com/office/drawing/2014/main" id="{57E0E4FB-F6CB-4CA4-C00F-7097059A7115}"/>
                </a:ext>
              </a:extLst>
            </p:cNvPr>
            <p:cNvSpPr/>
            <p:nvPr/>
          </p:nvSpPr>
          <p:spPr>
            <a:xfrm>
              <a:off x="366610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215;p75">
              <a:extLst>
                <a:ext uri="{FF2B5EF4-FFF2-40B4-BE49-F238E27FC236}">
                  <a16:creationId xmlns:a16="http://schemas.microsoft.com/office/drawing/2014/main" id="{171AEDB2-7295-D18D-5C25-32A80680BC27}"/>
                </a:ext>
              </a:extLst>
            </p:cNvPr>
            <p:cNvSpPr/>
            <p:nvPr/>
          </p:nvSpPr>
          <p:spPr>
            <a:xfrm>
              <a:off x="35898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216;p75">
              <a:extLst>
                <a:ext uri="{FF2B5EF4-FFF2-40B4-BE49-F238E27FC236}">
                  <a16:creationId xmlns:a16="http://schemas.microsoft.com/office/drawing/2014/main" id="{FC00352D-1D60-FF97-8D02-6FEAC0DEE7C4}"/>
                </a:ext>
              </a:extLst>
            </p:cNvPr>
            <p:cNvSpPr/>
            <p:nvPr/>
          </p:nvSpPr>
          <p:spPr>
            <a:xfrm>
              <a:off x="35898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217;p75">
              <a:extLst>
                <a:ext uri="{FF2B5EF4-FFF2-40B4-BE49-F238E27FC236}">
                  <a16:creationId xmlns:a16="http://schemas.microsoft.com/office/drawing/2014/main" id="{F98D756C-F750-3688-346E-F160DF57F065}"/>
                </a:ext>
              </a:extLst>
            </p:cNvPr>
            <p:cNvSpPr/>
            <p:nvPr/>
          </p:nvSpPr>
          <p:spPr>
            <a:xfrm>
              <a:off x="35898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218;p75">
              <a:extLst>
                <a:ext uri="{FF2B5EF4-FFF2-40B4-BE49-F238E27FC236}">
                  <a16:creationId xmlns:a16="http://schemas.microsoft.com/office/drawing/2014/main" id="{C41C3278-B945-5935-9F41-01A0D2F653BE}"/>
                </a:ext>
              </a:extLst>
            </p:cNvPr>
            <p:cNvSpPr/>
            <p:nvPr/>
          </p:nvSpPr>
          <p:spPr>
            <a:xfrm>
              <a:off x="35898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219;p75">
              <a:extLst>
                <a:ext uri="{FF2B5EF4-FFF2-40B4-BE49-F238E27FC236}">
                  <a16:creationId xmlns:a16="http://schemas.microsoft.com/office/drawing/2014/main" id="{173CF1B1-4389-BB28-C915-712D1A3F2828}"/>
                </a:ext>
              </a:extLst>
            </p:cNvPr>
            <p:cNvSpPr/>
            <p:nvPr/>
          </p:nvSpPr>
          <p:spPr>
            <a:xfrm>
              <a:off x="35898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220;p75">
              <a:extLst>
                <a:ext uri="{FF2B5EF4-FFF2-40B4-BE49-F238E27FC236}">
                  <a16:creationId xmlns:a16="http://schemas.microsoft.com/office/drawing/2014/main" id="{CD5C2AF2-FBE7-634E-7089-4540B0F67C32}"/>
                </a:ext>
              </a:extLst>
            </p:cNvPr>
            <p:cNvSpPr/>
            <p:nvPr/>
          </p:nvSpPr>
          <p:spPr>
            <a:xfrm>
              <a:off x="35136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221;p75">
              <a:extLst>
                <a:ext uri="{FF2B5EF4-FFF2-40B4-BE49-F238E27FC236}">
                  <a16:creationId xmlns:a16="http://schemas.microsoft.com/office/drawing/2014/main" id="{4EED0A41-F39C-92C1-EADA-5C3C19A39C71}"/>
                </a:ext>
              </a:extLst>
            </p:cNvPr>
            <p:cNvSpPr/>
            <p:nvPr/>
          </p:nvSpPr>
          <p:spPr>
            <a:xfrm>
              <a:off x="35136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222;p75">
              <a:extLst>
                <a:ext uri="{FF2B5EF4-FFF2-40B4-BE49-F238E27FC236}">
                  <a16:creationId xmlns:a16="http://schemas.microsoft.com/office/drawing/2014/main" id="{7B0444B5-2732-B442-6F0F-DE2EA481E1DF}"/>
                </a:ext>
              </a:extLst>
            </p:cNvPr>
            <p:cNvSpPr/>
            <p:nvPr/>
          </p:nvSpPr>
          <p:spPr>
            <a:xfrm>
              <a:off x="35136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223;p75">
              <a:extLst>
                <a:ext uri="{FF2B5EF4-FFF2-40B4-BE49-F238E27FC236}">
                  <a16:creationId xmlns:a16="http://schemas.microsoft.com/office/drawing/2014/main" id="{F705A127-C6FF-1E6E-9111-F22179405FD0}"/>
                </a:ext>
              </a:extLst>
            </p:cNvPr>
            <p:cNvSpPr/>
            <p:nvPr/>
          </p:nvSpPr>
          <p:spPr>
            <a:xfrm>
              <a:off x="35136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224;p75">
              <a:extLst>
                <a:ext uri="{FF2B5EF4-FFF2-40B4-BE49-F238E27FC236}">
                  <a16:creationId xmlns:a16="http://schemas.microsoft.com/office/drawing/2014/main" id="{638253C0-80AC-80B3-A9B5-BB79057EB6DD}"/>
                </a:ext>
              </a:extLst>
            </p:cNvPr>
            <p:cNvSpPr/>
            <p:nvPr/>
          </p:nvSpPr>
          <p:spPr>
            <a:xfrm>
              <a:off x="35136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225;p75">
              <a:extLst>
                <a:ext uri="{FF2B5EF4-FFF2-40B4-BE49-F238E27FC236}">
                  <a16:creationId xmlns:a16="http://schemas.microsoft.com/office/drawing/2014/main" id="{870B9FE7-3F63-31F3-D77C-463EE8622FAB}"/>
                </a:ext>
              </a:extLst>
            </p:cNvPr>
            <p:cNvSpPr/>
            <p:nvPr/>
          </p:nvSpPr>
          <p:spPr>
            <a:xfrm>
              <a:off x="35136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226;p75">
              <a:extLst>
                <a:ext uri="{FF2B5EF4-FFF2-40B4-BE49-F238E27FC236}">
                  <a16:creationId xmlns:a16="http://schemas.microsoft.com/office/drawing/2014/main" id="{062F7D2D-DCED-F390-CAB4-3B699B609932}"/>
                </a:ext>
              </a:extLst>
            </p:cNvPr>
            <p:cNvSpPr/>
            <p:nvPr/>
          </p:nvSpPr>
          <p:spPr>
            <a:xfrm>
              <a:off x="35136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227;p75">
              <a:extLst>
                <a:ext uri="{FF2B5EF4-FFF2-40B4-BE49-F238E27FC236}">
                  <a16:creationId xmlns:a16="http://schemas.microsoft.com/office/drawing/2014/main" id="{D2FF22E3-83DB-023A-6BD8-6AB737EC79EA}"/>
                </a:ext>
              </a:extLst>
            </p:cNvPr>
            <p:cNvSpPr/>
            <p:nvPr/>
          </p:nvSpPr>
          <p:spPr>
            <a:xfrm>
              <a:off x="34374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228;p75">
              <a:extLst>
                <a:ext uri="{FF2B5EF4-FFF2-40B4-BE49-F238E27FC236}">
                  <a16:creationId xmlns:a16="http://schemas.microsoft.com/office/drawing/2014/main" id="{8C4CCEF5-F7E7-F040-9D13-3C27591144AB}"/>
                </a:ext>
              </a:extLst>
            </p:cNvPr>
            <p:cNvSpPr/>
            <p:nvPr/>
          </p:nvSpPr>
          <p:spPr>
            <a:xfrm>
              <a:off x="34374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4229;p75">
              <a:extLst>
                <a:ext uri="{FF2B5EF4-FFF2-40B4-BE49-F238E27FC236}">
                  <a16:creationId xmlns:a16="http://schemas.microsoft.com/office/drawing/2014/main" id="{1D6A18E0-4F46-C9C9-5668-37D2F58E2DF6}"/>
                </a:ext>
              </a:extLst>
            </p:cNvPr>
            <p:cNvSpPr/>
            <p:nvPr/>
          </p:nvSpPr>
          <p:spPr>
            <a:xfrm>
              <a:off x="34374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4230;p75">
              <a:extLst>
                <a:ext uri="{FF2B5EF4-FFF2-40B4-BE49-F238E27FC236}">
                  <a16:creationId xmlns:a16="http://schemas.microsoft.com/office/drawing/2014/main" id="{D0884D93-C029-6478-6948-C9ABB44DFFE7}"/>
                </a:ext>
              </a:extLst>
            </p:cNvPr>
            <p:cNvSpPr/>
            <p:nvPr/>
          </p:nvSpPr>
          <p:spPr>
            <a:xfrm>
              <a:off x="34374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4231;p75">
              <a:extLst>
                <a:ext uri="{FF2B5EF4-FFF2-40B4-BE49-F238E27FC236}">
                  <a16:creationId xmlns:a16="http://schemas.microsoft.com/office/drawing/2014/main" id="{8782438B-F299-3F9C-4920-794081833334}"/>
                </a:ext>
              </a:extLst>
            </p:cNvPr>
            <p:cNvSpPr/>
            <p:nvPr/>
          </p:nvSpPr>
          <p:spPr>
            <a:xfrm>
              <a:off x="34374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4232;p75">
              <a:extLst>
                <a:ext uri="{FF2B5EF4-FFF2-40B4-BE49-F238E27FC236}">
                  <a16:creationId xmlns:a16="http://schemas.microsoft.com/office/drawing/2014/main" id="{8B0348E9-E86C-24D0-3662-F9FF30ACE1E3}"/>
                </a:ext>
              </a:extLst>
            </p:cNvPr>
            <p:cNvSpPr/>
            <p:nvPr/>
          </p:nvSpPr>
          <p:spPr>
            <a:xfrm>
              <a:off x="34374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4233;p75">
              <a:extLst>
                <a:ext uri="{FF2B5EF4-FFF2-40B4-BE49-F238E27FC236}">
                  <a16:creationId xmlns:a16="http://schemas.microsoft.com/office/drawing/2014/main" id="{A7E5DD93-429A-D604-FE64-BC3CAEBED58D}"/>
                </a:ext>
              </a:extLst>
            </p:cNvPr>
            <p:cNvSpPr/>
            <p:nvPr/>
          </p:nvSpPr>
          <p:spPr>
            <a:xfrm>
              <a:off x="34374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4234;p75">
              <a:extLst>
                <a:ext uri="{FF2B5EF4-FFF2-40B4-BE49-F238E27FC236}">
                  <a16:creationId xmlns:a16="http://schemas.microsoft.com/office/drawing/2014/main" id="{75ACFA94-2C4A-8A8F-988D-C4F233AC1BBC}"/>
                </a:ext>
              </a:extLst>
            </p:cNvPr>
            <p:cNvSpPr/>
            <p:nvPr/>
          </p:nvSpPr>
          <p:spPr>
            <a:xfrm>
              <a:off x="33614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4235;p75">
              <a:extLst>
                <a:ext uri="{FF2B5EF4-FFF2-40B4-BE49-F238E27FC236}">
                  <a16:creationId xmlns:a16="http://schemas.microsoft.com/office/drawing/2014/main" id="{C08B812A-4058-9E73-66FD-A0EF3AB5BD0C}"/>
                </a:ext>
              </a:extLst>
            </p:cNvPr>
            <p:cNvSpPr/>
            <p:nvPr/>
          </p:nvSpPr>
          <p:spPr>
            <a:xfrm>
              <a:off x="33614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4236;p75">
              <a:extLst>
                <a:ext uri="{FF2B5EF4-FFF2-40B4-BE49-F238E27FC236}">
                  <a16:creationId xmlns:a16="http://schemas.microsoft.com/office/drawing/2014/main" id="{8FECCB62-7662-953E-4DBD-DEC2A3917E3A}"/>
                </a:ext>
              </a:extLst>
            </p:cNvPr>
            <p:cNvSpPr/>
            <p:nvPr/>
          </p:nvSpPr>
          <p:spPr>
            <a:xfrm>
              <a:off x="33614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4237;p75">
              <a:extLst>
                <a:ext uri="{FF2B5EF4-FFF2-40B4-BE49-F238E27FC236}">
                  <a16:creationId xmlns:a16="http://schemas.microsoft.com/office/drawing/2014/main" id="{D574B783-8ADB-8559-4D72-E8EC35AA2F5C}"/>
                </a:ext>
              </a:extLst>
            </p:cNvPr>
            <p:cNvSpPr/>
            <p:nvPr/>
          </p:nvSpPr>
          <p:spPr>
            <a:xfrm>
              <a:off x="33614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4238;p75">
              <a:extLst>
                <a:ext uri="{FF2B5EF4-FFF2-40B4-BE49-F238E27FC236}">
                  <a16:creationId xmlns:a16="http://schemas.microsoft.com/office/drawing/2014/main" id="{5CD62EAE-B734-C3B2-9304-E2BAE049E0AE}"/>
                </a:ext>
              </a:extLst>
            </p:cNvPr>
            <p:cNvSpPr/>
            <p:nvPr/>
          </p:nvSpPr>
          <p:spPr>
            <a:xfrm>
              <a:off x="32852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4239;p75">
              <a:extLst>
                <a:ext uri="{FF2B5EF4-FFF2-40B4-BE49-F238E27FC236}">
                  <a16:creationId xmlns:a16="http://schemas.microsoft.com/office/drawing/2014/main" id="{27F796F1-FB99-17E7-85CB-72176F611D15}"/>
                </a:ext>
              </a:extLst>
            </p:cNvPr>
            <p:cNvSpPr/>
            <p:nvPr/>
          </p:nvSpPr>
          <p:spPr>
            <a:xfrm>
              <a:off x="31328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4240;p75">
              <a:extLst>
                <a:ext uri="{FF2B5EF4-FFF2-40B4-BE49-F238E27FC236}">
                  <a16:creationId xmlns:a16="http://schemas.microsoft.com/office/drawing/2014/main" id="{20F58AF2-3519-580F-EAD2-8BD78713C19F}"/>
                </a:ext>
              </a:extLst>
            </p:cNvPr>
            <p:cNvSpPr/>
            <p:nvPr/>
          </p:nvSpPr>
          <p:spPr>
            <a:xfrm>
              <a:off x="30568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4241;p75">
              <a:extLst>
                <a:ext uri="{FF2B5EF4-FFF2-40B4-BE49-F238E27FC236}">
                  <a16:creationId xmlns:a16="http://schemas.microsoft.com/office/drawing/2014/main" id="{08D8B23B-462E-C39F-D9CE-851953E1E6C7}"/>
                </a:ext>
              </a:extLst>
            </p:cNvPr>
            <p:cNvSpPr/>
            <p:nvPr/>
          </p:nvSpPr>
          <p:spPr>
            <a:xfrm>
              <a:off x="3056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4242;p75">
              <a:extLst>
                <a:ext uri="{FF2B5EF4-FFF2-40B4-BE49-F238E27FC236}">
                  <a16:creationId xmlns:a16="http://schemas.microsoft.com/office/drawing/2014/main" id="{056F0F72-85B2-5F2B-A44E-22EA1A20F70D}"/>
                </a:ext>
              </a:extLst>
            </p:cNvPr>
            <p:cNvSpPr/>
            <p:nvPr/>
          </p:nvSpPr>
          <p:spPr>
            <a:xfrm>
              <a:off x="29805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4243;p75">
              <a:extLst>
                <a:ext uri="{FF2B5EF4-FFF2-40B4-BE49-F238E27FC236}">
                  <a16:creationId xmlns:a16="http://schemas.microsoft.com/office/drawing/2014/main" id="{12E25B61-1CA0-2AE7-3230-63323D660350}"/>
                </a:ext>
              </a:extLst>
            </p:cNvPr>
            <p:cNvSpPr/>
            <p:nvPr/>
          </p:nvSpPr>
          <p:spPr>
            <a:xfrm>
              <a:off x="29805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4244;p75">
              <a:extLst>
                <a:ext uri="{FF2B5EF4-FFF2-40B4-BE49-F238E27FC236}">
                  <a16:creationId xmlns:a16="http://schemas.microsoft.com/office/drawing/2014/main" id="{B5E9DBD2-84E7-38ED-25FD-CD0DCA12A6C6}"/>
                </a:ext>
              </a:extLst>
            </p:cNvPr>
            <p:cNvSpPr/>
            <p:nvPr/>
          </p:nvSpPr>
          <p:spPr>
            <a:xfrm>
              <a:off x="29805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4245;p75">
              <a:extLst>
                <a:ext uri="{FF2B5EF4-FFF2-40B4-BE49-F238E27FC236}">
                  <a16:creationId xmlns:a16="http://schemas.microsoft.com/office/drawing/2014/main" id="{57CD09C2-E5F4-2962-EAD1-6D788EE227EA}"/>
                </a:ext>
              </a:extLst>
            </p:cNvPr>
            <p:cNvSpPr/>
            <p:nvPr/>
          </p:nvSpPr>
          <p:spPr>
            <a:xfrm>
              <a:off x="29805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4246;p75">
              <a:extLst>
                <a:ext uri="{FF2B5EF4-FFF2-40B4-BE49-F238E27FC236}">
                  <a16:creationId xmlns:a16="http://schemas.microsoft.com/office/drawing/2014/main" id="{0A283633-4C5A-0E72-7B06-282BA92EE21B}"/>
                </a:ext>
              </a:extLst>
            </p:cNvPr>
            <p:cNvSpPr/>
            <p:nvPr/>
          </p:nvSpPr>
          <p:spPr>
            <a:xfrm>
              <a:off x="29805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4247;p75">
              <a:extLst>
                <a:ext uri="{FF2B5EF4-FFF2-40B4-BE49-F238E27FC236}">
                  <a16:creationId xmlns:a16="http://schemas.microsoft.com/office/drawing/2014/main" id="{8A499A9F-966A-7260-9F99-60173F9A82D3}"/>
                </a:ext>
              </a:extLst>
            </p:cNvPr>
            <p:cNvSpPr/>
            <p:nvPr/>
          </p:nvSpPr>
          <p:spPr>
            <a:xfrm>
              <a:off x="29805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4248;p75">
              <a:extLst>
                <a:ext uri="{FF2B5EF4-FFF2-40B4-BE49-F238E27FC236}">
                  <a16:creationId xmlns:a16="http://schemas.microsoft.com/office/drawing/2014/main" id="{7FC00406-944C-AB0F-FA66-72759CE2B016}"/>
                </a:ext>
              </a:extLst>
            </p:cNvPr>
            <p:cNvSpPr/>
            <p:nvPr/>
          </p:nvSpPr>
          <p:spPr>
            <a:xfrm>
              <a:off x="29043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4249;p75">
              <a:extLst>
                <a:ext uri="{FF2B5EF4-FFF2-40B4-BE49-F238E27FC236}">
                  <a16:creationId xmlns:a16="http://schemas.microsoft.com/office/drawing/2014/main" id="{3AC3CD1A-10B5-103B-3A88-E479253B064D}"/>
                </a:ext>
              </a:extLst>
            </p:cNvPr>
            <p:cNvSpPr/>
            <p:nvPr/>
          </p:nvSpPr>
          <p:spPr>
            <a:xfrm>
              <a:off x="29043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4250;p75">
              <a:extLst>
                <a:ext uri="{FF2B5EF4-FFF2-40B4-BE49-F238E27FC236}">
                  <a16:creationId xmlns:a16="http://schemas.microsoft.com/office/drawing/2014/main" id="{A3A97759-C76E-5D7A-3226-8AFC841DD2AF}"/>
                </a:ext>
              </a:extLst>
            </p:cNvPr>
            <p:cNvSpPr/>
            <p:nvPr/>
          </p:nvSpPr>
          <p:spPr>
            <a:xfrm>
              <a:off x="29043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4251;p75">
              <a:extLst>
                <a:ext uri="{FF2B5EF4-FFF2-40B4-BE49-F238E27FC236}">
                  <a16:creationId xmlns:a16="http://schemas.microsoft.com/office/drawing/2014/main" id="{DFE20B9F-D43A-C58D-2519-E3037A93B59B}"/>
                </a:ext>
              </a:extLst>
            </p:cNvPr>
            <p:cNvSpPr/>
            <p:nvPr/>
          </p:nvSpPr>
          <p:spPr>
            <a:xfrm>
              <a:off x="29043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4252;p75">
              <a:extLst>
                <a:ext uri="{FF2B5EF4-FFF2-40B4-BE49-F238E27FC236}">
                  <a16:creationId xmlns:a16="http://schemas.microsoft.com/office/drawing/2014/main" id="{FC967402-F10D-61DE-D218-84A2DDA59A66}"/>
                </a:ext>
              </a:extLst>
            </p:cNvPr>
            <p:cNvSpPr/>
            <p:nvPr/>
          </p:nvSpPr>
          <p:spPr>
            <a:xfrm>
              <a:off x="29043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4253;p75">
              <a:extLst>
                <a:ext uri="{FF2B5EF4-FFF2-40B4-BE49-F238E27FC236}">
                  <a16:creationId xmlns:a16="http://schemas.microsoft.com/office/drawing/2014/main" id="{20CA7F2B-32DA-999D-09A1-A8A1FDD8D151}"/>
                </a:ext>
              </a:extLst>
            </p:cNvPr>
            <p:cNvSpPr/>
            <p:nvPr/>
          </p:nvSpPr>
          <p:spPr>
            <a:xfrm>
              <a:off x="29043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4254;p75">
              <a:extLst>
                <a:ext uri="{FF2B5EF4-FFF2-40B4-BE49-F238E27FC236}">
                  <a16:creationId xmlns:a16="http://schemas.microsoft.com/office/drawing/2014/main" id="{D3D2BDEB-E3AD-A0ED-FBD7-16D2B2CC7D9F}"/>
                </a:ext>
              </a:extLst>
            </p:cNvPr>
            <p:cNvSpPr/>
            <p:nvPr/>
          </p:nvSpPr>
          <p:spPr>
            <a:xfrm>
              <a:off x="29043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4255;p75">
              <a:extLst>
                <a:ext uri="{FF2B5EF4-FFF2-40B4-BE49-F238E27FC236}">
                  <a16:creationId xmlns:a16="http://schemas.microsoft.com/office/drawing/2014/main" id="{1611FD36-9E17-BD23-1E15-D480D12C9577}"/>
                </a:ext>
              </a:extLst>
            </p:cNvPr>
            <p:cNvSpPr/>
            <p:nvPr/>
          </p:nvSpPr>
          <p:spPr>
            <a:xfrm>
              <a:off x="28281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4256;p75">
              <a:extLst>
                <a:ext uri="{FF2B5EF4-FFF2-40B4-BE49-F238E27FC236}">
                  <a16:creationId xmlns:a16="http://schemas.microsoft.com/office/drawing/2014/main" id="{7EABF00D-1C9D-72C3-CEC7-B8F84504D027}"/>
                </a:ext>
              </a:extLst>
            </p:cNvPr>
            <p:cNvSpPr/>
            <p:nvPr/>
          </p:nvSpPr>
          <p:spPr>
            <a:xfrm>
              <a:off x="28281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4257;p75">
              <a:extLst>
                <a:ext uri="{FF2B5EF4-FFF2-40B4-BE49-F238E27FC236}">
                  <a16:creationId xmlns:a16="http://schemas.microsoft.com/office/drawing/2014/main" id="{EA24778D-437D-F2AB-126D-4831E1B768E9}"/>
                </a:ext>
              </a:extLst>
            </p:cNvPr>
            <p:cNvSpPr/>
            <p:nvPr/>
          </p:nvSpPr>
          <p:spPr>
            <a:xfrm>
              <a:off x="28281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4258;p75">
              <a:extLst>
                <a:ext uri="{FF2B5EF4-FFF2-40B4-BE49-F238E27FC236}">
                  <a16:creationId xmlns:a16="http://schemas.microsoft.com/office/drawing/2014/main" id="{2B0AFBC4-E660-8C23-67DF-94ADF7E1763E}"/>
                </a:ext>
              </a:extLst>
            </p:cNvPr>
            <p:cNvSpPr/>
            <p:nvPr/>
          </p:nvSpPr>
          <p:spPr>
            <a:xfrm>
              <a:off x="28281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4259;p75">
              <a:extLst>
                <a:ext uri="{FF2B5EF4-FFF2-40B4-BE49-F238E27FC236}">
                  <a16:creationId xmlns:a16="http://schemas.microsoft.com/office/drawing/2014/main" id="{3E40C8BE-7D80-6775-9C8F-E3AA3CF637D3}"/>
                </a:ext>
              </a:extLst>
            </p:cNvPr>
            <p:cNvSpPr/>
            <p:nvPr/>
          </p:nvSpPr>
          <p:spPr>
            <a:xfrm>
              <a:off x="28281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4260;p75">
              <a:extLst>
                <a:ext uri="{FF2B5EF4-FFF2-40B4-BE49-F238E27FC236}">
                  <a16:creationId xmlns:a16="http://schemas.microsoft.com/office/drawing/2014/main" id="{8FFAEFC7-5177-EFBD-BBFD-04D46F550755}"/>
                </a:ext>
              </a:extLst>
            </p:cNvPr>
            <p:cNvSpPr/>
            <p:nvPr/>
          </p:nvSpPr>
          <p:spPr>
            <a:xfrm>
              <a:off x="28281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4261;p75">
              <a:extLst>
                <a:ext uri="{FF2B5EF4-FFF2-40B4-BE49-F238E27FC236}">
                  <a16:creationId xmlns:a16="http://schemas.microsoft.com/office/drawing/2014/main" id="{0429565D-61D2-CBE6-821B-67EA958C5F91}"/>
                </a:ext>
              </a:extLst>
            </p:cNvPr>
            <p:cNvSpPr/>
            <p:nvPr/>
          </p:nvSpPr>
          <p:spPr>
            <a:xfrm>
              <a:off x="28281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4262;p75">
              <a:extLst>
                <a:ext uri="{FF2B5EF4-FFF2-40B4-BE49-F238E27FC236}">
                  <a16:creationId xmlns:a16="http://schemas.microsoft.com/office/drawing/2014/main" id="{D3A4407B-15A4-D7AB-0726-BE1A04FEA382}"/>
                </a:ext>
              </a:extLst>
            </p:cNvPr>
            <p:cNvSpPr/>
            <p:nvPr/>
          </p:nvSpPr>
          <p:spPr>
            <a:xfrm>
              <a:off x="282815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4263;p75">
              <a:extLst>
                <a:ext uri="{FF2B5EF4-FFF2-40B4-BE49-F238E27FC236}">
                  <a16:creationId xmlns:a16="http://schemas.microsoft.com/office/drawing/2014/main" id="{FAA4BA98-7BDC-1926-1643-FE48998877F8}"/>
                </a:ext>
              </a:extLst>
            </p:cNvPr>
            <p:cNvSpPr/>
            <p:nvPr/>
          </p:nvSpPr>
          <p:spPr>
            <a:xfrm>
              <a:off x="27519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4264;p75">
              <a:extLst>
                <a:ext uri="{FF2B5EF4-FFF2-40B4-BE49-F238E27FC236}">
                  <a16:creationId xmlns:a16="http://schemas.microsoft.com/office/drawing/2014/main" id="{D4358F16-C923-1CB5-486D-374F2111DF71}"/>
                </a:ext>
              </a:extLst>
            </p:cNvPr>
            <p:cNvSpPr/>
            <p:nvPr/>
          </p:nvSpPr>
          <p:spPr>
            <a:xfrm>
              <a:off x="27519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4265;p75">
              <a:extLst>
                <a:ext uri="{FF2B5EF4-FFF2-40B4-BE49-F238E27FC236}">
                  <a16:creationId xmlns:a16="http://schemas.microsoft.com/office/drawing/2014/main" id="{F22CCC1B-6F86-FD38-E686-24DF8C689C87}"/>
                </a:ext>
              </a:extLst>
            </p:cNvPr>
            <p:cNvSpPr/>
            <p:nvPr/>
          </p:nvSpPr>
          <p:spPr>
            <a:xfrm>
              <a:off x="27519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4266;p75">
              <a:extLst>
                <a:ext uri="{FF2B5EF4-FFF2-40B4-BE49-F238E27FC236}">
                  <a16:creationId xmlns:a16="http://schemas.microsoft.com/office/drawing/2014/main" id="{C3AA63B3-816C-C23D-04D2-A1F321390EF3}"/>
                </a:ext>
              </a:extLst>
            </p:cNvPr>
            <p:cNvSpPr/>
            <p:nvPr/>
          </p:nvSpPr>
          <p:spPr>
            <a:xfrm>
              <a:off x="27519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4267;p75">
              <a:extLst>
                <a:ext uri="{FF2B5EF4-FFF2-40B4-BE49-F238E27FC236}">
                  <a16:creationId xmlns:a16="http://schemas.microsoft.com/office/drawing/2014/main" id="{9718D0D7-F4B1-AE14-5810-17C9D65355A2}"/>
                </a:ext>
              </a:extLst>
            </p:cNvPr>
            <p:cNvSpPr/>
            <p:nvPr/>
          </p:nvSpPr>
          <p:spPr>
            <a:xfrm>
              <a:off x="27519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4268;p75">
              <a:extLst>
                <a:ext uri="{FF2B5EF4-FFF2-40B4-BE49-F238E27FC236}">
                  <a16:creationId xmlns:a16="http://schemas.microsoft.com/office/drawing/2014/main" id="{B3A6EEB4-1304-450C-E68D-04E51CA01D82}"/>
                </a:ext>
              </a:extLst>
            </p:cNvPr>
            <p:cNvSpPr/>
            <p:nvPr/>
          </p:nvSpPr>
          <p:spPr>
            <a:xfrm>
              <a:off x="275195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4269;p75">
              <a:extLst>
                <a:ext uri="{FF2B5EF4-FFF2-40B4-BE49-F238E27FC236}">
                  <a16:creationId xmlns:a16="http://schemas.microsoft.com/office/drawing/2014/main" id="{C098054B-A2B9-3384-DB16-246897698B23}"/>
                </a:ext>
              </a:extLst>
            </p:cNvPr>
            <p:cNvSpPr/>
            <p:nvPr/>
          </p:nvSpPr>
          <p:spPr>
            <a:xfrm>
              <a:off x="27519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4270;p75">
              <a:extLst>
                <a:ext uri="{FF2B5EF4-FFF2-40B4-BE49-F238E27FC236}">
                  <a16:creationId xmlns:a16="http://schemas.microsoft.com/office/drawing/2014/main" id="{244DDC11-AC71-A0EB-836E-C22AED330BF4}"/>
                </a:ext>
              </a:extLst>
            </p:cNvPr>
            <p:cNvSpPr/>
            <p:nvPr/>
          </p:nvSpPr>
          <p:spPr>
            <a:xfrm>
              <a:off x="2751950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4271;p75">
              <a:extLst>
                <a:ext uri="{FF2B5EF4-FFF2-40B4-BE49-F238E27FC236}">
                  <a16:creationId xmlns:a16="http://schemas.microsoft.com/office/drawing/2014/main" id="{609CFCF4-1AF1-3EF1-F6A0-812013E9C263}"/>
                </a:ext>
              </a:extLst>
            </p:cNvPr>
            <p:cNvSpPr/>
            <p:nvPr/>
          </p:nvSpPr>
          <p:spPr>
            <a:xfrm>
              <a:off x="2675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4272;p75">
              <a:extLst>
                <a:ext uri="{FF2B5EF4-FFF2-40B4-BE49-F238E27FC236}">
                  <a16:creationId xmlns:a16="http://schemas.microsoft.com/office/drawing/2014/main" id="{4DA25F2F-39D5-072A-A893-6E1855F80F4B}"/>
                </a:ext>
              </a:extLst>
            </p:cNvPr>
            <p:cNvSpPr/>
            <p:nvPr/>
          </p:nvSpPr>
          <p:spPr>
            <a:xfrm>
              <a:off x="2675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4273;p75">
              <a:extLst>
                <a:ext uri="{FF2B5EF4-FFF2-40B4-BE49-F238E27FC236}">
                  <a16:creationId xmlns:a16="http://schemas.microsoft.com/office/drawing/2014/main" id="{896E7A11-FC5C-C92E-F793-225DC58EF04E}"/>
                </a:ext>
              </a:extLst>
            </p:cNvPr>
            <p:cNvSpPr/>
            <p:nvPr/>
          </p:nvSpPr>
          <p:spPr>
            <a:xfrm>
              <a:off x="2675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4274;p75">
              <a:extLst>
                <a:ext uri="{FF2B5EF4-FFF2-40B4-BE49-F238E27FC236}">
                  <a16:creationId xmlns:a16="http://schemas.microsoft.com/office/drawing/2014/main" id="{0255640D-8BAC-3C98-E713-FA91230D54E7}"/>
                </a:ext>
              </a:extLst>
            </p:cNvPr>
            <p:cNvSpPr/>
            <p:nvPr/>
          </p:nvSpPr>
          <p:spPr>
            <a:xfrm>
              <a:off x="2675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4275;p75">
              <a:extLst>
                <a:ext uri="{FF2B5EF4-FFF2-40B4-BE49-F238E27FC236}">
                  <a16:creationId xmlns:a16="http://schemas.microsoft.com/office/drawing/2014/main" id="{F37332C2-965F-B370-5BD6-9F5FD694D475}"/>
                </a:ext>
              </a:extLst>
            </p:cNvPr>
            <p:cNvSpPr/>
            <p:nvPr/>
          </p:nvSpPr>
          <p:spPr>
            <a:xfrm>
              <a:off x="26759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4276;p75">
              <a:extLst>
                <a:ext uri="{FF2B5EF4-FFF2-40B4-BE49-F238E27FC236}">
                  <a16:creationId xmlns:a16="http://schemas.microsoft.com/office/drawing/2014/main" id="{CE5E9CEE-5BE4-D83E-B491-21B7849AABCA}"/>
                </a:ext>
              </a:extLst>
            </p:cNvPr>
            <p:cNvSpPr/>
            <p:nvPr/>
          </p:nvSpPr>
          <p:spPr>
            <a:xfrm>
              <a:off x="26759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4277;p75">
              <a:extLst>
                <a:ext uri="{FF2B5EF4-FFF2-40B4-BE49-F238E27FC236}">
                  <a16:creationId xmlns:a16="http://schemas.microsoft.com/office/drawing/2014/main" id="{395EC307-86EE-8CA9-41B3-D5AF2A5E47AF}"/>
                </a:ext>
              </a:extLst>
            </p:cNvPr>
            <p:cNvSpPr/>
            <p:nvPr/>
          </p:nvSpPr>
          <p:spPr>
            <a:xfrm>
              <a:off x="26759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4278;p75">
              <a:extLst>
                <a:ext uri="{FF2B5EF4-FFF2-40B4-BE49-F238E27FC236}">
                  <a16:creationId xmlns:a16="http://schemas.microsoft.com/office/drawing/2014/main" id="{24778E39-AEE8-8834-947B-5F0EAE8E0DEE}"/>
                </a:ext>
              </a:extLst>
            </p:cNvPr>
            <p:cNvSpPr/>
            <p:nvPr/>
          </p:nvSpPr>
          <p:spPr>
            <a:xfrm>
              <a:off x="26759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4279;p75">
              <a:extLst>
                <a:ext uri="{FF2B5EF4-FFF2-40B4-BE49-F238E27FC236}">
                  <a16:creationId xmlns:a16="http://schemas.microsoft.com/office/drawing/2014/main" id="{C1142877-E54D-3848-D6A9-F97682A0B8D7}"/>
                </a:ext>
              </a:extLst>
            </p:cNvPr>
            <p:cNvSpPr/>
            <p:nvPr/>
          </p:nvSpPr>
          <p:spPr>
            <a:xfrm>
              <a:off x="25997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4280;p75">
              <a:extLst>
                <a:ext uri="{FF2B5EF4-FFF2-40B4-BE49-F238E27FC236}">
                  <a16:creationId xmlns:a16="http://schemas.microsoft.com/office/drawing/2014/main" id="{2DE4EE0D-5196-F12A-E9D9-5C5D0D4F4CF2}"/>
                </a:ext>
              </a:extLst>
            </p:cNvPr>
            <p:cNvSpPr/>
            <p:nvPr/>
          </p:nvSpPr>
          <p:spPr>
            <a:xfrm>
              <a:off x="25997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4281;p75">
              <a:extLst>
                <a:ext uri="{FF2B5EF4-FFF2-40B4-BE49-F238E27FC236}">
                  <a16:creationId xmlns:a16="http://schemas.microsoft.com/office/drawing/2014/main" id="{912587F2-B196-2E20-C33E-7A7C49AD85BD}"/>
                </a:ext>
              </a:extLst>
            </p:cNvPr>
            <p:cNvSpPr/>
            <p:nvPr/>
          </p:nvSpPr>
          <p:spPr>
            <a:xfrm>
              <a:off x="25997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4282;p75">
              <a:extLst>
                <a:ext uri="{FF2B5EF4-FFF2-40B4-BE49-F238E27FC236}">
                  <a16:creationId xmlns:a16="http://schemas.microsoft.com/office/drawing/2014/main" id="{08636B76-E804-1D3B-5E2B-081ACD1CF8C1}"/>
                </a:ext>
              </a:extLst>
            </p:cNvPr>
            <p:cNvSpPr/>
            <p:nvPr/>
          </p:nvSpPr>
          <p:spPr>
            <a:xfrm>
              <a:off x="25997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4283;p75">
              <a:extLst>
                <a:ext uri="{FF2B5EF4-FFF2-40B4-BE49-F238E27FC236}">
                  <a16:creationId xmlns:a16="http://schemas.microsoft.com/office/drawing/2014/main" id="{E71137EE-72ED-12B1-453A-F973D5CEE8DA}"/>
                </a:ext>
              </a:extLst>
            </p:cNvPr>
            <p:cNvSpPr/>
            <p:nvPr/>
          </p:nvSpPr>
          <p:spPr>
            <a:xfrm>
              <a:off x="25997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4284;p75">
              <a:extLst>
                <a:ext uri="{FF2B5EF4-FFF2-40B4-BE49-F238E27FC236}">
                  <a16:creationId xmlns:a16="http://schemas.microsoft.com/office/drawing/2014/main" id="{E8A44E7A-B44D-64D0-5A5F-ECBE3A271BEB}"/>
                </a:ext>
              </a:extLst>
            </p:cNvPr>
            <p:cNvSpPr/>
            <p:nvPr/>
          </p:nvSpPr>
          <p:spPr>
            <a:xfrm>
              <a:off x="25997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4285;p75">
              <a:extLst>
                <a:ext uri="{FF2B5EF4-FFF2-40B4-BE49-F238E27FC236}">
                  <a16:creationId xmlns:a16="http://schemas.microsoft.com/office/drawing/2014/main" id="{A1C5EE14-A93F-1E61-2469-D6111CCD8B55}"/>
                </a:ext>
              </a:extLst>
            </p:cNvPr>
            <p:cNvSpPr/>
            <p:nvPr/>
          </p:nvSpPr>
          <p:spPr>
            <a:xfrm>
              <a:off x="259972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4286;p75">
              <a:extLst>
                <a:ext uri="{FF2B5EF4-FFF2-40B4-BE49-F238E27FC236}">
                  <a16:creationId xmlns:a16="http://schemas.microsoft.com/office/drawing/2014/main" id="{F1B8CE68-3E79-DB42-AF6E-026DCA0614F1}"/>
                </a:ext>
              </a:extLst>
            </p:cNvPr>
            <p:cNvSpPr/>
            <p:nvPr/>
          </p:nvSpPr>
          <p:spPr>
            <a:xfrm>
              <a:off x="259972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4287;p75">
              <a:extLst>
                <a:ext uri="{FF2B5EF4-FFF2-40B4-BE49-F238E27FC236}">
                  <a16:creationId xmlns:a16="http://schemas.microsoft.com/office/drawing/2014/main" id="{6166F217-B174-6BDB-14AC-722F1A956429}"/>
                </a:ext>
              </a:extLst>
            </p:cNvPr>
            <p:cNvSpPr/>
            <p:nvPr/>
          </p:nvSpPr>
          <p:spPr>
            <a:xfrm>
              <a:off x="259972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4288;p75">
              <a:extLst>
                <a:ext uri="{FF2B5EF4-FFF2-40B4-BE49-F238E27FC236}">
                  <a16:creationId xmlns:a16="http://schemas.microsoft.com/office/drawing/2014/main" id="{0FCE1CF7-E374-9E49-14A7-363698DE90EA}"/>
                </a:ext>
              </a:extLst>
            </p:cNvPr>
            <p:cNvSpPr/>
            <p:nvPr/>
          </p:nvSpPr>
          <p:spPr>
            <a:xfrm>
              <a:off x="25235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4289;p75">
              <a:extLst>
                <a:ext uri="{FF2B5EF4-FFF2-40B4-BE49-F238E27FC236}">
                  <a16:creationId xmlns:a16="http://schemas.microsoft.com/office/drawing/2014/main" id="{D782A929-DBEB-9567-6365-943D961D6013}"/>
                </a:ext>
              </a:extLst>
            </p:cNvPr>
            <p:cNvSpPr/>
            <p:nvPr/>
          </p:nvSpPr>
          <p:spPr>
            <a:xfrm>
              <a:off x="25235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4290;p75">
              <a:extLst>
                <a:ext uri="{FF2B5EF4-FFF2-40B4-BE49-F238E27FC236}">
                  <a16:creationId xmlns:a16="http://schemas.microsoft.com/office/drawing/2014/main" id="{A6005061-0B53-52F3-C992-6B4DE5BF7304}"/>
                </a:ext>
              </a:extLst>
            </p:cNvPr>
            <p:cNvSpPr/>
            <p:nvPr/>
          </p:nvSpPr>
          <p:spPr>
            <a:xfrm>
              <a:off x="25235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4291;p75">
              <a:extLst>
                <a:ext uri="{FF2B5EF4-FFF2-40B4-BE49-F238E27FC236}">
                  <a16:creationId xmlns:a16="http://schemas.microsoft.com/office/drawing/2014/main" id="{DD1E55C7-AC3C-E863-CC22-8122688D8DDE}"/>
                </a:ext>
              </a:extLst>
            </p:cNvPr>
            <p:cNvSpPr/>
            <p:nvPr/>
          </p:nvSpPr>
          <p:spPr>
            <a:xfrm>
              <a:off x="2523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4292;p75">
              <a:extLst>
                <a:ext uri="{FF2B5EF4-FFF2-40B4-BE49-F238E27FC236}">
                  <a16:creationId xmlns:a16="http://schemas.microsoft.com/office/drawing/2014/main" id="{414C0230-802E-7EC0-B771-0B179F80530C}"/>
                </a:ext>
              </a:extLst>
            </p:cNvPr>
            <p:cNvSpPr/>
            <p:nvPr/>
          </p:nvSpPr>
          <p:spPr>
            <a:xfrm>
              <a:off x="2523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4293;p75">
              <a:extLst>
                <a:ext uri="{FF2B5EF4-FFF2-40B4-BE49-F238E27FC236}">
                  <a16:creationId xmlns:a16="http://schemas.microsoft.com/office/drawing/2014/main" id="{7697C6C2-23F4-5B96-AF2A-1FE47B89F94C}"/>
                </a:ext>
              </a:extLst>
            </p:cNvPr>
            <p:cNvSpPr/>
            <p:nvPr/>
          </p:nvSpPr>
          <p:spPr>
            <a:xfrm>
              <a:off x="25235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4294;p75">
              <a:extLst>
                <a:ext uri="{FF2B5EF4-FFF2-40B4-BE49-F238E27FC236}">
                  <a16:creationId xmlns:a16="http://schemas.microsoft.com/office/drawing/2014/main" id="{D8E00AA5-1EF2-6C34-1511-D569C2470F64}"/>
                </a:ext>
              </a:extLst>
            </p:cNvPr>
            <p:cNvSpPr/>
            <p:nvPr/>
          </p:nvSpPr>
          <p:spPr>
            <a:xfrm>
              <a:off x="25235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4295;p75">
              <a:extLst>
                <a:ext uri="{FF2B5EF4-FFF2-40B4-BE49-F238E27FC236}">
                  <a16:creationId xmlns:a16="http://schemas.microsoft.com/office/drawing/2014/main" id="{1FEC54C5-E871-BDED-6742-EE7CF4CBA144}"/>
                </a:ext>
              </a:extLst>
            </p:cNvPr>
            <p:cNvSpPr/>
            <p:nvPr/>
          </p:nvSpPr>
          <p:spPr>
            <a:xfrm>
              <a:off x="2523500" y="11905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4296;p75">
              <a:extLst>
                <a:ext uri="{FF2B5EF4-FFF2-40B4-BE49-F238E27FC236}">
                  <a16:creationId xmlns:a16="http://schemas.microsoft.com/office/drawing/2014/main" id="{8CA61928-7692-F66F-0DA0-9DFB12823BB2}"/>
                </a:ext>
              </a:extLst>
            </p:cNvPr>
            <p:cNvSpPr/>
            <p:nvPr/>
          </p:nvSpPr>
          <p:spPr>
            <a:xfrm>
              <a:off x="25235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4297;p75">
              <a:extLst>
                <a:ext uri="{FF2B5EF4-FFF2-40B4-BE49-F238E27FC236}">
                  <a16:creationId xmlns:a16="http://schemas.microsoft.com/office/drawing/2014/main" id="{83C36357-D490-14D0-627B-A8EF4E206420}"/>
                </a:ext>
              </a:extLst>
            </p:cNvPr>
            <p:cNvSpPr/>
            <p:nvPr/>
          </p:nvSpPr>
          <p:spPr>
            <a:xfrm>
              <a:off x="25235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4298;p75">
              <a:extLst>
                <a:ext uri="{FF2B5EF4-FFF2-40B4-BE49-F238E27FC236}">
                  <a16:creationId xmlns:a16="http://schemas.microsoft.com/office/drawing/2014/main" id="{370BF975-EB83-FFE9-BE44-8AFFA6D14E78}"/>
                </a:ext>
              </a:extLst>
            </p:cNvPr>
            <p:cNvSpPr/>
            <p:nvPr/>
          </p:nvSpPr>
          <p:spPr>
            <a:xfrm>
              <a:off x="24473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4299;p75">
              <a:extLst>
                <a:ext uri="{FF2B5EF4-FFF2-40B4-BE49-F238E27FC236}">
                  <a16:creationId xmlns:a16="http://schemas.microsoft.com/office/drawing/2014/main" id="{90CF5E19-0C85-7848-B407-5A569355B4BE}"/>
                </a:ext>
              </a:extLst>
            </p:cNvPr>
            <p:cNvSpPr/>
            <p:nvPr/>
          </p:nvSpPr>
          <p:spPr>
            <a:xfrm>
              <a:off x="24473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4300;p75">
              <a:extLst>
                <a:ext uri="{FF2B5EF4-FFF2-40B4-BE49-F238E27FC236}">
                  <a16:creationId xmlns:a16="http://schemas.microsoft.com/office/drawing/2014/main" id="{E2E05C45-62FA-5E41-9D70-297F7C50ED7C}"/>
                </a:ext>
              </a:extLst>
            </p:cNvPr>
            <p:cNvSpPr/>
            <p:nvPr/>
          </p:nvSpPr>
          <p:spPr>
            <a:xfrm>
              <a:off x="24473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4301;p75">
              <a:extLst>
                <a:ext uri="{FF2B5EF4-FFF2-40B4-BE49-F238E27FC236}">
                  <a16:creationId xmlns:a16="http://schemas.microsoft.com/office/drawing/2014/main" id="{8B3B6A10-07CD-2811-BDEC-145D21AC7BBB}"/>
                </a:ext>
              </a:extLst>
            </p:cNvPr>
            <p:cNvSpPr/>
            <p:nvPr/>
          </p:nvSpPr>
          <p:spPr>
            <a:xfrm>
              <a:off x="24473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4302;p75">
              <a:extLst>
                <a:ext uri="{FF2B5EF4-FFF2-40B4-BE49-F238E27FC236}">
                  <a16:creationId xmlns:a16="http://schemas.microsoft.com/office/drawing/2014/main" id="{22C5CA05-4C51-1640-30AB-46D5461C09B9}"/>
                </a:ext>
              </a:extLst>
            </p:cNvPr>
            <p:cNvSpPr/>
            <p:nvPr/>
          </p:nvSpPr>
          <p:spPr>
            <a:xfrm>
              <a:off x="24473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4303;p75">
              <a:extLst>
                <a:ext uri="{FF2B5EF4-FFF2-40B4-BE49-F238E27FC236}">
                  <a16:creationId xmlns:a16="http://schemas.microsoft.com/office/drawing/2014/main" id="{92ACEE54-575E-A43E-7231-F2D85235A58D}"/>
                </a:ext>
              </a:extLst>
            </p:cNvPr>
            <p:cNvSpPr/>
            <p:nvPr/>
          </p:nvSpPr>
          <p:spPr>
            <a:xfrm>
              <a:off x="24473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4304;p75">
              <a:extLst>
                <a:ext uri="{FF2B5EF4-FFF2-40B4-BE49-F238E27FC236}">
                  <a16:creationId xmlns:a16="http://schemas.microsoft.com/office/drawing/2014/main" id="{D8BE8E5B-3259-F6B6-C419-B4003109E09A}"/>
                </a:ext>
              </a:extLst>
            </p:cNvPr>
            <p:cNvSpPr/>
            <p:nvPr/>
          </p:nvSpPr>
          <p:spPr>
            <a:xfrm>
              <a:off x="2447300" y="12665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4305;p75">
              <a:extLst>
                <a:ext uri="{FF2B5EF4-FFF2-40B4-BE49-F238E27FC236}">
                  <a16:creationId xmlns:a16="http://schemas.microsoft.com/office/drawing/2014/main" id="{D84875E6-F835-3DE4-DC09-22C8C11552E3}"/>
                </a:ext>
              </a:extLst>
            </p:cNvPr>
            <p:cNvSpPr/>
            <p:nvPr/>
          </p:nvSpPr>
          <p:spPr>
            <a:xfrm>
              <a:off x="24473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4306;p75">
              <a:extLst>
                <a:ext uri="{FF2B5EF4-FFF2-40B4-BE49-F238E27FC236}">
                  <a16:creationId xmlns:a16="http://schemas.microsoft.com/office/drawing/2014/main" id="{DD8101AE-C0AD-742E-42E6-59D3D334F712}"/>
                </a:ext>
              </a:extLst>
            </p:cNvPr>
            <p:cNvSpPr/>
            <p:nvPr/>
          </p:nvSpPr>
          <p:spPr>
            <a:xfrm>
              <a:off x="2447300" y="11143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4307;p75">
              <a:extLst>
                <a:ext uri="{FF2B5EF4-FFF2-40B4-BE49-F238E27FC236}">
                  <a16:creationId xmlns:a16="http://schemas.microsoft.com/office/drawing/2014/main" id="{2721585B-2AED-5284-B668-1676B032F63F}"/>
                </a:ext>
              </a:extLst>
            </p:cNvPr>
            <p:cNvSpPr/>
            <p:nvPr/>
          </p:nvSpPr>
          <p:spPr>
            <a:xfrm>
              <a:off x="24473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4308;p75">
              <a:extLst>
                <a:ext uri="{FF2B5EF4-FFF2-40B4-BE49-F238E27FC236}">
                  <a16:creationId xmlns:a16="http://schemas.microsoft.com/office/drawing/2014/main" id="{1B3EE957-6AF1-3F32-9A8D-AE31777EDD21}"/>
                </a:ext>
              </a:extLst>
            </p:cNvPr>
            <p:cNvSpPr/>
            <p:nvPr/>
          </p:nvSpPr>
          <p:spPr>
            <a:xfrm>
              <a:off x="2371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4309;p75">
              <a:extLst>
                <a:ext uri="{FF2B5EF4-FFF2-40B4-BE49-F238E27FC236}">
                  <a16:creationId xmlns:a16="http://schemas.microsoft.com/office/drawing/2014/main" id="{22A3E9F6-DFFB-97EF-E14E-793FA383AAA1}"/>
                </a:ext>
              </a:extLst>
            </p:cNvPr>
            <p:cNvSpPr/>
            <p:nvPr/>
          </p:nvSpPr>
          <p:spPr>
            <a:xfrm>
              <a:off x="2371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4310;p75">
              <a:extLst>
                <a:ext uri="{FF2B5EF4-FFF2-40B4-BE49-F238E27FC236}">
                  <a16:creationId xmlns:a16="http://schemas.microsoft.com/office/drawing/2014/main" id="{F7819345-ED91-898C-F7D1-7B54B60C7195}"/>
                </a:ext>
              </a:extLst>
            </p:cNvPr>
            <p:cNvSpPr/>
            <p:nvPr/>
          </p:nvSpPr>
          <p:spPr>
            <a:xfrm>
              <a:off x="2371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4311;p75">
              <a:extLst>
                <a:ext uri="{FF2B5EF4-FFF2-40B4-BE49-F238E27FC236}">
                  <a16:creationId xmlns:a16="http://schemas.microsoft.com/office/drawing/2014/main" id="{6F28EBA7-E1FE-339B-FA2B-BC913A7BB753}"/>
                </a:ext>
              </a:extLst>
            </p:cNvPr>
            <p:cNvSpPr/>
            <p:nvPr/>
          </p:nvSpPr>
          <p:spPr>
            <a:xfrm>
              <a:off x="2371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4312;p75">
              <a:extLst>
                <a:ext uri="{FF2B5EF4-FFF2-40B4-BE49-F238E27FC236}">
                  <a16:creationId xmlns:a16="http://schemas.microsoft.com/office/drawing/2014/main" id="{2375BFCF-D5F2-D327-3E28-DED416AE7FCC}"/>
                </a:ext>
              </a:extLst>
            </p:cNvPr>
            <p:cNvSpPr/>
            <p:nvPr/>
          </p:nvSpPr>
          <p:spPr>
            <a:xfrm>
              <a:off x="2371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4313;p75">
              <a:extLst>
                <a:ext uri="{FF2B5EF4-FFF2-40B4-BE49-F238E27FC236}">
                  <a16:creationId xmlns:a16="http://schemas.microsoft.com/office/drawing/2014/main" id="{A15EAE4F-7F93-F91E-00EA-0AA9CB327B64}"/>
                </a:ext>
              </a:extLst>
            </p:cNvPr>
            <p:cNvSpPr/>
            <p:nvPr/>
          </p:nvSpPr>
          <p:spPr>
            <a:xfrm>
              <a:off x="23712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4314;p75">
              <a:extLst>
                <a:ext uri="{FF2B5EF4-FFF2-40B4-BE49-F238E27FC236}">
                  <a16:creationId xmlns:a16="http://schemas.microsoft.com/office/drawing/2014/main" id="{75E6F282-35FE-0CF6-7B46-E0EA05051F61}"/>
                </a:ext>
              </a:extLst>
            </p:cNvPr>
            <p:cNvSpPr/>
            <p:nvPr/>
          </p:nvSpPr>
          <p:spPr>
            <a:xfrm>
              <a:off x="23712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4315;p75">
              <a:extLst>
                <a:ext uri="{FF2B5EF4-FFF2-40B4-BE49-F238E27FC236}">
                  <a16:creationId xmlns:a16="http://schemas.microsoft.com/office/drawing/2014/main" id="{49836439-E857-0B46-25B8-78CEE13F5515}"/>
                </a:ext>
              </a:extLst>
            </p:cNvPr>
            <p:cNvSpPr/>
            <p:nvPr/>
          </p:nvSpPr>
          <p:spPr>
            <a:xfrm>
              <a:off x="23712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4316;p75">
              <a:extLst>
                <a:ext uri="{FF2B5EF4-FFF2-40B4-BE49-F238E27FC236}">
                  <a16:creationId xmlns:a16="http://schemas.microsoft.com/office/drawing/2014/main" id="{3B56146D-BCB8-CEA7-103C-F8B3EEBDD392}"/>
                </a:ext>
              </a:extLst>
            </p:cNvPr>
            <p:cNvSpPr/>
            <p:nvPr/>
          </p:nvSpPr>
          <p:spPr>
            <a:xfrm>
              <a:off x="237127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4317;p75">
              <a:extLst>
                <a:ext uri="{FF2B5EF4-FFF2-40B4-BE49-F238E27FC236}">
                  <a16:creationId xmlns:a16="http://schemas.microsoft.com/office/drawing/2014/main" id="{E49B9BAA-4E04-07D9-A31A-BB6D159277DC}"/>
                </a:ext>
              </a:extLst>
            </p:cNvPr>
            <p:cNvSpPr/>
            <p:nvPr/>
          </p:nvSpPr>
          <p:spPr>
            <a:xfrm>
              <a:off x="22950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4318;p75">
              <a:extLst>
                <a:ext uri="{FF2B5EF4-FFF2-40B4-BE49-F238E27FC236}">
                  <a16:creationId xmlns:a16="http://schemas.microsoft.com/office/drawing/2014/main" id="{0DD986F1-F819-F01D-378A-E9C43FE023B4}"/>
                </a:ext>
              </a:extLst>
            </p:cNvPr>
            <p:cNvSpPr/>
            <p:nvPr/>
          </p:nvSpPr>
          <p:spPr>
            <a:xfrm>
              <a:off x="22950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4319;p75">
              <a:extLst>
                <a:ext uri="{FF2B5EF4-FFF2-40B4-BE49-F238E27FC236}">
                  <a16:creationId xmlns:a16="http://schemas.microsoft.com/office/drawing/2014/main" id="{A5C0FEC6-1583-F71A-64E5-F0EDCF105C4B}"/>
                </a:ext>
              </a:extLst>
            </p:cNvPr>
            <p:cNvSpPr/>
            <p:nvPr/>
          </p:nvSpPr>
          <p:spPr>
            <a:xfrm>
              <a:off x="22950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4320;p75">
              <a:extLst>
                <a:ext uri="{FF2B5EF4-FFF2-40B4-BE49-F238E27FC236}">
                  <a16:creationId xmlns:a16="http://schemas.microsoft.com/office/drawing/2014/main" id="{36927CF6-740E-73B1-B9D2-A2C7A6D8757A}"/>
                </a:ext>
              </a:extLst>
            </p:cNvPr>
            <p:cNvSpPr/>
            <p:nvPr/>
          </p:nvSpPr>
          <p:spPr>
            <a:xfrm>
              <a:off x="22950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4321;p75">
              <a:extLst>
                <a:ext uri="{FF2B5EF4-FFF2-40B4-BE49-F238E27FC236}">
                  <a16:creationId xmlns:a16="http://schemas.microsoft.com/office/drawing/2014/main" id="{7059B97B-A894-E9D8-CB52-6013816C4605}"/>
                </a:ext>
              </a:extLst>
            </p:cNvPr>
            <p:cNvSpPr/>
            <p:nvPr/>
          </p:nvSpPr>
          <p:spPr>
            <a:xfrm>
              <a:off x="22186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4322;p75">
              <a:extLst>
                <a:ext uri="{FF2B5EF4-FFF2-40B4-BE49-F238E27FC236}">
                  <a16:creationId xmlns:a16="http://schemas.microsoft.com/office/drawing/2014/main" id="{E5F170BF-0220-6CF1-BEFD-237F1FA00133}"/>
                </a:ext>
              </a:extLst>
            </p:cNvPr>
            <p:cNvSpPr/>
            <p:nvPr/>
          </p:nvSpPr>
          <p:spPr>
            <a:xfrm>
              <a:off x="22186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4323;p75">
              <a:extLst>
                <a:ext uri="{FF2B5EF4-FFF2-40B4-BE49-F238E27FC236}">
                  <a16:creationId xmlns:a16="http://schemas.microsoft.com/office/drawing/2014/main" id="{3D804173-7A96-2B41-7477-4053D10B0529}"/>
                </a:ext>
              </a:extLst>
            </p:cNvPr>
            <p:cNvSpPr/>
            <p:nvPr/>
          </p:nvSpPr>
          <p:spPr>
            <a:xfrm>
              <a:off x="22186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4324;p75">
              <a:extLst>
                <a:ext uri="{FF2B5EF4-FFF2-40B4-BE49-F238E27FC236}">
                  <a16:creationId xmlns:a16="http://schemas.microsoft.com/office/drawing/2014/main" id="{3B1DA7F9-B12F-7DB8-06C2-7FA76E00203E}"/>
                </a:ext>
              </a:extLst>
            </p:cNvPr>
            <p:cNvSpPr/>
            <p:nvPr/>
          </p:nvSpPr>
          <p:spPr>
            <a:xfrm>
              <a:off x="21424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4325;p75">
              <a:extLst>
                <a:ext uri="{FF2B5EF4-FFF2-40B4-BE49-F238E27FC236}">
                  <a16:creationId xmlns:a16="http://schemas.microsoft.com/office/drawing/2014/main" id="{423FC429-1132-B6F1-5CDF-F3ADF96C1354}"/>
                </a:ext>
              </a:extLst>
            </p:cNvPr>
            <p:cNvSpPr/>
            <p:nvPr/>
          </p:nvSpPr>
          <p:spPr>
            <a:xfrm>
              <a:off x="214242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4326;p75">
              <a:extLst>
                <a:ext uri="{FF2B5EF4-FFF2-40B4-BE49-F238E27FC236}">
                  <a16:creationId xmlns:a16="http://schemas.microsoft.com/office/drawing/2014/main" id="{F7DF7260-519E-7962-A4E4-853F39218465}"/>
                </a:ext>
              </a:extLst>
            </p:cNvPr>
            <p:cNvSpPr/>
            <p:nvPr/>
          </p:nvSpPr>
          <p:spPr>
            <a:xfrm>
              <a:off x="27519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4327;p75">
              <a:extLst>
                <a:ext uri="{FF2B5EF4-FFF2-40B4-BE49-F238E27FC236}">
                  <a16:creationId xmlns:a16="http://schemas.microsoft.com/office/drawing/2014/main" id="{D4F07588-333E-FA68-80FD-BDAED26991DA}"/>
                </a:ext>
              </a:extLst>
            </p:cNvPr>
            <p:cNvSpPr/>
            <p:nvPr/>
          </p:nvSpPr>
          <p:spPr>
            <a:xfrm>
              <a:off x="2751950" y="35519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4328;p75">
              <a:extLst>
                <a:ext uri="{FF2B5EF4-FFF2-40B4-BE49-F238E27FC236}">
                  <a16:creationId xmlns:a16="http://schemas.microsoft.com/office/drawing/2014/main" id="{CA8AA506-B7AA-D15C-19FB-2EA309BE7319}"/>
                </a:ext>
              </a:extLst>
            </p:cNvPr>
            <p:cNvSpPr/>
            <p:nvPr/>
          </p:nvSpPr>
          <p:spPr>
            <a:xfrm>
              <a:off x="2751950" y="3475725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4329;p75">
              <a:extLst>
                <a:ext uri="{FF2B5EF4-FFF2-40B4-BE49-F238E27FC236}">
                  <a16:creationId xmlns:a16="http://schemas.microsoft.com/office/drawing/2014/main" id="{A70B6A71-EE8F-4F3A-7FE4-B572A805606A}"/>
                </a:ext>
              </a:extLst>
            </p:cNvPr>
            <p:cNvSpPr/>
            <p:nvPr/>
          </p:nvSpPr>
          <p:spPr>
            <a:xfrm>
              <a:off x="2675925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4330;p75">
              <a:extLst>
                <a:ext uri="{FF2B5EF4-FFF2-40B4-BE49-F238E27FC236}">
                  <a16:creationId xmlns:a16="http://schemas.microsoft.com/office/drawing/2014/main" id="{C20F0161-A4AE-DCD9-F51F-5DF1E409BDE6}"/>
                </a:ext>
              </a:extLst>
            </p:cNvPr>
            <p:cNvSpPr/>
            <p:nvPr/>
          </p:nvSpPr>
          <p:spPr>
            <a:xfrm>
              <a:off x="26757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4331;p75">
              <a:extLst>
                <a:ext uri="{FF2B5EF4-FFF2-40B4-BE49-F238E27FC236}">
                  <a16:creationId xmlns:a16="http://schemas.microsoft.com/office/drawing/2014/main" id="{039E9478-47D7-FCB7-0CF4-78C9BBA519A4}"/>
                </a:ext>
              </a:extLst>
            </p:cNvPr>
            <p:cNvSpPr/>
            <p:nvPr/>
          </p:nvSpPr>
          <p:spPr>
            <a:xfrm>
              <a:off x="2675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4332;p75">
              <a:extLst>
                <a:ext uri="{FF2B5EF4-FFF2-40B4-BE49-F238E27FC236}">
                  <a16:creationId xmlns:a16="http://schemas.microsoft.com/office/drawing/2014/main" id="{AFF97955-DB4F-C791-D436-AE85C2BD9722}"/>
                </a:ext>
              </a:extLst>
            </p:cNvPr>
            <p:cNvSpPr/>
            <p:nvPr/>
          </p:nvSpPr>
          <p:spPr>
            <a:xfrm>
              <a:off x="2675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4333;p75">
              <a:extLst>
                <a:ext uri="{FF2B5EF4-FFF2-40B4-BE49-F238E27FC236}">
                  <a16:creationId xmlns:a16="http://schemas.microsoft.com/office/drawing/2014/main" id="{6CFBF693-EC5A-22EB-6812-01F97DDA2E0C}"/>
                </a:ext>
              </a:extLst>
            </p:cNvPr>
            <p:cNvSpPr/>
            <p:nvPr/>
          </p:nvSpPr>
          <p:spPr>
            <a:xfrm>
              <a:off x="26759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4334;p75">
              <a:extLst>
                <a:ext uri="{FF2B5EF4-FFF2-40B4-BE49-F238E27FC236}">
                  <a16:creationId xmlns:a16="http://schemas.microsoft.com/office/drawing/2014/main" id="{43996A98-3D3C-589A-F812-619C04530EAA}"/>
                </a:ext>
              </a:extLst>
            </p:cNvPr>
            <p:cNvSpPr/>
            <p:nvPr/>
          </p:nvSpPr>
          <p:spPr>
            <a:xfrm>
              <a:off x="26759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4335;p75">
              <a:extLst>
                <a:ext uri="{FF2B5EF4-FFF2-40B4-BE49-F238E27FC236}">
                  <a16:creationId xmlns:a16="http://schemas.microsoft.com/office/drawing/2014/main" id="{FC048447-2EB2-891F-5680-AE2715704DB7}"/>
                </a:ext>
              </a:extLst>
            </p:cNvPr>
            <p:cNvSpPr/>
            <p:nvPr/>
          </p:nvSpPr>
          <p:spPr>
            <a:xfrm>
              <a:off x="259972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4336;p75">
              <a:extLst>
                <a:ext uri="{FF2B5EF4-FFF2-40B4-BE49-F238E27FC236}">
                  <a16:creationId xmlns:a16="http://schemas.microsoft.com/office/drawing/2014/main" id="{B255B27E-6F15-EF19-B3F3-1BCFA470834B}"/>
                </a:ext>
              </a:extLst>
            </p:cNvPr>
            <p:cNvSpPr/>
            <p:nvPr/>
          </p:nvSpPr>
          <p:spPr>
            <a:xfrm>
              <a:off x="2599725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4337;p75">
              <a:extLst>
                <a:ext uri="{FF2B5EF4-FFF2-40B4-BE49-F238E27FC236}">
                  <a16:creationId xmlns:a16="http://schemas.microsoft.com/office/drawing/2014/main" id="{C502D323-AE40-08DB-3533-C74EB058D16A}"/>
                </a:ext>
              </a:extLst>
            </p:cNvPr>
            <p:cNvSpPr/>
            <p:nvPr/>
          </p:nvSpPr>
          <p:spPr>
            <a:xfrm>
              <a:off x="259972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4338;p75">
              <a:extLst>
                <a:ext uri="{FF2B5EF4-FFF2-40B4-BE49-F238E27FC236}">
                  <a16:creationId xmlns:a16="http://schemas.microsoft.com/office/drawing/2014/main" id="{102D86B3-C158-55C4-2E74-4F2F4382722D}"/>
                </a:ext>
              </a:extLst>
            </p:cNvPr>
            <p:cNvSpPr/>
            <p:nvPr/>
          </p:nvSpPr>
          <p:spPr>
            <a:xfrm>
              <a:off x="259972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4339;p75">
              <a:extLst>
                <a:ext uri="{FF2B5EF4-FFF2-40B4-BE49-F238E27FC236}">
                  <a16:creationId xmlns:a16="http://schemas.microsoft.com/office/drawing/2014/main" id="{7F555CB0-5834-E112-C4F5-5E58436630AF}"/>
                </a:ext>
              </a:extLst>
            </p:cNvPr>
            <p:cNvSpPr/>
            <p:nvPr/>
          </p:nvSpPr>
          <p:spPr>
            <a:xfrm>
              <a:off x="259972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4340;p75">
              <a:extLst>
                <a:ext uri="{FF2B5EF4-FFF2-40B4-BE49-F238E27FC236}">
                  <a16:creationId xmlns:a16="http://schemas.microsoft.com/office/drawing/2014/main" id="{E65D5D37-E774-F6DC-DB5E-86D1121069F6}"/>
                </a:ext>
              </a:extLst>
            </p:cNvPr>
            <p:cNvSpPr/>
            <p:nvPr/>
          </p:nvSpPr>
          <p:spPr>
            <a:xfrm>
              <a:off x="259972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4341;p75">
              <a:extLst>
                <a:ext uri="{FF2B5EF4-FFF2-40B4-BE49-F238E27FC236}">
                  <a16:creationId xmlns:a16="http://schemas.microsoft.com/office/drawing/2014/main" id="{EAE34771-1B13-D7F6-12D3-0DFA014FFB7A}"/>
                </a:ext>
              </a:extLst>
            </p:cNvPr>
            <p:cNvSpPr/>
            <p:nvPr/>
          </p:nvSpPr>
          <p:spPr>
            <a:xfrm>
              <a:off x="252350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4342;p75">
              <a:extLst>
                <a:ext uri="{FF2B5EF4-FFF2-40B4-BE49-F238E27FC236}">
                  <a16:creationId xmlns:a16="http://schemas.microsoft.com/office/drawing/2014/main" id="{B08E46CD-96D0-6B8C-6C99-158527A28F5B}"/>
                </a:ext>
              </a:extLst>
            </p:cNvPr>
            <p:cNvSpPr/>
            <p:nvPr/>
          </p:nvSpPr>
          <p:spPr>
            <a:xfrm>
              <a:off x="252350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4343;p75">
              <a:extLst>
                <a:ext uri="{FF2B5EF4-FFF2-40B4-BE49-F238E27FC236}">
                  <a16:creationId xmlns:a16="http://schemas.microsoft.com/office/drawing/2014/main" id="{63C76DA3-7BBE-5381-4F9B-A2C04157564D}"/>
                </a:ext>
              </a:extLst>
            </p:cNvPr>
            <p:cNvSpPr/>
            <p:nvPr/>
          </p:nvSpPr>
          <p:spPr>
            <a:xfrm>
              <a:off x="25235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4344;p75">
              <a:extLst>
                <a:ext uri="{FF2B5EF4-FFF2-40B4-BE49-F238E27FC236}">
                  <a16:creationId xmlns:a16="http://schemas.microsoft.com/office/drawing/2014/main" id="{02966EE3-41D5-887F-4DC0-E2063F89C967}"/>
                </a:ext>
              </a:extLst>
            </p:cNvPr>
            <p:cNvSpPr/>
            <p:nvPr/>
          </p:nvSpPr>
          <p:spPr>
            <a:xfrm>
              <a:off x="25235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4345;p75">
              <a:extLst>
                <a:ext uri="{FF2B5EF4-FFF2-40B4-BE49-F238E27FC236}">
                  <a16:creationId xmlns:a16="http://schemas.microsoft.com/office/drawing/2014/main" id="{B2586F4C-DA5C-08E1-A62D-71A00410BD74}"/>
                </a:ext>
              </a:extLst>
            </p:cNvPr>
            <p:cNvSpPr/>
            <p:nvPr/>
          </p:nvSpPr>
          <p:spPr>
            <a:xfrm>
              <a:off x="2523500" y="362795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4346;p75">
              <a:extLst>
                <a:ext uri="{FF2B5EF4-FFF2-40B4-BE49-F238E27FC236}">
                  <a16:creationId xmlns:a16="http://schemas.microsoft.com/office/drawing/2014/main" id="{176E1019-0997-C3FE-751A-6B19D68322A7}"/>
                </a:ext>
              </a:extLst>
            </p:cNvPr>
            <p:cNvSpPr/>
            <p:nvPr/>
          </p:nvSpPr>
          <p:spPr>
            <a:xfrm>
              <a:off x="25235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4347;p75">
              <a:extLst>
                <a:ext uri="{FF2B5EF4-FFF2-40B4-BE49-F238E27FC236}">
                  <a16:creationId xmlns:a16="http://schemas.microsoft.com/office/drawing/2014/main" id="{E5BED1E6-5268-42C0-9997-470353BF20E2}"/>
                </a:ext>
              </a:extLst>
            </p:cNvPr>
            <p:cNvSpPr/>
            <p:nvPr/>
          </p:nvSpPr>
          <p:spPr>
            <a:xfrm>
              <a:off x="25235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4348;p75">
              <a:extLst>
                <a:ext uri="{FF2B5EF4-FFF2-40B4-BE49-F238E27FC236}">
                  <a16:creationId xmlns:a16="http://schemas.microsoft.com/office/drawing/2014/main" id="{8A653582-242F-6CD6-B0D6-6A1BCD0CDA6F}"/>
                </a:ext>
              </a:extLst>
            </p:cNvPr>
            <p:cNvSpPr/>
            <p:nvPr/>
          </p:nvSpPr>
          <p:spPr>
            <a:xfrm>
              <a:off x="25235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4349;p75">
              <a:extLst>
                <a:ext uri="{FF2B5EF4-FFF2-40B4-BE49-F238E27FC236}">
                  <a16:creationId xmlns:a16="http://schemas.microsoft.com/office/drawing/2014/main" id="{702B6F0A-4345-1152-7E1D-D3CB49349ADF}"/>
                </a:ext>
              </a:extLst>
            </p:cNvPr>
            <p:cNvSpPr/>
            <p:nvPr/>
          </p:nvSpPr>
          <p:spPr>
            <a:xfrm>
              <a:off x="2447300" y="40852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4350;p75">
              <a:extLst>
                <a:ext uri="{FF2B5EF4-FFF2-40B4-BE49-F238E27FC236}">
                  <a16:creationId xmlns:a16="http://schemas.microsoft.com/office/drawing/2014/main" id="{B56A3E3B-1B38-AEE9-E17E-085A45259F67}"/>
                </a:ext>
              </a:extLst>
            </p:cNvPr>
            <p:cNvSpPr/>
            <p:nvPr/>
          </p:nvSpPr>
          <p:spPr>
            <a:xfrm>
              <a:off x="2447300" y="4009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4351;p75">
              <a:extLst>
                <a:ext uri="{FF2B5EF4-FFF2-40B4-BE49-F238E27FC236}">
                  <a16:creationId xmlns:a16="http://schemas.microsoft.com/office/drawing/2014/main" id="{E02B3116-589E-79CC-26B4-BCA4006547B3}"/>
                </a:ext>
              </a:extLst>
            </p:cNvPr>
            <p:cNvSpPr/>
            <p:nvPr/>
          </p:nvSpPr>
          <p:spPr>
            <a:xfrm>
              <a:off x="2447300" y="3932800"/>
              <a:ext cx="62200" cy="53475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4352;p75">
              <a:extLst>
                <a:ext uri="{FF2B5EF4-FFF2-40B4-BE49-F238E27FC236}">
                  <a16:creationId xmlns:a16="http://schemas.microsoft.com/office/drawing/2014/main" id="{8C402E9A-D89A-E823-1492-58CB31E145A0}"/>
                </a:ext>
              </a:extLst>
            </p:cNvPr>
            <p:cNvSpPr/>
            <p:nvPr/>
          </p:nvSpPr>
          <p:spPr>
            <a:xfrm>
              <a:off x="2447300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4353;p75">
              <a:extLst>
                <a:ext uri="{FF2B5EF4-FFF2-40B4-BE49-F238E27FC236}">
                  <a16:creationId xmlns:a16="http://schemas.microsoft.com/office/drawing/2014/main" id="{08241C0E-8B97-5E29-AD68-02388775ECA5}"/>
                </a:ext>
              </a:extLst>
            </p:cNvPr>
            <p:cNvSpPr/>
            <p:nvPr/>
          </p:nvSpPr>
          <p:spPr>
            <a:xfrm>
              <a:off x="2447300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4354;p75">
              <a:extLst>
                <a:ext uri="{FF2B5EF4-FFF2-40B4-BE49-F238E27FC236}">
                  <a16:creationId xmlns:a16="http://schemas.microsoft.com/office/drawing/2014/main" id="{437FED8F-CF96-2165-4691-01EDDE86DC70}"/>
                </a:ext>
              </a:extLst>
            </p:cNvPr>
            <p:cNvSpPr/>
            <p:nvPr/>
          </p:nvSpPr>
          <p:spPr>
            <a:xfrm>
              <a:off x="2447300" y="37041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4355;p75">
              <a:extLst>
                <a:ext uri="{FF2B5EF4-FFF2-40B4-BE49-F238E27FC236}">
                  <a16:creationId xmlns:a16="http://schemas.microsoft.com/office/drawing/2014/main" id="{80800B8E-9A95-32E8-A5C9-3EFE3D02EF15}"/>
                </a:ext>
              </a:extLst>
            </p:cNvPr>
            <p:cNvSpPr/>
            <p:nvPr/>
          </p:nvSpPr>
          <p:spPr>
            <a:xfrm>
              <a:off x="2447300" y="36279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4356;p75">
              <a:extLst>
                <a:ext uri="{FF2B5EF4-FFF2-40B4-BE49-F238E27FC236}">
                  <a16:creationId xmlns:a16="http://schemas.microsoft.com/office/drawing/2014/main" id="{BB0D8AA0-A661-F105-B85C-7627A9457D87}"/>
                </a:ext>
              </a:extLst>
            </p:cNvPr>
            <p:cNvSpPr/>
            <p:nvPr/>
          </p:nvSpPr>
          <p:spPr>
            <a:xfrm>
              <a:off x="2447300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4357;p75">
              <a:extLst>
                <a:ext uri="{FF2B5EF4-FFF2-40B4-BE49-F238E27FC236}">
                  <a16:creationId xmlns:a16="http://schemas.microsoft.com/office/drawing/2014/main" id="{1394CC91-E89B-80B3-C8DD-8F17156D1F1F}"/>
                </a:ext>
              </a:extLst>
            </p:cNvPr>
            <p:cNvSpPr/>
            <p:nvPr/>
          </p:nvSpPr>
          <p:spPr>
            <a:xfrm>
              <a:off x="2447300" y="34757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4358;p75">
              <a:extLst>
                <a:ext uri="{FF2B5EF4-FFF2-40B4-BE49-F238E27FC236}">
                  <a16:creationId xmlns:a16="http://schemas.microsoft.com/office/drawing/2014/main" id="{172DEE9C-75C8-DEB7-9D98-136FA1E05CAD}"/>
                </a:ext>
              </a:extLst>
            </p:cNvPr>
            <p:cNvSpPr/>
            <p:nvPr/>
          </p:nvSpPr>
          <p:spPr>
            <a:xfrm>
              <a:off x="2447300" y="33995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4359;p75">
              <a:extLst>
                <a:ext uri="{FF2B5EF4-FFF2-40B4-BE49-F238E27FC236}">
                  <a16:creationId xmlns:a16="http://schemas.microsoft.com/office/drawing/2014/main" id="{0E25E6E3-A1D4-9BC8-910D-F26A33B3BD4D}"/>
                </a:ext>
              </a:extLst>
            </p:cNvPr>
            <p:cNvSpPr/>
            <p:nvPr/>
          </p:nvSpPr>
          <p:spPr>
            <a:xfrm>
              <a:off x="2447300" y="332330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4360;p75">
              <a:extLst>
                <a:ext uri="{FF2B5EF4-FFF2-40B4-BE49-F238E27FC236}">
                  <a16:creationId xmlns:a16="http://schemas.microsoft.com/office/drawing/2014/main" id="{55B722DA-6C58-883D-863D-CE84F62A7532}"/>
                </a:ext>
              </a:extLst>
            </p:cNvPr>
            <p:cNvSpPr/>
            <p:nvPr/>
          </p:nvSpPr>
          <p:spPr>
            <a:xfrm>
              <a:off x="237127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4361;p75">
              <a:extLst>
                <a:ext uri="{FF2B5EF4-FFF2-40B4-BE49-F238E27FC236}">
                  <a16:creationId xmlns:a16="http://schemas.microsoft.com/office/drawing/2014/main" id="{F8A9238B-B33B-ECFA-E2C4-310EBCEC661D}"/>
                </a:ext>
              </a:extLst>
            </p:cNvPr>
            <p:cNvSpPr/>
            <p:nvPr/>
          </p:nvSpPr>
          <p:spPr>
            <a:xfrm>
              <a:off x="237127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4362;p75">
              <a:extLst>
                <a:ext uri="{FF2B5EF4-FFF2-40B4-BE49-F238E27FC236}">
                  <a16:creationId xmlns:a16="http://schemas.microsoft.com/office/drawing/2014/main" id="{FD652BF0-59D4-5654-1B29-7AF64FC0A735}"/>
                </a:ext>
              </a:extLst>
            </p:cNvPr>
            <p:cNvSpPr/>
            <p:nvPr/>
          </p:nvSpPr>
          <p:spPr>
            <a:xfrm>
              <a:off x="2371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4363;p75">
              <a:extLst>
                <a:ext uri="{FF2B5EF4-FFF2-40B4-BE49-F238E27FC236}">
                  <a16:creationId xmlns:a16="http://schemas.microsoft.com/office/drawing/2014/main" id="{0457186E-1413-E40A-5BE8-C045FB14999E}"/>
                </a:ext>
              </a:extLst>
            </p:cNvPr>
            <p:cNvSpPr/>
            <p:nvPr/>
          </p:nvSpPr>
          <p:spPr>
            <a:xfrm>
              <a:off x="2371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4364;p75">
              <a:extLst>
                <a:ext uri="{FF2B5EF4-FFF2-40B4-BE49-F238E27FC236}">
                  <a16:creationId xmlns:a16="http://schemas.microsoft.com/office/drawing/2014/main" id="{B635F25F-DFD0-15B1-E293-E3EACA7719F0}"/>
                </a:ext>
              </a:extLst>
            </p:cNvPr>
            <p:cNvSpPr/>
            <p:nvPr/>
          </p:nvSpPr>
          <p:spPr>
            <a:xfrm>
              <a:off x="237107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4365;p75">
              <a:extLst>
                <a:ext uri="{FF2B5EF4-FFF2-40B4-BE49-F238E27FC236}">
                  <a16:creationId xmlns:a16="http://schemas.microsoft.com/office/drawing/2014/main" id="{8C0706EB-1452-CB08-2AC8-413E63365352}"/>
                </a:ext>
              </a:extLst>
            </p:cNvPr>
            <p:cNvSpPr/>
            <p:nvPr/>
          </p:nvSpPr>
          <p:spPr>
            <a:xfrm>
              <a:off x="237107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4366;p75">
              <a:extLst>
                <a:ext uri="{FF2B5EF4-FFF2-40B4-BE49-F238E27FC236}">
                  <a16:creationId xmlns:a16="http://schemas.microsoft.com/office/drawing/2014/main" id="{9C84867F-0428-3C0D-1E69-0EC93B41C5C7}"/>
                </a:ext>
              </a:extLst>
            </p:cNvPr>
            <p:cNvSpPr/>
            <p:nvPr/>
          </p:nvSpPr>
          <p:spPr>
            <a:xfrm>
              <a:off x="237107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4367;p75">
              <a:extLst>
                <a:ext uri="{FF2B5EF4-FFF2-40B4-BE49-F238E27FC236}">
                  <a16:creationId xmlns:a16="http://schemas.microsoft.com/office/drawing/2014/main" id="{30E781F9-5EB5-FBAA-6978-DE63E889885C}"/>
                </a:ext>
              </a:extLst>
            </p:cNvPr>
            <p:cNvSpPr/>
            <p:nvPr/>
          </p:nvSpPr>
          <p:spPr>
            <a:xfrm>
              <a:off x="237127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4368;p75">
              <a:extLst>
                <a:ext uri="{FF2B5EF4-FFF2-40B4-BE49-F238E27FC236}">
                  <a16:creationId xmlns:a16="http://schemas.microsoft.com/office/drawing/2014/main" id="{E8F30A75-803F-8C41-FE25-CF98839E8976}"/>
                </a:ext>
              </a:extLst>
            </p:cNvPr>
            <p:cNvSpPr/>
            <p:nvPr/>
          </p:nvSpPr>
          <p:spPr>
            <a:xfrm>
              <a:off x="237127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4369;p75">
              <a:extLst>
                <a:ext uri="{FF2B5EF4-FFF2-40B4-BE49-F238E27FC236}">
                  <a16:creationId xmlns:a16="http://schemas.microsoft.com/office/drawing/2014/main" id="{FB308354-A2B0-3FC2-803D-1578DAA43E59}"/>
                </a:ext>
              </a:extLst>
            </p:cNvPr>
            <p:cNvSpPr/>
            <p:nvPr/>
          </p:nvSpPr>
          <p:spPr>
            <a:xfrm>
              <a:off x="237107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4370;p75">
              <a:extLst>
                <a:ext uri="{FF2B5EF4-FFF2-40B4-BE49-F238E27FC236}">
                  <a16:creationId xmlns:a16="http://schemas.microsoft.com/office/drawing/2014/main" id="{F1E7C3D0-F63B-30E4-753B-F90A05FDC5B1}"/>
                </a:ext>
              </a:extLst>
            </p:cNvPr>
            <p:cNvSpPr/>
            <p:nvPr/>
          </p:nvSpPr>
          <p:spPr>
            <a:xfrm>
              <a:off x="23710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4371;p75">
              <a:extLst>
                <a:ext uri="{FF2B5EF4-FFF2-40B4-BE49-F238E27FC236}">
                  <a16:creationId xmlns:a16="http://schemas.microsoft.com/office/drawing/2014/main" id="{C2CF4585-E600-14C6-A590-3F0CE04904A5}"/>
                </a:ext>
              </a:extLst>
            </p:cNvPr>
            <p:cNvSpPr/>
            <p:nvPr/>
          </p:nvSpPr>
          <p:spPr>
            <a:xfrm>
              <a:off x="23710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4372;p75">
              <a:extLst>
                <a:ext uri="{FF2B5EF4-FFF2-40B4-BE49-F238E27FC236}">
                  <a16:creationId xmlns:a16="http://schemas.microsoft.com/office/drawing/2014/main" id="{C85B4ECB-CAC3-5848-C066-D89878514F48}"/>
                </a:ext>
              </a:extLst>
            </p:cNvPr>
            <p:cNvSpPr/>
            <p:nvPr/>
          </p:nvSpPr>
          <p:spPr>
            <a:xfrm>
              <a:off x="23710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4373;p75">
              <a:extLst>
                <a:ext uri="{FF2B5EF4-FFF2-40B4-BE49-F238E27FC236}">
                  <a16:creationId xmlns:a16="http://schemas.microsoft.com/office/drawing/2014/main" id="{475DB800-FEA9-6D1F-4A59-CAE85D39E7FC}"/>
                </a:ext>
              </a:extLst>
            </p:cNvPr>
            <p:cNvSpPr/>
            <p:nvPr/>
          </p:nvSpPr>
          <p:spPr>
            <a:xfrm>
              <a:off x="23710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4374;p75">
              <a:extLst>
                <a:ext uri="{FF2B5EF4-FFF2-40B4-BE49-F238E27FC236}">
                  <a16:creationId xmlns:a16="http://schemas.microsoft.com/office/drawing/2014/main" id="{741FB686-9042-28DD-3CC9-D09310635D65}"/>
                </a:ext>
              </a:extLst>
            </p:cNvPr>
            <p:cNvSpPr/>
            <p:nvPr/>
          </p:nvSpPr>
          <p:spPr>
            <a:xfrm>
              <a:off x="2295075" y="43136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4375;p75">
              <a:extLst>
                <a:ext uri="{FF2B5EF4-FFF2-40B4-BE49-F238E27FC236}">
                  <a16:creationId xmlns:a16="http://schemas.microsoft.com/office/drawing/2014/main" id="{B54AC72B-DBE0-4066-E774-41D2E4240AB1}"/>
                </a:ext>
              </a:extLst>
            </p:cNvPr>
            <p:cNvSpPr/>
            <p:nvPr/>
          </p:nvSpPr>
          <p:spPr>
            <a:xfrm>
              <a:off x="2295075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4376;p75">
              <a:extLst>
                <a:ext uri="{FF2B5EF4-FFF2-40B4-BE49-F238E27FC236}">
                  <a16:creationId xmlns:a16="http://schemas.microsoft.com/office/drawing/2014/main" id="{BE4B003A-EFE8-9C03-FDE7-36744D17A55C}"/>
                </a:ext>
              </a:extLst>
            </p:cNvPr>
            <p:cNvSpPr/>
            <p:nvPr/>
          </p:nvSpPr>
          <p:spPr>
            <a:xfrm>
              <a:off x="2295075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4377;p75">
              <a:extLst>
                <a:ext uri="{FF2B5EF4-FFF2-40B4-BE49-F238E27FC236}">
                  <a16:creationId xmlns:a16="http://schemas.microsoft.com/office/drawing/2014/main" id="{187446EA-E0CF-B763-D2B3-9D01D663D3F4}"/>
                </a:ext>
              </a:extLst>
            </p:cNvPr>
            <p:cNvSpPr/>
            <p:nvPr/>
          </p:nvSpPr>
          <p:spPr>
            <a:xfrm>
              <a:off x="2295075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4378;p75">
              <a:extLst>
                <a:ext uri="{FF2B5EF4-FFF2-40B4-BE49-F238E27FC236}">
                  <a16:creationId xmlns:a16="http://schemas.microsoft.com/office/drawing/2014/main" id="{0801E8BA-EEF3-6762-B24E-663B33384A56}"/>
                </a:ext>
              </a:extLst>
            </p:cNvPr>
            <p:cNvSpPr/>
            <p:nvPr/>
          </p:nvSpPr>
          <p:spPr>
            <a:xfrm>
              <a:off x="2295075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4379;p75">
              <a:extLst>
                <a:ext uri="{FF2B5EF4-FFF2-40B4-BE49-F238E27FC236}">
                  <a16:creationId xmlns:a16="http://schemas.microsoft.com/office/drawing/2014/main" id="{44DE864A-2391-D000-72E9-C335803950FD}"/>
                </a:ext>
              </a:extLst>
            </p:cNvPr>
            <p:cNvSpPr/>
            <p:nvPr/>
          </p:nvSpPr>
          <p:spPr>
            <a:xfrm>
              <a:off x="229485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4380;p75">
              <a:extLst>
                <a:ext uri="{FF2B5EF4-FFF2-40B4-BE49-F238E27FC236}">
                  <a16:creationId xmlns:a16="http://schemas.microsoft.com/office/drawing/2014/main" id="{E9C118BC-A429-DAE6-6344-94F3B01DD17E}"/>
                </a:ext>
              </a:extLst>
            </p:cNvPr>
            <p:cNvSpPr/>
            <p:nvPr/>
          </p:nvSpPr>
          <p:spPr>
            <a:xfrm>
              <a:off x="229507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4381;p75">
              <a:extLst>
                <a:ext uri="{FF2B5EF4-FFF2-40B4-BE49-F238E27FC236}">
                  <a16:creationId xmlns:a16="http://schemas.microsoft.com/office/drawing/2014/main" id="{6F15CA65-5460-ADEE-E35D-EBE3CB1678C6}"/>
                </a:ext>
              </a:extLst>
            </p:cNvPr>
            <p:cNvSpPr/>
            <p:nvPr/>
          </p:nvSpPr>
          <p:spPr>
            <a:xfrm>
              <a:off x="2294850" y="3780375"/>
              <a:ext cx="62625" cy="53475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4382;p75">
              <a:extLst>
                <a:ext uri="{FF2B5EF4-FFF2-40B4-BE49-F238E27FC236}">
                  <a16:creationId xmlns:a16="http://schemas.microsoft.com/office/drawing/2014/main" id="{9331EB76-EDD7-0F32-FB99-2DFC5BB83BBC}"/>
                </a:ext>
              </a:extLst>
            </p:cNvPr>
            <p:cNvSpPr/>
            <p:nvPr/>
          </p:nvSpPr>
          <p:spPr>
            <a:xfrm>
              <a:off x="229507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4383;p75">
              <a:extLst>
                <a:ext uri="{FF2B5EF4-FFF2-40B4-BE49-F238E27FC236}">
                  <a16:creationId xmlns:a16="http://schemas.microsoft.com/office/drawing/2014/main" id="{710CD736-85BB-325B-DFFE-48359E6DC688}"/>
                </a:ext>
              </a:extLst>
            </p:cNvPr>
            <p:cNvSpPr/>
            <p:nvPr/>
          </p:nvSpPr>
          <p:spPr>
            <a:xfrm>
              <a:off x="229507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4384;p75">
              <a:extLst>
                <a:ext uri="{FF2B5EF4-FFF2-40B4-BE49-F238E27FC236}">
                  <a16:creationId xmlns:a16="http://schemas.microsoft.com/office/drawing/2014/main" id="{5E99ACB9-9A7F-ED83-E287-74DC8D0F35D7}"/>
                </a:ext>
              </a:extLst>
            </p:cNvPr>
            <p:cNvSpPr/>
            <p:nvPr/>
          </p:nvSpPr>
          <p:spPr>
            <a:xfrm>
              <a:off x="229507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4385;p75">
              <a:extLst>
                <a:ext uri="{FF2B5EF4-FFF2-40B4-BE49-F238E27FC236}">
                  <a16:creationId xmlns:a16="http://schemas.microsoft.com/office/drawing/2014/main" id="{82E65253-303E-AD62-19FC-321C4FA8E2FC}"/>
                </a:ext>
              </a:extLst>
            </p:cNvPr>
            <p:cNvSpPr/>
            <p:nvPr/>
          </p:nvSpPr>
          <p:spPr>
            <a:xfrm>
              <a:off x="229507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4386;p75">
              <a:extLst>
                <a:ext uri="{FF2B5EF4-FFF2-40B4-BE49-F238E27FC236}">
                  <a16:creationId xmlns:a16="http://schemas.microsoft.com/office/drawing/2014/main" id="{DA7A0315-3A01-14A2-9D07-D608B33B23DB}"/>
                </a:ext>
              </a:extLst>
            </p:cNvPr>
            <p:cNvSpPr/>
            <p:nvPr/>
          </p:nvSpPr>
          <p:spPr>
            <a:xfrm>
              <a:off x="2295075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4387;p75">
              <a:extLst>
                <a:ext uri="{FF2B5EF4-FFF2-40B4-BE49-F238E27FC236}">
                  <a16:creationId xmlns:a16="http://schemas.microsoft.com/office/drawing/2014/main" id="{CC942438-064E-9287-4A70-70EE1DE1C216}"/>
                </a:ext>
              </a:extLst>
            </p:cNvPr>
            <p:cNvSpPr/>
            <p:nvPr/>
          </p:nvSpPr>
          <p:spPr>
            <a:xfrm>
              <a:off x="22949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4388;p75">
              <a:extLst>
                <a:ext uri="{FF2B5EF4-FFF2-40B4-BE49-F238E27FC236}">
                  <a16:creationId xmlns:a16="http://schemas.microsoft.com/office/drawing/2014/main" id="{6F3AE623-19E7-601A-EBAE-451C32EA6616}"/>
                </a:ext>
              </a:extLst>
            </p:cNvPr>
            <p:cNvSpPr/>
            <p:nvPr/>
          </p:nvSpPr>
          <p:spPr>
            <a:xfrm>
              <a:off x="229492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4389;p75">
              <a:extLst>
                <a:ext uri="{FF2B5EF4-FFF2-40B4-BE49-F238E27FC236}">
                  <a16:creationId xmlns:a16="http://schemas.microsoft.com/office/drawing/2014/main" id="{BE293B5A-DBBB-5DA6-FCE3-42D041A40577}"/>
                </a:ext>
              </a:extLst>
            </p:cNvPr>
            <p:cNvSpPr/>
            <p:nvPr/>
          </p:nvSpPr>
          <p:spPr>
            <a:xfrm>
              <a:off x="2295075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4390;p75">
              <a:extLst>
                <a:ext uri="{FF2B5EF4-FFF2-40B4-BE49-F238E27FC236}">
                  <a16:creationId xmlns:a16="http://schemas.microsoft.com/office/drawing/2014/main" id="{7E0E375A-5B1B-6925-2BDC-44A245C675F7}"/>
                </a:ext>
              </a:extLst>
            </p:cNvPr>
            <p:cNvSpPr/>
            <p:nvPr/>
          </p:nvSpPr>
          <p:spPr>
            <a:xfrm>
              <a:off x="22950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4391;p75">
              <a:extLst>
                <a:ext uri="{FF2B5EF4-FFF2-40B4-BE49-F238E27FC236}">
                  <a16:creationId xmlns:a16="http://schemas.microsoft.com/office/drawing/2014/main" id="{BEE78F86-7D7A-8081-FE5A-151CB8D11AAE}"/>
                </a:ext>
              </a:extLst>
            </p:cNvPr>
            <p:cNvSpPr/>
            <p:nvPr/>
          </p:nvSpPr>
          <p:spPr>
            <a:xfrm>
              <a:off x="22186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4392;p75">
              <a:extLst>
                <a:ext uri="{FF2B5EF4-FFF2-40B4-BE49-F238E27FC236}">
                  <a16:creationId xmlns:a16="http://schemas.microsoft.com/office/drawing/2014/main" id="{E47B20E0-5CE6-B300-CCF2-EE1E86D8DFD5}"/>
                </a:ext>
              </a:extLst>
            </p:cNvPr>
            <p:cNvSpPr/>
            <p:nvPr/>
          </p:nvSpPr>
          <p:spPr>
            <a:xfrm>
              <a:off x="2218650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4393;p75">
              <a:extLst>
                <a:ext uri="{FF2B5EF4-FFF2-40B4-BE49-F238E27FC236}">
                  <a16:creationId xmlns:a16="http://schemas.microsoft.com/office/drawing/2014/main" id="{68C00F3A-9294-DFA9-8878-0E9B0CC6F0D3}"/>
                </a:ext>
              </a:extLst>
            </p:cNvPr>
            <p:cNvSpPr/>
            <p:nvPr/>
          </p:nvSpPr>
          <p:spPr>
            <a:xfrm>
              <a:off x="2218650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4394;p75">
              <a:extLst>
                <a:ext uri="{FF2B5EF4-FFF2-40B4-BE49-F238E27FC236}">
                  <a16:creationId xmlns:a16="http://schemas.microsoft.com/office/drawing/2014/main" id="{1E0ABDBC-6D96-EE81-57B9-B78DD8F11D83}"/>
                </a:ext>
              </a:extLst>
            </p:cNvPr>
            <p:cNvSpPr/>
            <p:nvPr/>
          </p:nvSpPr>
          <p:spPr>
            <a:xfrm>
              <a:off x="2218650" y="41614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4395;p75">
              <a:extLst>
                <a:ext uri="{FF2B5EF4-FFF2-40B4-BE49-F238E27FC236}">
                  <a16:creationId xmlns:a16="http://schemas.microsoft.com/office/drawing/2014/main" id="{E10F6C73-94F1-992E-D607-FC434F2C64C1}"/>
                </a:ext>
              </a:extLst>
            </p:cNvPr>
            <p:cNvSpPr/>
            <p:nvPr/>
          </p:nvSpPr>
          <p:spPr>
            <a:xfrm>
              <a:off x="22186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4396;p75">
              <a:extLst>
                <a:ext uri="{FF2B5EF4-FFF2-40B4-BE49-F238E27FC236}">
                  <a16:creationId xmlns:a16="http://schemas.microsoft.com/office/drawing/2014/main" id="{0B4EEB06-E5C9-AFEE-E362-2ACA9B027F1F}"/>
                </a:ext>
              </a:extLst>
            </p:cNvPr>
            <p:cNvSpPr/>
            <p:nvPr/>
          </p:nvSpPr>
          <p:spPr>
            <a:xfrm>
              <a:off x="22186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4397;p75">
              <a:extLst>
                <a:ext uri="{FF2B5EF4-FFF2-40B4-BE49-F238E27FC236}">
                  <a16:creationId xmlns:a16="http://schemas.microsoft.com/office/drawing/2014/main" id="{C02D2C16-3F95-553F-5BD7-F0F9CE9BC6F7}"/>
                </a:ext>
              </a:extLst>
            </p:cNvPr>
            <p:cNvSpPr/>
            <p:nvPr/>
          </p:nvSpPr>
          <p:spPr>
            <a:xfrm>
              <a:off x="221865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4398;p75">
              <a:extLst>
                <a:ext uri="{FF2B5EF4-FFF2-40B4-BE49-F238E27FC236}">
                  <a16:creationId xmlns:a16="http://schemas.microsoft.com/office/drawing/2014/main" id="{7F71BB59-D7FD-F55D-0FB1-545FD2EC1E19}"/>
                </a:ext>
              </a:extLst>
            </p:cNvPr>
            <p:cNvSpPr/>
            <p:nvPr/>
          </p:nvSpPr>
          <p:spPr>
            <a:xfrm>
              <a:off x="221865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4399;p75">
              <a:extLst>
                <a:ext uri="{FF2B5EF4-FFF2-40B4-BE49-F238E27FC236}">
                  <a16:creationId xmlns:a16="http://schemas.microsoft.com/office/drawing/2014/main" id="{E8471B35-6400-5A90-1A89-2BDEFE62E509}"/>
                </a:ext>
              </a:extLst>
            </p:cNvPr>
            <p:cNvSpPr/>
            <p:nvPr/>
          </p:nvSpPr>
          <p:spPr>
            <a:xfrm>
              <a:off x="221865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4400;p75">
              <a:extLst>
                <a:ext uri="{FF2B5EF4-FFF2-40B4-BE49-F238E27FC236}">
                  <a16:creationId xmlns:a16="http://schemas.microsoft.com/office/drawing/2014/main" id="{CB99FB97-9993-2C46-3CE0-9ADB0773BA2A}"/>
                </a:ext>
              </a:extLst>
            </p:cNvPr>
            <p:cNvSpPr/>
            <p:nvPr/>
          </p:nvSpPr>
          <p:spPr>
            <a:xfrm>
              <a:off x="22186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4401;p75">
              <a:extLst>
                <a:ext uri="{FF2B5EF4-FFF2-40B4-BE49-F238E27FC236}">
                  <a16:creationId xmlns:a16="http://schemas.microsoft.com/office/drawing/2014/main" id="{91698BC8-B2E7-46D2-8E09-45A843FF83CE}"/>
                </a:ext>
              </a:extLst>
            </p:cNvPr>
            <p:cNvSpPr/>
            <p:nvPr/>
          </p:nvSpPr>
          <p:spPr>
            <a:xfrm>
              <a:off x="22186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4402;p75">
              <a:extLst>
                <a:ext uri="{FF2B5EF4-FFF2-40B4-BE49-F238E27FC236}">
                  <a16:creationId xmlns:a16="http://schemas.microsoft.com/office/drawing/2014/main" id="{41053B08-ABDE-2726-5DAE-BB813C72680D}"/>
                </a:ext>
              </a:extLst>
            </p:cNvPr>
            <p:cNvSpPr/>
            <p:nvPr/>
          </p:nvSpPr>
          <p:spPr>
            <a:xfrm>
              <a:off x="221865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4403;p75">
              <a:extLst>
                <a:ext uri="{FF2B5EF4-FFF2-40B4-BE49-F238E27FC236}">
                  <a16:creationId xmlns:a16="http://schemas.microsoft.com/office/drawing/2014/main" id="{B6803071-972A-66FC-20A3-596EFDF770B1}"/>
                </a:ext>
              </a:extLst>
            </p:cNvPr>
            <p:cNvSpPr/>
            <p:nvPr/>
          </p:nvSpPr>
          <p:spPr>
            <a:xfrm>
              <a:off x="22186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4404;p75">
              <a:extLst>
                <a:ext uri="{FF2B5EF4-FFF2-40B4-BE49-F238E27FC236}">
                  <a16:creationId xmlns:a16="http://schemas.microsoft.com/office/drawing/2014/main" id="{B9625AF6-358F-E5FF-71BF-4A432C720B10}"/>
                </a:ext>
              </a:extLst>
            </p:cNvPr>
            <p:cNvSpPr/>
            <p:nvPr/>
          </p:nvSpPr>
          <p:spPr>
            <a:xfrm>
              <a:off x="22186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4405;p75">
              <a:extLst>
                <a:ext uri="{FF2B5EF4-FFF2-40B4-BE49-F238E27FC236}">
                  <a16:creationId xmlns:a16="http://schemas.microsoft.com/office/drawing/2014/main" id="{733F169E-7634-B450-1517-003CD56FCAE4}"/>
                </a:ext>
              </a:extLst>
            </p:cNvPr>
            <p:cNvSpPr/>
            <p:nvPr/>
          </p:nvSpPr>
          <p:spPr>
            <a:xfrm>
              <a:off x="22186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4406;p75">
              <a:extLst>
                <a:ext uri="{FF2B5EF4-FFF2-40B4-BE49-F238E27FC236}">
                  <a16:creationId xmlns:a16="http://schemas.microsoft.com/office/drawing/2014/main" id="{4118B908-9CA3-52BB-E39C-318D4CB838FA}"/>
                </a:ext>
              </a:extLst>
            </p:cNvPr>
            <p:cNvSpPr/>
            <p:nvPr/>
          </p:nvSpPr>
          <p:spPr>
            <a:xfrm>
              <a:off x="2218650" y="3247075"/>
              <a:ext cx="62425" cy="53500"/>
            </a:xfrm>
            <a:custGeom>
              <a:avLst/>
              <a:gdLst/>
              <a:ahLst/>
              <a:cxnLst/>
              <a:rect l="l" t="t" r="r" b="b"/>
              <a:pathLst>
                <a:path w="2497" h="2140" extrusionOk="0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4407;p75">
              <a:extLst>
                <a:ext uri="{FF2B5EF4-FFF2-40B4-BE49-F238E27FC236}">
                  <a16:creationId xmlns:a16="http://schemas.microsoft.com/office/drawing/2014/main" id="{11836A4C-20E7-74F8-E6DF-B65A278B58BF}"/>
                </a:ext>
              </a:extLst>
            </p:cNvPr>
            <p:cNvSpPr/>
            <p:nvPr/>
          </p:nvSpPr>
          <p:spPr>
            <a:xfrm>
              <a:off x="221865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4408;p75">
              <a:extLst>
                <a:ext uri="{FF2B5EF4-FFF2-40B4-BE49-F238E27FC236}">
                  <a16:creationId xmlns:a16="http://schemas.microsoft.com/office/drawing/2014/main" id="{0DF7A0F4-150E-D2DE-8DED-270F496B2DC8}"/>
                </a:ext>
              </a:extLst>
            </p:cNvPr>
            <p:cNvSpPr/>
            <p:nvPr/>
          </p:nvSpPr>
          <p:spPr>
            <a:xfrm>
              <a:off x="22186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4409;p75">
              <a:extLst>
                <a:ext uri="{FF2B5EF4-FFF2-40B4-BE49-F238E27FC236}">
                  <a16:creationId xmlns:a16="http://schemas.microsoft.com/office/drawing/2014/main" id="{336A225B-7A89-5716-6C65-E3FAA356353E}"/>
                </a:ext>
              </a:extLst>
            </p:cNvPr>
            <p:cNvSpPr/>
            <p:nvPr/>
          </p:nvSpPr>
          <p:spPr>
            <a:xfrm>
              <a:off x="22186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4410;p75">
              <a:extLst>
                <a:ext uri="{FF2B5EF4-FFF2-40B4-BE49-F238E27FC236}">
                  <a16:creationId xmlns:a16="http://schemas.microsoft.com/office/drawing/2014/main" id="{044AE43A-8C8F-7B99-F25E-3610457991F1}"/>
                </a:ext>
              </a:extLst>
            </p:cNvPr>
            <p:cNvSpPr/>
            <p:nvPr/>
          </p:nvSpPr>
          <p:spPr>
            <a:xfrm>
              <a:off x="22186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4411;p75">
              <a:extLst>
                <a:ext uri="{FF2B5EF4-FFF2-40B4-BE49-F238E27FC236}">
                  <a16:creationId xmlns:a16="http://schemas.microsoft.com/office/drawing/2014/main" id="{9613B1C9-81A9-DC0F-72C4-F0D484B31A07}"/>
                </a:ext>
              </a:extLst>
            </p:cNvPr>
            <p:cNvSpPr/>
            <p:nvPr/>
          </p:nvSpPr>
          <p:spPr>
            <a:xfrm>
              <a:off x="2142425" y="46183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4412;p75">
              <a:extLst>
                <a:ext uri="{FF2B5EF4-FFF2-40B4-BE49-F238E27FC236}">
                  <a16:creationId xmlns:a16="http://schemas.microsoft.com/office/drawing/2014/main" id="{E295C27B-0844-33E6-A862-6101E4F39FAE}"/>
                </a:ext>
              </a:extLst>
            </p:cNvPr>
            <p:cNvSpPr/>
            <p:nvPr/>
          </p:nvSpPr>
          <p:spPr>
            <a:xfrm>
              <a:off x="214242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4413;p75">
              <a:extLst>
                <a:ext uri="{FF2B5EF4-FFF2-40B4-BE49-F238E27FC236}">
                  <a16:creationId xmlns:a16="http://schemas.microsoft.com/office/drawing/2014/main" id="{66DFA730-54E2-6663-D84A-0CD23CB77BF4}"/>
                </a:ext>
              </a:extLst>
            </p:cNvPr>
            <p:cNvSpPr/>
            <p:nvPr/>
          </p:nvSpPr>
          <p:spPr>
            <a:xfrm>
              <a:off x="2142425" y="43136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4414;p75">
              <a:extLst>
                <a:ext uri="{FF2B5EF4-FFF2-40B4-BE49-F238E27FC236}">
                  <a16:creationId xmlns:a16="http://schemas.microsoft.com/office/drawing/2014/main" id="{0B3EF8C1-5089-D17A-1F68-AD0E72A53433}"/>
                </a:ext>
              </a:extLst>
            </p:cNvPr>
            <p:cNvSpPr/>
            <p:nvPr/>
          </p:nvSpPr>
          <p:spPr>
            <a:xfrm>
              <a:off x="214242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4415;p75">
              <a:extLst>
                <a:ext uri="{FF2B5EF4-FFF2-40B4-BE49-F238E27FC236}">
                  <a16:creationId xmlns:a16="http://schemas.microsoft.com/office/drawing/2014/main" id="{A212C7C9-A4DE-1B20-1CDB-3EB0A1BF4EBC}"/>
                </a:ext>
              </a:extLst>
            </p:cNvPr>
            <p:cNvSpPr/>
            <p:nvPr/>
          </p:nvSpPr>
          <p:spPr>
            <a:xfrm>
              <a:off x="2142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4416;p75">
              <a:extLst>
                <a:ext uri="{FF2B5EF4-FFF2-40B4-BE49-F238E27FC236}">
                  <a16:creationId xmlns:a16="http://schemas.microsoft.com/office/drawing/2014/main" id="{A80DFB5E-B75B-61A1-A00B-B3EC4767B6C9}"/>
                </a:ext>
              </a:extLst>
            </p:cNvPr>
            <p:cNvSpPr/>
            <p:nvPr/>
          </p:nvSpPr>
          <p:spPr>
            <a:xfrm>
              <a:off x="2142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4417;p75">
              <a:extLst>
                <a:ext uri="{FF2B5EF4-FFF2-40B4-BE49-F238E27FC236}">
                  <a16:creationId xmlns:a16="http://schemas.microsoft.com/office/drawing/2014/main" id="{FE32A868-7F4E-6A54-F63C-1C0EC64DE54C}"/>
                </a:ext>
              </a:extLst>
            </p:cNvPr>
            <p:cNvSpPr/>
            <p:nvPr/>
          </p:nvSpPr>
          <p:spPr>
            <a:xfrm>
              <a:off x="2142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4418;p75">
              <a:extLst>
                <a:ext uri="{FF2B5EF4-FFF2-40B4-BE49-F238E27FC236}">
                  <a16:creationId xmlns:a16="http://schemas.microsoft.com/office/drawing/2014/main" id="{8AD78FE2-4AAA-A6F6-A458-20C19F7A5B39}"/>
                </a:ext>
              </a:extLst>
            </p:cNvPr>
            <p:cNvSpPr/>
            <p:nvPr/>
          </p:nvSpPr>
          <p:spPr>
            <a:xfrm>
              <a:off x="214242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4419;p75">
              <a:extLst>
                <a:ext uri="{FF2B5EF4-FFF2-40B4-BE49-F238E27FC236}">
                  <a16:creationId xmlns:a16="http://schemas.microsoft.com/office/drawing/2014/main" id="{3C079628-B284-9CEF-96D3-42D4AF56EC88}"/>
                </a:ext>
              </a:extLst>
            </p:cNvPr>
            <p:cNvSpPr/>
            <p:nvPr/>
          </p:nvSpPr>
          <p:spPr>
            <a:xfrm>
              <a:off x="214242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4420;p75">
              <a:extLst>
                <a:ext uri="{FF2B5EF4-FFF2-40B4-BE49-F238E27FC236}">
                  <a16:creationId xmlns:a16="http://schemas.microsoft.com/office/drawing/2014/main" id="{D83B2BDA-871B-E7E6-F8EA-A0A4C7939995}"/>
                </a:ext>
              </a:extLst>
            </p:cNvPr>
            <p:cNvSpPr/>
            <p:nvPr/>
          </p:nvSpPr>
          <p:spPr>
            <a:xfrm>
              <a:off x="21424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4421;p75">
              <a:extLst>
                <a:ext uri="{FF2B5EF4-FFF2-40B4-BE49-F238E27FC236}">
                  <a16:creationId xmlns:a16="http://schemas.microsoft.com/office/drawing/2014/main" id="{30898E90-C151-9045-5C2D-991DB129B651}"/>
                </a:ext>
              </a:extLst>
            </p:cNvPr>
            <p:cNvSpPr/>
            <p:nvPr/>
          </p:nvSpPr>
          <p:spPr>
            <a:xfrm>
              <a:off x="214242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4422;p75">
              <a:extLst>
                <a:ext uri="{FF2B5EF4-FFF2-40B4-BE49-F238E27FC236}">
                  <a16:creationId xmlns:a16="http://schemas.microsoft.com/office/drawing/2014/main" id="{5A8C8AB6-8312-FE18-1E0A-AF37AF4BA145}"/>
                </a:ext>
              </a:extLst>
            </p:cNvPr>
            <p:cNvSpPr/>
            <p:nvPr/>
          </p:nvSpPr>
          <p:spPr>
            <a:xfrm>
              <a:off x="21424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4423;p75">
              <a:extLst>
                <a:ext uri="{FF2B5EF4-FFF2-40B4-BE49-F238E27FC236}">
                  <a16:creationId xmlns:a16="http://schemas.microsoft.com/office/drawing/2014/main" id="{282EA410-3746-6F24-C7C0-AB5A1B9CFFBD}"/>
                </a:ext>
              </a:extLst>
            </p:cNvPr>
            <p:cNvSpPr/>
            <p:nvPr/>
          </p:nvSpPr>
          <p:spPr>
            <a:xfrm>
              <a:off x="214242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4424;p75">
              <a:extLst>
                <a:ext uri="{FF2B5EF4-FFF2-40B4-BE49-F238E27FC236}">
                  <a16:creationId xmlns:a16="http://schemas.microsoft.com/office/drawing/2014/main" id="{3EA5CA7B-3009-26A3-B4DA-516FAA8BE513}"/>
                </a:ext>
              </a:extLst>
            </p:cNvPr>
            <p:cNvSpPr/>
            <p:nvPr/>
          </p:nvSpPr>
          <p:spPr>
            <a:xfrm>
              <a:off x="214242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4425;p75">
              <a:extLst>
                <a:ext uri="{FF2B5EF4-FFF2-40B4-BE49-F238E27FC236}">
                  <a16:creationId xmlns:a16="http://schemas.microsoft.com/office/drawing/2014/main" id="{F39ECCF9-033F-441F-A9C1-28D78FABBC38}"/>
                </a:ext>
              </a:extLst>
            </p:cNvPr>
            <p:cNvSpPr/>
            <p:nvPr/>
          </p:nvSpPr>
          <p:spPr>
            <a:xfrm>
              <a:off x="214242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4426;p75">
              <a:extLst>
                <a:ext uri="{FF2B5EF4-FFF2-40B4-BE49-F238E27FC236}">
                  <a16:creationId xmlns:a16="http://schemas.microsoft.com/office/drawing/2014/main" id="{C3FC2F00-D45C-025F-6AEA-42C227C15A30}"/>
                </a:ext>
              </a:extLst>
            </p:cNvPr>
            <p:cNvSpPr/>
            <p:nvPr/>
          </p:nvSpPr>
          <p:spPr>
            <a:xfrm>
              <a:off x="21424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4427;p75">
              <a:extLst>
                <a:ext uri="{FF2B5EF4-FFF2-40B4-BE49-F238E27FC236}">
                  <a16:creationId xmlns:a16="http://schemas.microsoft.com/office/drawing/2014/main" id="{9F47CA7D-066C-99F4-C00C-EC63F7E54F83}"/>
                </a:ext>
              </a:extLst>
            </p:cNvPr>
            <p:cNvSpPr/>
            <p:nvPr/>
          </p:nvSpPr>
          <p:spPr>
            <a:xfrm>
              <a:off x="21424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4428;p75">
              <a:extLst>
                <a:ext uri="{FF2B5EF4-FFF2-40B4-BE49-F238E27FC236}">
                  <a16:creationId xmlns:a16="http://schemas.microsoft.com/office/drawing/2014/main" id="{43802268-C32C-EC74-1C2C-91BF0AB0EC3E}"/>
                </a:ext>
              </a:extLst>
            </p:cNvPr>
            <p:cNvSpPr/>
            <p:nvPr/>
          </p:nvSpPr>
          <p:spPr>
            <a:xfrm>
              <a:off x="21424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4429;p75">
              <a:extLst>
                <a:ext uri="{FF2B5EF4-FFF2-40B4-BE49-F238E27FC236}">
                  <a16:creationId xmlns:a16="http://schemas.microsoft.com/office/drawing/2014/main" id="{C2F78A4A-E96A-E390-54EB-E42B5164B8DB}"/>
                </a:ext>
              </a:extLst>
            </p:cNvPr>
            <p:cNvSpPr/>
            <p:nvPr/>
          </p:nvSpPr>
          <p:spPr>
            <a:xfrm>
              <a:off x="21424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4430;p75">
              <a:extLst>
                <a:ext uri="{FF2B5EF4-FFF2-40B4-BE49-F238E27FC236}">
                  <a16:creationId xmlns:a16="http://schemas.microsoft.com/office/drawing/2014/main" id="{CD4415B2-1904-2007-8CD7-E8D30CF3E6BE}"/>
                </a:ext>
              </a:extLst>
            </p:cNvPr>
            <p:cNvSpPr/>
            <p:nvPr/>
          </p:nvSpPr>
          <p:spPr>
            <a:xfrm>
              <a:off x="21424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4431;p75">
              <a:extLst>
                <a:ext uri="{FF2B5EF4-FFF2-40B4-BE49-F238E27FC236}">
                  <a16:creationId xmlns:a16="http://schemas.microsoft.com/office/drawing/2014/main" id="{641312E7-CB70-2CE0-5376-05BEED9518A3}"/>
                </a:ext>
              </a:extLst>
            </p:cNvPr>
            <p:cNvSpPr/>
            <p:nvPr/>
          </p:nvSpPr>
          <p:spPr>
            <a:xfrm>
              <a:off x="21424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4432;p75">
              <a:extLst>
                <a:ext uri="{FF2B5EF4-FFF2-40B4-BE49-F238E27FC236}">
                  <a16:creationId xmlns:a16="http://schemas.microsoft.com/office/drawing/2014/main" id="{910931B7-7746-3692-5579-6AF72DB725B3}"/>
                </a:ext>
              </a:extLst>
            </p:cNvPr>
            <p:cNvSpPr/>
            <p:nvPr/>
          </p:nvSpPr>
          <p:spPr>
            <a:xfrm>
              <a:off x="21424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4433;p75">
              <a:extLst>
                <a:ext uri="{FF2B5EF4-FFF2-40B4-BE49-F238E27FC236}">
                  <a16:creationId xmlns:a16="http://schemas.microsoft.com/office/drawing/2014/main" id="{11BA3436-545A-02E2-F522-25089846DA4F}"/>
                </a:ext>
              </a:extLst>
            </p:cNvPr>
            <p:cNvSpPr/>
            <p:nvPr/>
          </p:nvSpPr>
          <p:spPr>
            <a:xfrm>
              <a:off x="21424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4434;p75">
              <a:extLst>
                <a:ext uri="{FF2B5EF4-FFF2-40B4-BE49-F238E27FC236}">
                  <a16:creationId xmlns:a16="http://schemas.microsoft.com/office/drawing/2014/main" id="{9A9927C3-BFA8-E508-5CE5-BEB17ED6D1EB}"/>
                </a:ext>
              </a:extLst>
            </p:cNvPr>
            <p:cNvSpPr/>
            <p:nvPr/>
          </p:nvSpPr>
          <p:spPr>
            <a:xfrm>
              <a:off x="21424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4435;p75">
              <a:extLst>
                <a:ext uri="{FF2B5EF4-FFF2-40B4-BE49-F238E27FC236}">
                  <a16:creationId xmlns:a16="http://schemas.microsoft.com/office/drawing/2014/main" id="{8D1AAEA4-1251-D48B-7BE9-B30C6415259F}"/>
                </a:ext>
              </a:extLst>
            </p:cNvPr>
            <p:cNvSpPr/>
            <p:nvPr/>
          </p:nvSpPr>
          <p:spPr>
            <a:xfrm>
              <a:off x="21424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4436;p75">
              <a:extLst>
                <a:ext uri="{FF2B5EF4-FFF2-40B4-BE49-F238E27FC236}">
                  <a16:creationId xmlns:a16="http://schemas.microsoft.com/office/drawing/2014/main" id="{D12D4670-E2F6-78B2-0DA9-2B0CD15FBDF8}"/>
                </a:ext>
              </a:extLst>
            </p:cNvPr>
            <p:cNvSpPr/>
            <p:nvPr/>
          </p:nvSpPr>
          <p:spPr>
            <a:xfrm>
              <a:off x="2142425" y="1038125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4437;p75">
              <a:extLst>
                <a:ext uri="{FF2B5EF4-FFF2-40B4-BE49-F238E27FC236}">
                  <a16:creationId xmlns:a16="http://schemas.microsoft.com/office/drawing/2014/main" id="{EF107910-C2C1-2C39-7DD8-1F510CB808E0}"/>
                </a:ext>
              </a:extLst>
            </p:cNvPr>
            <p:cNvSpPr/>
            <p:nvPr/>
          </p:nvSpPr>
          <p:spPr>
            <a:xfrm>
              <a:off x="2066425" y="46183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4438;p75">
              <a:extLst>
                <a:ext uri="{FF2B5EF4-FFF2-40B4-BE49-F238E27FC236}">
                  <a16:creationId xmlns:a16="http://schemas.microsoft.com/office/drawing/2014/main" id="{A6D5E545-46FF-02C8-D84D-392656346C21}"/>
                </a:ext>
              </a:extLst>
            </p:cNvPr>
            <p:cNvSpPr/>
            <p:nvPr/>
          </p:nvSpPr>
          <p:spPr>
            <a:xfrm>
              <a:off x="2066425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4439;p75">
              <a:extLst>
                <a:ext uri="{FF2B5EF4-FFF2-40B4-BE49-F238E27FC236}">
                  <a16:creationId xmlns:a16="http://schemas.microsoft.com/office/drawing/2014/main" id="{D7C636B4-1F68-C168-C728-8C0ACA90C7C0}"/>
                </a:ext>
              </a:extLst>
            </p:cNvPr>
            <p:cNvSpPr/>
            <p:nvPr/>
          </p:nvSpPr>
          <p:spPr>
            <a:xfrm>
              <a:off x="2066425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4440;p75">
              <a:extLst>
                <a:ext uri="{FF2B5EF4-FFF2-40B4-BE49-F238E27FC236}">
                  <a16:creationId xmlns:a16="http://schemas.microsoft.com/office/drawing/2014/main" id="{FB0C4700-0623-3D5F-622A-2895BF102FF5}"/>
                </a:ext>
              </a:extLst>
            </p:cNvPr>
            <p:cNvSpPr/>
            <p:nvPr/>
          </p:nvSpPr>
          <p:spPr>
            <a:xfrm>
              <a:off x="2066425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4441;p75">
              <a:extLst>
                <a:ext uri="{FF2B5EF4-FFF2-40B4-BE49-F238E27FC236}">
                  <a16:creationId xmlns:a16="http://schemas.microsoft.com/office/drawing/2014/main" id="{BCA003CB-B352-BBA8-537D-71AB339DEC32}"/>
                </a:ext>
              </a:extLst>
            </p:cNvPr>
            <p:cNvSpPr/>
            <p:nvPr/>
          </p:nvSpPr>
          <p:spPr>
            <a:xfrm>
              <a:off x="2066425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4442;p75">
              <a:extLst>
                <a:ext uri="{FF2B5EF4-FFF2-40B4-BE49-F238E27FC236}">
                  <a16:creationId xmlns:a16="http://schemas.microsoft.com/office/drawing/2014/main" id="{5836C261-6F6B-BCCB-3FFD-D38CB801C9E1}"/>
                </a:ext>
              </a:extLst>
            </p:cNvPr>
            <p:cNvSpPr/>
            <p:nvPr/>
          </p:nvSpPr>
          <p:spPr>
            <a:xfrm>
              <a:off x="206642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4443;p75">
              <a:extLst>
                <a:ext uri="{FF2B5EF4-FFF2-40B4-BE49-F238E27FC236}">
                  <a16:creationId xmlns:a16="http://schemas.microsoft.com/office/drawing/2014/main" id="{FC0FB982-190A-96A8-85BD-540C6D3ED9A4}"/>
                </a:ext>
              </a:extLst>
            </p:cNvPr>
            <p:cNvSpPr/>
            <p:nvPr/>
          </p:nvSpPr>
          <p:spPr>
            <a:xfrm>
              <a:off x="206642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4444;p75">
              <a:extLst>
                <a:ext uri="{FF2B5EF4-FFF2-40B4-BE49-F238E27FC236}">
                  <a16:creationId xmlns:a16="http://schemas.microsoft.com/office/drawing/2014/main" id="{366EC9B6-1473-9DE9-E81A-791446104856}"/>
                </a:ext>
              </a:extLst>
            </p:cNvPr>
            <p:cNvSpPr/>
            <p:nvPr/>
          </p:nvSpPr>
          <p:spPr>
            <a:xfrm>
              <a:off x="20664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4445;p75">
              <a:extLst>
                <a:ext uri="{FF2B5EF4-FFF2-40B4-BE49-F238E27FC236}">
                  <a16:creationId xmlns:a16="http://schemas.microsoft.com/office/drawing/2014/main" id="{7E82735A-BB81-F5AF-BA5D-1F4C257632F6}"/>
                </a:ext>
              </a:extLst>
            </p:cNvPr>
            <p:cNvSpPr/>
            <p:nvPr/>
          </p:nvSpPr>
          <p:spPr>
            <a:xfrm>
              <a:off x="20664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4446;p75">
              <a:extLst>
                <a:ext uri="{FF2B5EF4-FFF2-40B4-BE49-F238E27FC236}">
                  <a16:creationId xmlns:a16="http://schemas.microsoft.com/office/drawing/2014/main" id="{75CEC08F-4072-DF31-84ED-EFD406CA523A}"/>
                </a:ext>
              </a:extLst>
            </p:cNvPr>
            <p:cNvSpPr/>
            <p:nvPr/>
          </p:nvSpPr>
          <p:spPr>
            <a:xfrm>
              <a:off x="20664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4447;p75">
              <a:extLst>
                <a:ext uri="{FF2B5EF4-FFF2-40B4-BE49-F238E27FC236}">
                  <a16:creationId xmlns:a16="http://schemas.microsoft.com/office/drawing/2014/main" id="{15DD58EA-5A63-D996-F253-9DC424E64D25}"/>
                </a:ext>
              </a:extLst>
            </p:cNvPr>
            <p:cNvSpPr/>
            <p:nvPr/>
          </p:nvSpPr>
          <p:spPr>
            <a:xfrm>
              <a:off x="20664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4448;p75">
              <a:extLst>
                <a:ext uri="{FF2B5EF4-FFF2-40B4-BE49-F238E27FC236}">
                  <a16:creationId xmlns:a16="http://schemas.microsoft.com/office/drawing/2014/main" id="{8353AE67-D464-483E-643D-7E0146F2461C}"/>
                </a:ext>
              </a:extLst>
            </p:cNvPr>
            <p:cNvSpPr/>
            <p:nvPr/>
          </p:nvSpPr>
          <p:spPr>
            <a:xfrm>
              <a:off x="2066275" y="3399500"/>
              <a:ext cx="62375" cy="53350"/>
            </a:xfrm>
            <a:custGeom>
              <a:avLst/>
              <a:gdLst/>
              <a:ahLst/>
              <a:cxnLst/>
              <a:rect l="l" t="t" r="r" b="b"/>
              <a:pathLst>
                <a:path w="2495" h="2134" extrusionOk="0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4449;p75">
              <a:extLst>
                <a:ext uri="{FF2B5EF4-FFF2-40B4-BE49-F238E27FC236}">
                  <a16:creationId xmlns:a16="http://schemas.microsoft.com/office/drawing/2014/main" id="{D5B3F1E2-A077-86D1-482E-D3AED2339668}"/>
                </a:ext>
              </a:extLst>
            </p:cNvPr>
            <p:cNvSpPr/>
            <p:nvPr/>
          </p:nvSpPr>
          <p:spPr>
            <a:xfrm>
              <a:off x="2066275" y="332330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4450;p75">
              <a:extLst>
                <a:ext uri="{FF2B5EF4-FFF2-40B4-BE49-F238E27FC236}">
                  <a16:creationId xmlns:a16="http://schemas.microsoft.com/office/drawing/2014/main" id="{E808CCD2-AC34-C9AB-B024-A07BEAEC909F}"/>
                </a:ext>
              </a:extLst>
            </p:cNvPr>
            <p:cNvSpPr/>
            <p:nvPr/>
          </p:nvSpPr>
          <p:spPr>
            <a:xfrm>
              <a:off x="2066275" y="3247075"/>
              <a:ext cx="62375" cy="53450"/>
            </a:xfrm>
            <a:custGeom>
              <a:avLst/>
              <a:gdLst/>
              <a:ahLst/>
              <a:cxnLst/>
              <a:rect l="l" t="t" r="r" b="b"/>
              <a:pathLst>
                <a:path w="2495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4451;p75">
              <a:extLst>
                <a:ext uri="{FF2B5EF4-FFF2-40B4-BE49-F238E27FC236}">
                  <a16:creationId xmlns:a16="http://schemas.microsoft.com/office/drawing/2014/main" id="{6CDFBA43-2270-61EC-93A2-C1E7BD724A45}"/>
                </a:ext>
              </a:extLst>
            </p:cNvPr>
            <p:cNvSpPr/>
            <p:nvPr/>
          </p:nvSpPr>
          <p:spPr>
            <a:xfrm>
              <a:off x="20664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4452;p75">
              <a:extLst>
                <a:ext uri="{FF2B5EF4-FFF2-40B4-BE49-F238E27FC236}">
                  <a16:creationId xmlns:a16="http://schemas.microsoft.com/office/drawing/2014/main" id="{5FC4BEB0-2029-DF70-E88C-75B6A5056D97}"/>
                </a:ext>
              </a:extLst>
            </p:cNvPr>
            <p:cNvSpPr/>
            <p:nvPr/>
          </p:nvSpPr>
          <p:spPr>
            <a:xfrm>
              <a:off x="20664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4453;p75">
              <a:extLst>
                <a:ext uri="{FF2B5EF4-FFF2-40B4-BE49-F238E27FC236}">
                  <a16:creationId xmlns:a16="http://schemas.microsoft.com/office/drawing/2014/main" id="{52D696F1-A656-569F-6693-4CAE213E3A6C}"/>
                </a:ext>
              </a:extLst>
            </p:cNvPr>
            <p:cNvSpPr/>
            <p:nvPr/>
          </p:nvSpPr>
          <p:spPr>
            <a:xfrm>
              <a:off x="20664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4454;p75">
              <a:extLst>
                <a:ext uri="{FF2B5EF4-FFF2-40B4-BE49-F238E27FC236}">
                  <a16:creationId xmlns:a16="http://schemas.microsoft.com/office/drawing/2014/main" id="{BC15C09C-4496-D197-8D98-1EDD5005DC1B}"/>
                </a:ext>
              </a:extLst>
            </p:cNvPr>
            <p:cNvSpPr/>
            <p:nvPr/>
          </p:nvSpPr>
          <p:spPr>
            <a:xfrm>
              <a:off x="20664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4455;p75">
              <a:extLst>
                <a:ext uri="{FF2B5EF4-FFF2-40B4-BE49-F238E27FC236}">
                  <a16:creationId xmlns:a16="http://schemas.microsoft.com/office/drawing/2014/main" id="{699E9AB1-A506-29CF-A55C-9C14D058C84E}"/>
                </a:ext>
              </a:extLst>
            </p:cNvPr>
            <p:cNvSpPr/>
            <p:nvPr/>
          </p:nvSpPr>
          <p:spPr>
            <a:xfrm>
              <a:off x="20664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4456;p75">
              <a:extLst>
                <a:ext uri="{FF2B5EF4-FFF2-40B4-BE49-F238E27FC236}">
                  <a16:creationId xmlns:a16="http://schemas.microsoft.com/office/drawing/2014/main" id="{0DC609B3-0353-A738-45C2-281500F74DB6}"/>
                </a:ext>
              </a:extLst>
            </p:cNvPr>
            <p:cNvSpPr/>
            <p:nvPr/>
          </p:nvSpPr>
          <p:spPr>
            <a:xfrm>
              <a:off x="20664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4457;p75">
              <a:extLst>
                <a:ext uri="{FF2B5EF4-FFF2-40B4-BE49-F238E27FC236}">
                  <a16:creationId xmlns:a16="http://schemas.microsoft.com/office/drawing/2014/main" id="{4006144C-AC82-F32A-CA1C-A8697E9CEB5C}"/>
                </a:ext>
              </a:extLst>
            </p:cNvPr>
            <p:cNvSpPr/>
            <p:nvPr/>
          </p:nvSpPr>
          <p:spPr>
            <a:xfrm>
              <a:off x="20664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4458;p75">
              <a:extLst>
                <a:ext uri="{FF2B5EF4-FFF2-40B4-BE49-F238E27FC236}">
                  <a16:creationId xmlns:a16="http://schemas.microsoft.com/office/drawing/2014/main" id="{EFBE1389-8326-C8D3-0D64-53345A8A12E8}"/>
                </a:ext>
              </a:extLst>
            </p:cNvPr>
            <p:cNvSpPr/>
            <p:nvPr/>
          </p:nvSpPr>
          <p:spPr>
            <a:xfrm>
              <a:off x="20664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4459;p75">
              <a:extLst>
                <a:ext uri="{FF2B5EF4-FFF2-40B4-BE49-F238E27FC236}">
                  <a16:creationId xmlns:a16="http://schemas.microsoft.com/office/drawing/2014/main" id="{BAF93B90-9A0F-D449-1691-708826F9EC45}"/>
                </a:ext>
              </a:extLst>
            </p:cNvPr>
            <p:cNvSpPr/>
            <p:nvPr/>
          </p:nvSpPr>
          <p:spPr>
            <a:xfrm>
              <a:off x="20664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4460;p75">
              <a:extLst>
                <a:ext uri="{FF2B5EF4-FFF2-40B4-BE49-F238E27FC236}">
                  <a16:creationId xmlns:a16="http://schemas.microsoft.com/office/drawing/2014/main" id="{840EF1DC-CA37-8C69-C867-8156AB45CC8F}"/>
                </a:ext>
              </a:extLst>
            </p:cNvPr>
            <p:cNvSpPr/>
            <p:nvPr/>
          </p:nvSpPr>
          <p:spPr>
            <a:xfrm>
              <a:off x="20664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4461;p75">
              <a:extLst>
                <a:ext uri="{FF2B5EF4-FFF2-40B4-BE49-F238E27FC236}">
                  <a16:creationId xmlns:a16="http://schemas.microsoft.com/office/drawing/2014/main" id="{EE5E3B0E-3824-62DC-F218-44DAA697BEAA}"/>
                </a:ext>
              </a:extLst>
            </p:cNvPr>
            <p:cNvSpPr/>
            <p:nvPr/>
          </p:nvSpPr>
          <p:spPr>
            <a:xfrm>
              <a:off x="20664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4462;p75">
              <a:extLst>
                <a:ext uri="{FF2B5EF4-FFF2-40B4-BE49-F238E27FC236}">
                  <a16:creationId xmlns:a16="http://schemas.microsoft.com/office/drawing/2014/main" id="{4F6C878F-022C-F498-7581-95E5C34D571D}"/>
                </a:ext>
              </a:extLst>
            </p:cNvPr>
            <p:cNvSpPr/>
            <p:nvPr/>
          </p:nvSpPr>
          <p:spPr>
            <a:xfrm>
              <a:off x="20664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4463;p75">
              <a:extLst>
                <a:ext uri="{FF2B5EF4-FFF2-40B4-BE49-F238E27FC236}">
                  <a16:creationId xmlns:a16="http://schemas.microsoft.com/office/drawing/2014/main" id="{883E4DDB-D4C3-C12A-8FC2-16A2ED344E4B}"/>
                </a:ext>
              </a:extLst>
            </p:cNvPr>
            <p:cNvSpPr/>
            <p:nvPr/>
          </p:nvSpPr>
          <p:spPr>
            <a:xfrm>
              <a:off x="20664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4464;p75">
              <a:extLst>
                <a:ext uri="{FF2B5EF4-FFF2-40B4-BE49-F238E27FC236}">
                  <a16:creationId xmlns:a16="http://schemas.microsoft.com/office/drawing/2014/main" id="{D47638B0-5F99-6718-92D9-6456A34CFEE3}"/>
                </a:ext>
              </a:extLst>
            </p:cNvPr>
            <p:cNvSpPr/>
            <p:nvPr/>
          </p:nvSpPr>
          <p:spPr>
            <a:xfrm>
              <a:off x="20664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4465;p75">
              <a:extLst>
                <a:ext uri="{FF2B5EF4-FFF2-40B4-BE49-F238E27FC236}">
                  <a16:creationId xmlns:a16="http://schemas.microsoft.com/office/drawing/2014/main" id="{E6A25CF0-401E-F9D8-B37E-1AC9A4763C98}"/>
                </a:ext>
              </a:extLst>
            </p:cNvPr>
            <p:cNvSpPr/>
            <p:nvPr/>
          </p:nvSpPr>
          <p:spPr>
            <a:xfrm>
              <a:off x="1990200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4466;p75">
              <a:extLst>
                <a:ext uri="{FF2B5EF4-FFF2-40B4-BE49-F238E27FC236}">
                  <a16:creationId xmlns:a16="http://schemas.microsoft.com/office/drawing/2014/main" id="{3575BEAD-FF5A-2E19-4461-24365135EAFE}"/>
                </a:ext>
              </a:extLst>
            </p:cNvPr>
            <p:cNvSpPr/>
            <p:nvPr/>
          </p:nvSpPr>
          <p:spPr>
            <a:xfrm>
              <a:off x="1990200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4467;p75">
              <a:extLst>
                <a:ext uri="{FF2B5EF4-FFF2-40B4-BE49-F238E27FC236}">
                  <a16:creationId xmlns:a16="http://schemas.microsoft.com/office/drawing/2014/main" id="{9E357D75-4EC4-4645-BC13-5EA569A82C6B}"/>
                </a:ext>
              </a:extLst>
            </p:cNvPr>
            <p:cNvSpPr/>
            <p:nvPr/>
          </p:nvSpPr>
          <p:spPr>
            <a:xfrm>
              <a:off x="199020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4468;p75">
              <a:extLst>
                <a:ext uri="{FF2B5EF4-FFF2-40B4-BE49-F238E27FC236}">
                  <a16:creationId xmlns:a16="http://schemas.microsoft.com/office/drawing/2014/main" id="{1CF97D7B-878E-2CD6-92B4-46387A3EFBAD}"/>
                </a:ext>
              </a:extLst>
            </p:cNvPr>
            <p:cNvSpPr/>
            <p:nvPr/>
          </p:nvSpPr>
          <p:spPr>
            <a:xfrm>
              <a:off x="19902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4469;p75">
              <a:extLst>
                <a:ext uri="{FF2B5EF4-FFF2-40B4-BE49-F238E27FC236}">
                  <a16:creationId xmlns:a16="http://schemas.microsoft.com/office/drawing/2014/main" id="{8B021F7D-87E7-93CD-1CD4-1D160054C412}"/>
                </a:ext>
              </a:extLst>
            </p:cNvPr>
            <p:cNvSpPr/>
            <p:nvPr/>
          </p:nvSpPr>
          <p:spPr>
            <a:xfrm>
              <a:off x="19902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4470;p75">
              <a:extLst>
                <a:ext uri="{FF2B5EF4-FFF2-40B4-BE49-F238E27FC236}">
                  <a16:creationId xmlns:a16="http://schemas.microsoft.com/office/drawing/2014/main" id="{CC48FAFF-0AAB-67A6-D513-D019B2AA7DBD}"/>
                </a:ext>
              </a:extLst>
            </p:cNvPr>
            <p:cNvSpPr/>
            <p:nvPr/>
          </p:nvSpPr>
          <p:spPr>
            <a:xfrm>
              <a:off x="19902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4471;p75">
              <a:extLst>
                <a:ext uri="{FF2B5EF4-FFF2-40B4-BE49-F238E27FC236}">
                  <a16:creationId xmlns:a16="http://schemas.microsoft.com/office/drawing/2014/main" id="{27D12C0A-9325-13BE-7798-7B03A8247F1F}"/>
                </a:ext>
              </a:extLst>
            </p:cNvPr>
            <p:cNvSpPr/>
            <p:nvPr/>
          </p:nvSpPr>
          <p:spPr>
            <a:xfrm>
              <a:off x="19902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4472;p75">
              <a:extLst>
                <a:ext uri="{FF2B5EF4-FFF2-40B4-BE49-F238E27FC236}">
                  <a16:creationId xmlns:a16="http://schemas.microsoft.com/office/drawing/2014/main" id="{35B0BB29-6E11-BD39-1BF1-4C06613AA8EC}"/>
                </a:ext>
              </a:extLst>
            </p:cNvPr>
            <p:cNvSpPr/>
            <p:nvPr/>
          </p:nvSpPr>
          <p:spPr>
            <a:xfrm>
              <a:off x="19900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4473;p75">
              <a:extLst>
                <a:ext uri="{FF2B5EF4-FFF2-40B4-BE49-F238E27FC236}">
                  <a16:creationId xmlns:a16="http://schemas.microsoft.com/office/drawing/2014/main" id="{A82D0B5F-E361-8CFE-2391-D7775B8821CA}"/>
                </a:ext>
              </a:extLst>
            </p:cNvPr>
            <p:cNvSpPr/>
            <p:nvPr/>
          </p:nvSpPr>
          <p:spPr>
            <a:xfrm>
              <a:off x="199007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4474;p75">
              <a:extLst>
                <a:ext uri="{FF2B5EF4-FFF2-40B4-BE49-F238E27FC236}">
                  <a16:creationId xmlns:a16="http://schemas.microsoft.com/office/drawing/2014/main" id="{C0DE6FA6-A515-7543-8D5C-1B181F639CBD}"/>
                </a:ext>
              </a:extLst>
            </p:cNvPr>
            <p:cNvSpPr/>
            <p:nvPr/>
          </p:nvSpPr>
          <p:spPr>
            <a:xfrm>
              <a:off x="19902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4475;p75">
              <a:extLst>
                <a:ext uri="{FF2B5EF4-FFF2-40B4-BE49-F238E27FC236}">
                  <a16:creationId xmlns:a16="http://schemas.microsoft.com/office/drawing/2014/main" id="{DA9EB416-8482-9B65-2217-EA72317914CB}"/>
                </a:ext>
              </a:extLst>
            </p:cNvPr>
            <p:cNvSpPr/>
            <p:nvPr/>
          </p:nvSpPr>
          <p:spPr>
            <a:xfrm>
              <a:off x="19902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4476;p75">
              <a:extLst>
                <a:ext uri="{FF2B5EF4-FFF2-40B4-BE49-F238E27FC236}">
                  <a16:creationId xmlns:a16="http://schemas.microsoft.com/office/drawing/2014/main" id="{01BB5431-BAA9-AEC7-1F42-24AE50E40407}"/>
                </a:ext>
              </a:extLst>
            </p:cNvPr>
            <p:cNvSpPr/>
            <p:nvPr/>
          </p:nvSpPr>
          <p:spPr>
            <a:xfrm>
              <a:off x="19902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4477;p75">
              <a:extLst>
                <a:ext uri="{FF2B5EF4-FFF2-40B4-BE49-F238E27FC236}">
                  <a16:creationId xmlns:a16="http://schemas.microsoft.com/office/drawing/2014/main" id="{71DC456E-B49E-6E1D-BA94-9B51438EE092}"/>
                </a:ext>
              </a:extLst>
            </p:cNvPr>
            <p:cNvSpPr/>
            <p:nvPr/>
          </p:nvSpPr>
          <p:spPr>
            <a:xfrm>
              <a:off x="19902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4478;p75">
              <a:extLst>
                <a:ext uri="{FF2B5EF4-FFF2-40B4-BE49-F238E27FC236}">
                  <a16:creationId xmlns:a16="http://schemas.microsoft.com/office/drawing/2014/main" id="{661E9A1C-714D-584A-3812-6A5F3E9B17AE}"/>
                </a:ext>
              </a:extLst>
            </p:cNvPr>
            <p:cNvSpPr/>
            <p:nvPr/>
          </p:nvSpPr>
          <p:spPr>
            <a:xfrm>
              <a:off x="19902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4479;p75">
              <a:extLst>
                <a:ext uri="{FF2B5EF4-FFF2-40B4-BE49-F238E27FC236}">
                  <a16:creationId xmlns:a16="http://schemas.microsoft.com/office/drawing/2014/main" id="{474E97AA-1C7B-853B-970E-4F7B1F769481}"/>
                </a:ext>
              </a:extLst>
            </p:cNvPr>
            <p:cNvSpPr/>
            <p:nvPr/>
          </p:nvSpPr>
          <p:spPr>
            <a:xfrm>
              <a:off x="19902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4480;p75">
              <a:extLst>
                <a:ext uri="{FF2B5EF4-FFF2-40B4-BE49-F238E27FC236}">
                  <a16:creationId xmlns:a16="http://schemas.microsoft.com/office/drawing/2014/main" id="{F5EEFC01-D796-6A25-BEEE-26FCEB108843}"/>
                </a:ext>
              </a:extLst>
            </p:cNvPr>
            <p:cNvSpPr/>
            <p:nvPr/>
          </p:nvSpPr>
          <p:spPr>
            <a:xfrm>
              <a:off x="19902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4481;p75">
              <a:extLst>
                <a:ext uri="{FF2B5EF4-FFF2-40B4-BE49-F238E27FC236}">
                  <a16:creationId xmlns:a16="http://schemas.microsoft.com/office/drawing/2014/main" id="{C7FB054D-29C0-DBD4-7763-9B1180E1C9AC}"/>
                </a:ext>
              </a:extLst>
            </p:cNvPr>
            <p:cNvSpPr/>
            <p:nvPr/>
          </p:nvSpPr>
          <p:spPr>
            <a:xfrm>
              <a:off x="19902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4482;p75">
              <a:extLst>
                <a:ext uri="{FF2B5EF4-FFF2-40B4-BE49-F238E27FC236}">
                  <a16:creationId xmlns:a16="http://schemas.microsoft.com/office/drawing/2014/main" id="{41B8365F-8AA9-035A-3D71-FF7053AA6400}"/>
                </a:ext>
              </a:extLst>
            </p:cNvPr>
            <p:cNvSpPr/>
            <p:nvPr/>
          </p:nvSpPr>
          <p:spPr>
            <a:xfrm>
              <a:off x="19902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4483;p75">
              <a:extLst>
                <a:ext uri="{FF2B5EF4-FFF2-40B4-BE49-F238E27FC236}">
                  <a16:creationId xmlns:a16="http://schemas.microsoft.com/office/drawing/2014/main" id="{8C271ED3-6DED-6338-CA51-65AC3D88979F}"/>
                </a:ext>
              </a:extLst>
            </p:cNvPr>
            <p:cNvSpPr/>
            <p:nvPr/>
          </p:nvSpPr>
          <p:spPr>
            <a:xfrm>
              <a:off x="19902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4484;p75">
              <a:extLst>
                <a:ext uri="{FF2B5EF4-FFF2-40B4-BE49-F238E27FC236}">
                  <a16:creationId xmlns:a16="http://schemas.microsoft.com/office/drawing/2014/main" id="{4C060C86-D989-E704-FDAE-7B5EB651D0B4}"/>
                </a:ext>
              </a:extLst>
            </p:cNvPr>
            <p:cNvSpPr/>
            <p:nvPr/>
          </p:nvSpPr>
          <p:spPr>
            <a:xfrm>
              <a:off x="19902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4485;p75">
              <a:extLst>
                <a:ext uri="{FF2B5EF4-FFF2-40B4-BE49-F238E27FC236}">
                  <a16:creationId xmlns:a16="http://schemas.microsoft.com/office/drawing/2014/main" id="{07512266-0BC0-C809-90CC-63F1AAEFE1EA}"/>
                </a:ext>
              </a:extLst>
            </p:cNvPr>
            <p:cNvSpPr/>
            <p:nvPr/>
          </p:nvSpPr>
          <p:spPr>
            <a:xfrm>
              <a:off x="19902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4486;p75">
              <a:extLst>
                <a:ext uri="{FF2B5EF4-FFF2-40B4-BE49-F238E27FC236}">
                  <a16:creationId xmlns:a16="http://schemas.microsoft.com/office/drawing/2014/main" id="{F6E8468C-7347-7D0F-D1AB-F50922D90988}"/>
                </a:ext>
              </a:extLst>
            </p:cNvPr>
            <p:cNvSpPr/>
            <p:nvPr/>
          </p:nvSpPr>
          <p:spPr>
            <a:xfrm>
              <a:off x="19902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4487;p75">
              <a:extLst>
                <a:ext uri="{FF2B5EF4-FFF2-40B4-BE49-F238E27FC236}">
                  <a16:creationId xmlns:a16="http://schemas.microsoft.com/office/drawing/2014/main" id="{8F40C318-7994-43AE-1C27-C23FFF6C68EF}"/>
                </a:ext>
              </a:extLst>
            </p:cNvPr>
            <p:cNvSpPr/>
            <p:nvPr/>
          </p:nvSpPr>
          <p:spPr>
            <a:xfrm>
              <a:off x="19902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4488;p75">
              <a:extLst>
                <a:ext uri="{FF2B5EF4-FFF2-40B4-BE49-F238E27FC236}">
                  <a16:creationId xmlns:a16="http://schemas.microsoft.com/office/drawing/2014/main" id="{B5318213-230A-6BFB-F92A-0E5C7DC6C539}"/>
                </a:ext>
              </a:extLst>
            </p:cNvPr>
            <p:cNvSpPr/>
            <p:nvPr/>
          </p:nvSpPr>
          <p:spPr>
            <a:xfrm>
              <a:off x="19902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4489;p75">
              <a:extLst>
                <a:ext uri="{FF2B5EF4-FFF2-40B4-BE49-F238E27FC236}">
                  <a16:creationId xmlns:a16="http://schemas.microsoft.com/office/drawing/2014/main" id="{C625BD5E-7248-F3CF-0145-C8D26FA41AFB}"/>
                </a:ext>
              </a:extLst>
            </p:cNvPr>
            <p:cNvSpPr/>
            <p:nvPr/>
          </p:nvSpPr>
          <p:spPr>
            <a:xfrm>
              <a:off x="19902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4490;p75">
              <a:extLst>
                <a:ext uri="{FF2B5EF4-FFF2-40B4-BE49-F238E27FC236}">
                  <a16:creationId xmlns:a16="http://schemas.microsoft.com/office/drawing/2014/main" id="{F10F3AA6-D56A-1138-AEDF-C4BE6BF75E9B}"/>
                </a:ext>
              </a:extLst>
            </p:cNvPr>
            <p:cNvSpPr/>
            <p:nvPr/>
          </p:nvSpPr>
          <p:spPr>
            <a:xfrm>
              <a:off x="19902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4491;p75">
              <a:extLst>
                <a:ext uri="{FF2B5EF4-FFF2-40B4-BE49-F238E27FC236}">
                  <a16:creationId xmlns:a16="http://schemas.microsoft.com/office/drawing/2014/main" id="{B0E1689A-C5D0-A8F7-16AA-DFC162C3A077}"/>
                </a:ext>
              </a:extLst>
            </p:cNvPr>
            <p:cNvSpPr/>
            <p:nvPr/>
          </p:nvSpPr>
          <p:spPr>
            <a:xfrm>
              <a:off x="19140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4492;p75">
              <a:extLst>
                <a:ext uri="{FF2B5EF4-FFF2-40B4-BE49-F238E27FC236}">
                  <a16:creationId xmlns:a16="http://schemas.microsoft.com/office/drawing/2014/main" id="{F84667A1-6BD1-895F-E505-DF646AD69AB6}"/>
                </a:ext>
              </a:extLst>
            </p:cNvPr>
            <p:cNvSpPr/>
            <p:nvPr/>
          </p:nvSpPr>
          <p:spPr>
            <a:xfrm>
              <a:off x="1914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4493;p75">
              <a:extLst>
                <a:ext uri="{FF2B5EF4-FFF2-40B4-BE49-F238E27FC236}">
                  <a16:creationId xmlns:a16="http://schemas.microsoft.com/office/drawing/2014/main" id="{F8B442A6-C26D-954F-ACC3-4F319AD41989}"/>
                </a:ext>
              </a:extLst>
            </p:cNvPr>
            <p:cNvSpPr/>
            <p:nvPr/>
          </p:nvSpPr>
          <p:spPr>
            <a:xfrm>
              <a:off x="19140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4494;p75">
              <a:extLst>
                <a:ext uri="{FF2B5EF4-FFF2-40B4-BE49-F238E27FC236}">
                  <a16:creationId xmlns:a16="http://schemas.microsoft.com/office/drawing/2014/main" id="{F56DD352-A9A0-9749-5368-07185490D403}"/>
                </a:ext>
              </a:extLst>
            </p:cNvPr>
            <p:cNvSpPr/>
            <p:nvPr/>
          </p:nvSpPr>
          <p:spPr>
            <a:xfrm>
              <a:off x="191400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4495;p75">
              <a:extLst>
                <a:ext uri="{FF2B5EF4-FFF2-40B4-BE49-F238E27FC236}">
                  <a16:creationId xmlns:a16="http://schemas.microsoft.com/office/drawing/2014/main" id="{F25271FA-FDCD-672B-9FE9-7E265C659C79}"/>
                </a:ext>
              </a:extLst>
            </p:cNvPr>
            <p:cNvSpPr/>
            <p:nvPr/>
          </p:nvSpPr>
          <p:spPr>
            <a:xfrm>
              <a:off x="19140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4496;p75">
              <a:extLst>
                <a:ext uri="{FF2B5EF4-FFF2-40B4-BE49-F238E27FC236}">
                  <a16:creationId xmlns:a16="http://schemas.microsoft.com/office/drawing/2014/main" id="{1B65C474-E100-FB92-B97F-2487D1A7067D}"/>
                </a:ext>
              </a:extLst>
            </p:cNvPr>
            <p:cNvSpPr/>
            <p:nvPr/>
          </p:nvSpPr>
          <p:spPr>
            <a:xfrm>
              <a:off x="19140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4497;p75">
              <a:extLst>
                <a:ext uri="{FF2B5EF4-FFF2-40B4-BE49-F238E27FC236}">
                  <a16:creationId xmlns:a16="http://schemas.microsoft.com/office/drawing/2014/main" id="{157613D5-B0D1-C955-DA42-BA90996177EC}"/>
                </a:ext>
              </a:extLst>
            </p:cNvPr>
            <p:cNvSpPr/>
            <p:nvPr/>
          </p:nvSpPr>
          <p:spPr>
            <a:xfrm>
              <a:off x="19140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4498;p75">
              <a:extLst>
                <a:ext uri="{FF2B5EF4-FFF2-40B4-BE49-F238E27FC236}">
                  <a16:creationId xmlns:a16="http://schemas.microsoft.com/office/drawing/2014/main" id="{74BEBADA-72ED-E83E-5AEA-A861424E942E}"/>
                </a:ext>
              </a:extLst>
            </p:cNvPr>
            <p:cNvSpPr/>
            <p:nvPr/>
          </p:nvSpPr>
          <p:spPr>
            <a:xfrm>
              <a:off x="19140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4499;p75">
              <a:extLst>
                <a:ext uri="{FF2B5EF4-FFF2-40B4-BE49-F238E27FC236}">
                  <a16:creationId xmlns:a16="http://schemas.microsoft.com/office/drawing/2014/main" id="{CBFE9A79-3F74-7BE7-F135-E79B5BFF6C7D}"/>
                </a:ext>
              </a:extLst>
            </p:cNvPr>
            <p:cNvSpPr/>
            <p:nvPr/>
          </p:nvSpPr>
          <p:spPr>
            <a:xfrm>
              <a:off x="19140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4500;p75">
              <a:extLst>
                <a:ext uri="{FF2B5EF4-FFF2-40B4-BE49-F238E27FC236}">
                  <a16:creationId xmlns:a16="http://schemas.microsoft.com/office/drawing/2014/main" id="{9A7FF7B8-F10F-65DE-9E81-339BC9B0CDF0}"/>
                </a:ext>
              </a:extLst>
            </p:cNvPr>
            <p:cNvSpPr/>
            <p:nvPr/>
          </p:nvSpPr>
          <p:spPr>
            <a:xfrm>
              <a:off x="19140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4501;p75">
              <a:extLst>
                <a:ext uri="{FF2B5EF4-FFF2-40B4-BE49-F238E27FC236}">
                  <a16:creationId xmlns:a16="http://schemas.microsoft.com/office/drawing/2014/main" id="{18D0D159-E52E-AC19-EE72-FC85CE3A918A}"/>
                </a:ext>
              </a:extLst>
            </p:cNvPr>
            <p:cNvSpPr/>
            <p:nvPr/>
          </p:nvSpPr>
          <p:spPr>
            <a:xfrm>
              <a:off x="19140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4502;p75">
              <a:extLst>
                <a:ext uri="{FF2B5EF4-FFF2-40B4-BE49-F238E27FC236}">
                  <a16:creationId xmlns:a16="http://schemas.microsoft.com/office/drawing/2014/main" id="{812DF107-C676-F0F0-547D-8CA81ACB88FA}"/>
                </a:ext>
              </a:extLst>
            </p:cNvPr>
            <p:cNvSpPr/>
            <p:nvPr/>
          </p:nvSpPr>
          <p:spPr>
            <a:xfrm>
              <a:off x="19140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4503;p75">
              <a:extLst>
                <a:ext uri="{FF2B5EF4-FFF2-40B4-BE49-F238E27FC236}">
                  <a16:creationId xmlns:a16="http://schemas.microsoft.com/office/drawing/2014/main" id="{777A4917-4775-AFC3-18AA-C7E23F1547DC}"/>
                </a:ext>
              </a:extLst>
            </p:cNvPr>
            <p:cNvSpPr/>
            <p:nvPr/>
          </p:nvSpPr>
          <p:spPr>
            <a:xfrm>
              <a:off x="19140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4504;p75">
              <a:extLst>
                <a:ext uri="{FF2B5EF4-FFF2-40B4-BE49-F238E27FC236}">
                  <a16:creationId xmlns:a16="http://schemas.microsoft.com/office/drawing/2014/main" id="{960F77F6-A8F7-4B16-C824-6BE44A684696}"/>
                </a:ext>
              </a:extLst>
            </p:cNvPr>
            <p:cNvSpPr/>
            <p:nvPr/>
          </p:nvSpPr>
          <p:spPr>
            <a:xfrm>
              <a:off x="19140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4505;p75">
              <a:extLst>
                <a:ext uri="{FF2B5EF4-FFF2-40B4-BE49-F238E27FC236}">
                  <a16:creationId xmlns:a16="http://schemas.microsoft.com/office/drawing/2014/main" id="{F9AC3B2C-D12D-2026-1DAE-52C3572E26AB}"/>
                </a:ext>
              </a:extLst>
            </p:cNvPr>
            <p:cNvSpPr/>
            <p:nvPr/>
          </p:nvSpPr>
          <p:spPr>
            <a:xfrm>
              <a:off x="1914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4506;p75">
              <a:extLst>
                <a:ext uri="{FF2B5EF4-FFF2-40B4-BE49-F238E27FC236}">
                  <a16:creationId xmlns:a16="http://schemas.microsoft.com/office/drawing/2014/main" id="{F4129376-7352-4E14-0EC7-38FA1FF9B78D}"/>
                </a:ext>
              </a:extLst>
            </p:cNvPr>
            <p:cNvSpPr/>
            <p:nvPr/>
          </p:nvSpPr>
          <p:spPr>
            <a:xfrm>
              <a:off x="1914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4507;p75">
              <a:extLst>
                <a:ext uri="{FF2B5EF4-FFF2-40B4-BE49-F238E27FC236}">
                  <a16:creationId xmlns:a16="http://schemas.microsoft.com/office/drawing/2014/main" id="{75C9DB50-B85C-0846-7FA5-8B539ECC0CBC}"/>
                </a:ext>
              </a:extLst>
            </p:cNvPr>
            <p:cNvSpPr/>
            <p:nvPr/>
          </p:nvSpPr>
          <p:spPr>
            <a:xfrm>
              <a:off x="19140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4508;p75">
              <a:extLst>
                <a:ext uri="{FF2B5EF4-FFF2-40B4-BE49-F238E27FC236}">
                  <a16:creationId xmlns:a16="http://schemas.microsoft.com/office/drawing/2014/main" id="{36598A26-7BE1-FA13-8D4D-9A84CBA83427}"/>
                </a:ext>
              </a:extLst>
            </p:cNvPr>
            <p:cNvSpPr/>
            <p:nvPr/>
          </p:nvSpPr>
          <p:spPr>
            <a:xfrm>
              <a:off x="19140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4509;p75">
              <a:extLst>
                <a:ext uri="{FF2B5EF4-FFF2-40B4-BE49-F238E27FC236}">
                  <a16:creationId xmlns:a16="http://schemas.microsoft.com/office/drawing/2014/main" id="{0096521A-EC48-05F4-89D4-48506919D847}"/>
                </a:ext>
              </a:extLst>
            </p:cNvPr>
            <p:cNvSpPr/>
            <p:nvPr/>
          </p:nvSpPr>
          <p:spPr>
            <a:xfrm>
              <a:off x="18377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4510;p75">
              <a:extLst>
                <a:ext uri="{FF2B5EF4-FFF2-40B4-BE49-F238E27FC236}">
                  <a16:creationId xmlns:a16="http://schemas.microsoft.com/office/drawing/2014/main" id="{EE90CF97-F6A0-5BF1-96D8-4BD9525B527C}"/>
                </a:ext>
              </a:extLst>
            </p:cNvPr>
            <p:cNvSpPr/>
            <p:nvPr/>
          </p:nvSpPr>
          <p:spPr>
            <a:xfrm>
              <a:off x="18377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4511;p75">
              <a:extLst>
                <a:ext uri="{FF2B5EF4-FFF2-40B4-BE49-F238E27FC236}">
                  <a16:creationId xmlns:a16="http://schemas.microsoft.com/office/drawing/2014/main" id="{68AF0247-0BA9-986C-B189-BFF5EF5B4D47}"/>
                </a:ext>
              </a:extLst>
            </p:cNvPr>
            <p:cNvSpPr/>
            <p:nvPr/>
          </p:nvSpPr>
          <p:spPr>
            <a:xfrm>
              <a:off x="18377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4512;p75">
              <a:extLst>
                <a:ext uri="{FF2B5EF4-FFF2-40B4-BE49-F238E27FC236}">
                  <a16:creationId xmlns:a16="http://schemas.microsoft.com/office/drawing/2014/main" id="{2069BBAC-58DA-7A2C-7CC0-C6B537894369}"/>
                </a:ext>
              </a:extLst>
            </p:cNvPr>
            <p:cNvSpPr/>
            <p:nvPr/>
          </p:nvSpPr>
          <p:spPr>
            <a:xfrm>
              <a:off x="18377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4513;p75">
              <a:extLst>
                <a:ext uri="{FF2B5EF4-FFF2-40B4-BE49-F238E27FC236}">
                  <a16:creationId xmlns:a16="http://schemas.microsoft.com/office/drawing/2014/main" id="{0A1BF2D7-FBC7-CEF4-73A3-9B4D4BB5AE57}"/>
                </a:ext>
              </a:extLst>
            </p:cNvPr>
            <p:cNvSpPr/>
            <p:nvPr/>
          </p:nvSpPr>
          <p:spPr>
            <a:xfrm>
              <a:off x="18377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4514;p75">
              <a:extLst>
                <a:ext uri="{FF2B5EF4-FFF2-40B4-BE49-F238E27FC236}">
                  <a16:creationId xmlns:a16="http://schemas.microsoft.com/office/drawing/2014/main" id="{8B88A358-A7D4-A3FF-E812-44BE633AB47F}"/>
                </a:ext>
              </a:extLst>
            </p:cNvPr>
            <p:cNvSpPr/>
            <p:nvPr/>
          </p:nvSpPr>
          <p:spPr>
            <a:xfrm>
              <a:off x="18377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4515;p75">
              <a:extLst>
                <a:ext uri="{FF2B5EF4-FFF2-40B4-BE49-F238E27FC236}">
                  <a16:creationId xmlns:a16="http://schemas.microsoft.com/office/drawing/2014/main" id="{05F1835E-DA14-8FD4-794C-E761BB5AA0FE}"/>
                </a:ext>
              </a:extLst>
            </p:cNvPr>
            <p:cNvSpPr/>
            <p:nvPr/>
          </p:nvSpPr>
          <p:spPr>
            <a:xfrm>
              <a:off x="18377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4516;p75">
              <a:extLst>
                <a:ext uri="{FF2B5EF4-FFF2-40B4-BE49-F238E27FC236}">
                  <a16:creationId xmlns:a16="http://schemas.microsoft.com/office/drawing/2014/main" id="{9641648A-8CB7-DC25-F738-51756A63BB88}"/>
                </a:ext>
              </a:extLst>
            </p:cNvPr>
            <p:cNvSpPr/>
            <p:nvPr/>
          </p:nvSpPr>
          <p:spPr>
            <a:xfrm>
              <a:off x="18377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4517;p75">
              <a:extLst>
                <a:ext uri="{FF2B5EF4-FFF2-40B4-BE49-F238E27FC236}">
                  <a16:creationId xmlns:a16="http://schemas.microsoft.com/office/drawing/2014/main" id="{9C8C6FC4-4E5A-1D74-61D9-821F62D225A7}"/>
                </a:ext>
              </a:extLst>
            </p:cNvPr>
            <p:cNvSpPr/>
            <p:nvPr/>
          </p:nvSpPr>
          <p:spPr>
            <a:xfrm>
              <a:off x="18377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4518;p75">
              <a:extLst>
                <a:ext uri="{FF2B5EF4-FFF2-40B4-BE49-F238E27FC236}">
                  <a16:creationId xmlns:a16="http://schemas.microsoft.com/office/drawing/2014/main" id="{563C623C-3BA8-6FE7-A8CF-A6E705EA3E3C}"/>
                </a:ext>
              </a:extLst>
            </p:cNvPr>
            <p:cNvSpPr/>
            <p:nvPr/>
          </p:nvSpPr>
          <p:spPr>
            <a:xfrm>
              <a:off x="18377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4519;p75">
              <a:extLst>
                <a:ext uri="{FF2B5EF4-FFF2-40B4-BE49-F238E27FC236}">
                  <a16:creationId xmlns:a16="http://schemas.microsoft.com/office/drawing/2014/main" id="{05F8DEA5-180D-C3D0-603F-0AB1598CDC9E}"/>
                </a:ext>
              </a:extLst>
            </p:cNvPr>
            <p:cNvSpPr/>
            <p:nvPr/>
          </p:nvSpPr>
          <p:spPr>
            <a:xfrm>
              <a:off x="18377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4520;p75">
              <a:extLst>
                <a:ext uri="{FF2B5EF4-FFF2-40B4-BE49-F238E27FC236}">
                  <a16:creationId xmlns:a16="http://schemas.microsoft.com/office/drawing/2014/main" id="{8CD1EE76-B734-010C-7074-6E3CF0D83CAC}"/>
                </a:ext>
              </a:extLst>
            </p:cNvPr>
            <p:cNvSpPr/>
            <p:nvPr/>
          </p:nvSpPr>
          <p:spPr>
            <a:xfrm>
              <a:off x="18377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4521;p75">
              <a:extLst>
                <a:ext uri="{FF2B5EF4-FFF2-40B4-BE49-F238E27FC236}">
                  <a16:creationId xmlns:a16="http://schemas.microsoft.com/office/drawing/2014/main" id="{50DFB54A-1E06-65C5-06C7-9664348D1DB8}"/>
                </a:ext>
              </a:extLst>
            </p:cNvPr>
            <p:cNvSpPr/>
            <p:nvPr/>
          </p:nvSpPr>
          <p:spPr>
            <a:xfrm>
              <a:off x="18377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4522;p75">
              <a:extLst>
                <a:ext uri="{FF2B5EF4-FFF2-40B4-BE49-F238E27FC236}">
                  <a16:creationId xmlns:a16="http://schemas.microsoft.com/office/drawing/2014/main" id="{EC1D66C2-C4DE-7495-31D0-F2882BE6A3EC}"/>
                </a:ext>
              </a:extLst>
            </p:cNvPr>
            <p:cNvSpPr/>
            <p:nvPr/>
          </p:nvSpPr>
          <p:spPr>
            <a:xfrm>
              <a:off x="18377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4523;p75">
              <a:extLst>
                <a:ext uri="{FF2B5EF4-FFF2-40B4-BE49-F238E27FC236}">
                  <a16:creationId xmlns:a16="http://schemas.microsoft.com/office/drawing/2014/main" id="{ACA83973-5B04-1B8E-D29C-76F17E02492C}"/>
                </a:ext>
              </a:extLst>
            </p:cNvPr>
            <p:cNvSpPr/>
            <p:nvPr/>
          </p:nvSpPr>
          <p:spPr>
            <a:xfrm>
              <a:off x="18377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4524;p75">
              <a:extLst>
                <a:ext uri="{FF2B5EF4-FFF2-40B4-BE49-F238E27FC236}">
                  <a16:creationId xmlns:a16="http://schemas.microsoft.com/office/drawing/2014/main" id="{38B72EC5-71D5-3595-79EF-963ED1240F4C}"/>
                </a:ext>
              </a:extLst>
            </p:cNvPr>
            <p:cNvSpPr/>
            <p:nvPr/>
          </p:nvSpPr>
          <p:spPr>
            <a:xfrm>
              <a:off x="18377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4525;p75">
              <a:extLst>
                <a:ext uri="{FF2B5EF4-FFF2-40B4-BE49-F238E27FC236}">
                  <a16:creationId xmlns:a16="http://schemas.microsoft.com/office/drawing/2014/main" id="{A96AB1D0-0451-F51A-E363-ADBB53AF0081}"/>
                </a:ext>
              </a:extLst>
            </p:cNvPr>
            <p:cNvSpPr/>
            <p:nvPr/>
          </p:nvSpPr>
          <p:spPr>
            <a:xfrm>
              <a:off x="18377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4526;p75">
              <a:extLst>
                <a:ext uri="{FF2B5EF4-FFF2-40B4-BE49-F238E27FC236}">
                  <a16:creationId xmlns:a16="http://schemas.microsoft.com/office/drawing/2014/main" id="{A9DBA149-2FF6-A3E5-5610-F0F6681E7FD6}"/>
                </a:ext>
              </a:extLst>
            </p:cNvPr>
            <p:cNvSpPr/>
            <p:nvPr/>
          </p:nvSpPr>
          <p:spPr>
            <a:xfrm>
              <a:off x="1837775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4527;p75">
              <a:extLst>
                <a:ext uri="{FF2B5EF4-FFF2-40B4-BE49-F238E27FC236}">
                  <a16:creationId xmlns:a16="http://schemas.microsoft.com/office/drawing/2014/main" id="{94078A2A-7F6E-597F-8BAD-51201026380A}"/>
                </a:ext>
              </a:extLst>
            </p:cNvPr>
            <p:cNvSpPr/>
            <p:nvPr/>
          </p:nvSpPr>
          <p:spPr>
            <a:xfrm>
              <a:off x="17617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4528;p75">
              <a:extLst>
                <a:ext uri="{FF2B5EF4-FFF2-40B4-BE49-F238E27FC236}">
                  <a16:creationId xmlns:a16="http://schemas.microsoft.com/office/drawing/2014/main" id="{01595020-8ED6-D528-7FFF-278E2E9C5406}"/>
                </a:ext>
              </a:extLst>
            </p:cNvPr>
            <p:cNvSpPr/>
            <p:nvPr/>
          </p:nvSpPr>
          <p:spPr>
            <a:xfrm>
              <a:off x="17617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4529;p75">
              <a:extLst>
                <a:ext uri="{FF2B5EF4-FFF2-40B4-BE49-F238E27FC236}">
                  <a16:creationId xmlns:a16="http://schemas.microsoft.com/office/drawing/2014/main" id="{BF815230-6ADC-B916-2159-B75F86402D4B}"/>
                </a:ext>
              </a:extLst>
            </p:cNvPr>
            <p:cNvSpPr/>
            <p:nvPr/>
          </p:nvSpPr>
          <p:spPr>
            <a:xfrm>
              <a:off x="17617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4530;p75">
              <a:extLst>
                <a:ext uri="{FF2B5EF4-FFF2-40B4-BE49-F238E27FC236}">
                  <a16:creationId xmlns:a16="http://schemas.microsoft.com/office/drawing/2014/main" id="{BDF54502-9629-EE0C-942E-6C119E7D575F}"/>
                </a:ext>
              </a:extLst>
            </p:cNvPr>
            <p:cNvSpPr/>
            <p:nvPr/>
          </p:nvSpPr>
          <p:spPr>
            <a:xfrm>
              <a:off x="17617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4531;p75">
              <a:extLst>
                <a:ext uri="{FF2B5EF4-FFF2-40B4-BE49-F238E27FC236}">
                  <a16:creationId xmlns:a16="http://schemas.microsoft.com/office/drawing/2014/main" id="{24D444D4-3006-A442-2F07-E023FB3A92D3}"/>
                </a:ext>
              </a:extLst>
            </p:cNvPr>
            <p:cNvSpPr/>
            <p:nvPr/>
          </p:nvSpPr>
          <p:spPr>
            <a:xfrm>
              <a:off x="17617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4532;p75">
              <a:extLst>
                <a:ext uri="{FF2B5EF4-FFF2-40B4-BE49-F238E27FC236}">
                  <a16:creationId xmlns:a16="http://schemas.microsoft.com/office/drawing/2014/main" id="{6F928805-73E5-1CD4-4E50-6D63CA16E9EC}"/>
                </a:ext>
              </a:extLst>
            </p:cNvPr>
            <p:cNvSpPr/>
            <p:nvPr/>
          </p:nvSpPr>
          <p:spPr>
            <a:xfrm>
              <a:off x="17617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4533;p75">
              <a:extLst>
                <a:ext uri="{FF2B5EF4-FFF2-40B4-BE49-F238E27FC236}">
                  <a16:creationId xmlns:a16="http://schemas.microsoft.com/office/drawing/2014/main" id="{26CE3C91-9DAF-056E-B214-1E5C0F6BEDC5}"/>
                </a:ext>
              </a:extLst>
            </p:cNvPr>
            <p:cNvSpPr/>
            <p:nvPr/>
          </p:nvSpPr>
          <p:spPr>
            <a:xfrm>
              <a:off x="17617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4534;p75">
              <a:extLst>
                <a:ext uri="{FF2B5EF4-FFF2-40B4-BE49-F238E27FC236}">
                  <a16:creationId xmlns:a16="http://schemas.microsoft.com/office/drawing/2014/main" id="{C6963140-CB5E-23CD-1090-87852613DD17}"/>
                </a:ext>
              </a:extLst>
            </p:cNvPr>
            <p:cNvSpPr/>
            <p:nvPr/>
          </p:nvSpPr>
          <p:spPr>
            <a:xfrm>
              <a:off x="17617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4535;p75">
              <a:extLst>
                <a:ext uri="{FF2B5EF4-FFF2-40B4-BE49-F238E27FC236}">
                  <a16:creationId xmlns:a16="http://schemas.microsoft.com/office/drawing/2014/main" id="{3ADEB178-DCC1-4A46-259B-0E22FDA102CD}"/>
                </a:ext>
              </a:extLst>
            </p:cNvPr>
            <p:cNvSpPr/>
            <p:nvPr/>
          </p:nvSpPr>
          <p:spPr>
            <a:xfrm>
              <a:off x="17617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4536;p75">
              <a:extLst>
                <a:ext uri="{FF2B5EF4-FFF2-40B4-BE49-F238E27FC236}">
                  <a16:creationId xmlns:a16="http://schemas.microsoft.com/office/drawing/2014/main" id="{AB70D805-F1D1-308E-49E3-F42803683DBE}"/>
                </a:ext>
              </a:extLst>
            </p:cNvPr>
            <p:cNvSpPr/>
            <p:nvPr/>
          </p:nvSpPr>
          <p:spPr>
            <a:xfrm>
              <a:off x="17617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4537;p75">
              <a:extLst>
                <a:ext uri="{FF2B5EF4-FFF2-40B4-BE49-F238E27FC236}">
                  <a16:creationId xmlns:a16="http://schemas.microsoft.com/office/drawing/2014/main" id="{450D3171-D7EB-D9AF-CD79-473CD89D7114}"/>
                </a:ext>
              </a:extLst>
            </p:cNvPr>
            <p:cNvSpPr/>
            <p:nvPr/>
          </p:nvSpPr>
          <p:spPr>
            <a:xfrm>
              <a:off x="17617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4538;p75">
              <a:extLst>
                <a:ext uri="{FF2B5EF4-FFF2-40B4-BE49-F238E27FC236}">
                  <a16:creationId xmlns:a16="http://schemas.microsoft.com/office/drawing/2014/main" id="{44B694AF-3E0E-3545-3AB8-6CD42247191E}"/>
                </a:ext>
              </a:extLst>
            </p:cNvPr>
            <p:cNvSpPr/>
            <p:nvPr/>
          </p:nvSpPr>
          <p:spPr>
            <a:xfrm>
              <a:off x="17617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4539;p75">
              <a:extLst>
                <a:ext uri="{FF2B5EF4-FFF2-40B4-BE49-F238E27FC236}">
                  <a16:creationId xmlns:a16="http://schemas.microsoft.com/office/drawing/2014/main" id="{D1635333-C602-341F-4759-10B108E9762D}"/>
                </a:ext>
              </a:extLst>
            </p:cNvPr>
            <p:cNvSpPr/>
            <p:nvPr/>
          </p:nvSpPr>
          <p:spPr>
            <a:xfrm>
              <a:off x="17617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4540;p75">
              <a:extLst>
                <a:ext uri="{FF2B5EF4-FFF2-40B4-BE49-F238E27FC236}">
                  <a16:creationId xmlns:a16="http://schemas.microsoft.com/office/drawing/2014/main" id="{8EDCF429-B368-5EF4-BDC2-1C9E9BD0A0AA}"/>
                </a:ext>
              </a:extLst>
            </p:cNvPr>
            <p:cNvSpPr/>
            <p:nvPr/>
          </p:nvSpPr>
          <p:spPr>
            <a:xfrm>
              <a:off x="17617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4541;p75">
              <a:extLst>
                <a:ext uri="{FF2B5EF4-FFF2-40B4-BE49-F238E27FC236}">
                  <a16:creationId xmlns:a16="http://schemas.microsoft.com/office/drawing/2014/main" id="{BDD95E79-DAAB-9C96-57D7-E1B1FCE5A0A0}"/>
                </a:ext>
              </a:extLst>
            </p:cNvPr>
            <p:cNvSpPr/>
            <p:nvPr/>
          </p:nvSpPr>
          <p:spPr>
            <a:xfrm>
              <a:off x="17617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4542;p75">
              <a:extLst>
                <a:ext uri="{FF2B5EF4-FFF2-40B4-BE49-F238E27FC236}">
                  <a16:creationId xmlns:a16="http://schemas.microsoft.com/office/drawing/2014/main" id="{6015654F-2041-5514-0EC3-351D1E0FD009}"/>
                </a:ext>
              </a:extLst>
            </p:cNvPr>
            <p:cNvSpPr/>
            <p:nvPr/>
          </p:nvSpPr>
          <p:spPr>
            <a:xfrm>
              <a:off x="17617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4543;p75">
              <a:extLst>
                <a:ext uri="{FF2B5EF4-FFF2-40B4-BE49-F238E27FC236}">
                  <a16:creationId xmlns:a16="http://schemas.microsoft.com/office/drawing/2014/main" id="{A80D6D7D-24E5-72FC-5171-3857F085BF0B}"/>
                </a:ext>
              </a:extLst>
            </p:cNvPr>
            <p:cNvSpPr/>
            <p:nvPr/>
          </p:nvSpPr>
          <p:spPr>
            <a:xfrm>
              <a:off x="16855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4544;p75">
              <a:extLst>
                <a:ext uri="{FF2B5EF4-FFF2-40B4-BE49-F238E27FC236}">
                  <a16:creationId xmlns:a16="http://schemas.microsoft.com/office/drawing/2014/main" id="{84682823-940E-3592-025E-E405286F96CF}"/>
                </a:ext>
              </a:extLst>
            </p:cNvPr>
            <p:cNvSpPr/>
            <p:nvPr/>
          </p:nvSpPr>
          <p:spPr>
            <a:xfrm>
              <a:off x="16855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4545;p75">
              <a:extLst>
                <a:ext uri="{FF2B5EF4-FFF2-40B4-BE49-F238E27FC236}">
                  <a16:creationId xmlns:a16="http://schemas.microsoft.com/office/drawing/2014/main" id="{71B70BBD-88C6-DBD5-7756-12B549965394}"/>
                </a:ext>
              </a:extLst>
            </p:cNvPr>
            <p:cNvSpPr/>
            <p:nvPr/>
          </p:nvSpPr>
          <p:spPr>
            <a:xfrm>
              <a:off x="16855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4546;p75">
              <a:extLst>
                <a:ext uri="{FF2B5EF4-FFF2-40B4-BE49-F238E27FC236}">
                  <a16:creationId xmlns:a16="http://schemas.microsoft.com/office/drawing/2014/main" id="{F901032A-1E9B-F5A2-5BB1-214B5AC514A5}"/>
                </a:ext>
              </a:extLst>
            </p:cNvPr>
            <p:cNvSpPr/>
            <p:nvPr/>
          </p:nvSpPr>
          <p:spPr>
            <a:xfrm>
              <a:off x="1685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4547;p75">
              <a:extLst>
                <a:ext uri="{FF2B5EF4-FFF2-40B4-BE49-F238E27FC236}">
                  <a16:creationId xmlns:a16="http://schemas.microsoft.com/office/drawing/2014/main" id="{523BBD05-FD66-6BD6-F6C3-845FE1C63633}"/>
                </a:ext>
              </a:extLst>
            </p:cNvPr>
            <p:cNvSpPr/>
            <p:nvPr/>
          </p:nvSpPr>
          <p:spPr>
            <a:xfrm>
              <a:off x="16855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4548;p75">
              <a:extLst>
                <a:ext uri="{FF2B5EF4-FFF2-40B4-BE49-F238E27FC236}">
                  <a16:creationId xmlns:a16="http://schemas.microsoft.com/office/drawing/2014/main" id="{B6C26B24-9ADA-1D10-CD9B-BBB04EF8E40A}"/>
                </a:ext>
              </a:extLst>
            </p:cNvPr>
            <p:cNvSpPr/>
            <p:nvPr/>
          </p:nvSpPr>
          <p:spPr>
            <a:xfrm>
              <a:off x="1685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4549;p75">
              <a:extLst>
                <a:ext uri="{FF2B5EF4-FFF2-40B4-BE49-F238E27FC236}">
                  <a16:creationId xmlns:a16="http://schemas.microsoft.com/office/drawing/2014/main" id="{6498497D-1B1D-D063-9F88-5F8C3955C34B}"/>
                </a:ext>
              </a:extLst>
            </p:cNvPr>
            <p:cNvSpPr/>
            <p:nvPr/>
          </p:nvSpPr>
          <p:spPr>
            <a:xfrm>
              <a:off x="16855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4550;p75">
              <a:extLst>
                <a:ext uri="{FF2B5EF4-FFF2-40B4-BE49-F238E27FC236}">
                  <a16:creationId xmlns:a16="http://schemas.microsoft.com/office/drawing/2014/main" id="{EFA7AD2A-B0AE-1CC4-2F77-9CEE2BCB0990}"/>
                </a:ext>
              </a:extLst>
            </p:cNvPr>
            <p:cNvSpPr/>
            <p:nvPr/>
          </p:nvSpPr>
          <p:spPr>
            <a:xfrm>
              <a:off x="168555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4551;p75">
              <a:extLst>
                <a:ext uri="{FF2B5EF4-FFF2-40B4-BE49-F238E27FC236}">
                  <a16:creationId xmlns:a16="http://schemas.microsoft.com/office/drawing/2014/main" id="{0AB9CDB7-ECEA-98A7-F741-3596EFBCBBB7}"/>
                </a:ext>
              </a:extLst>
            </p:cNvPr>
            <p:cNvSpPr/>
            <p:nvPr/>
          </p:nvSpPr>
          <p:spPr>
            <a:xfrm>
              <a:off x="1685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4552;p75">
              <a:extLst>
                <a:ext uri="{FF2B5EF4-FFF2-40B4-BE49-F238E27FC236}">
                  <a16:creationId xmlns:a16="http://schemas.microsoft.com/office/drawing/2014/main" id="{3C1F99E2-A776-D93A-256C-442891B15E4D}"/>
                </a:ext>
              </a:extLst>
            </p:cNvPr>
            <p:cNvSpPr/>
            <p:nvPr/>
          </p:nvSpPr>
          <p:spPr>
            <a:xfrm>
              <a:off x="1685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4553;p75">
              <a:extLst>
                <a:ext uri="{FF2B5EF4-FFF2-40B4-BE49-F238E27FC236}">
                  <a16:creationId xmlns:a16="http://schemas.microsoft.com/office/drawing/2014/main" id="{CD41585C-AE2C-96BD-4ACF-B5BDCE333468}"/>
                </a:ext>
              </a:extLst>
            </p:cNvPr>
            <p:cNvSpPr/>
            <p:nvPr/>
          </p:nvSpPr>
          <p:spPr>
            <a:xfrm>
              <a:off x="16855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4554;p75">
              <a:extLst>
                <a:ext uri="{FF2B5EF4-FFF2-40B4-BE49-F238E27FC236}">
                  <a16:creationId xmlns:a16="http://schemas.microsoft.com/office/drawing/2014/main" id="{47512BCC-B276-5617-FE9A-E7B5EC2714AE}"/>
                </a:ext>
              </a:extLst>
            </p:cNvPr>
            <p:cNvSpPr/>
            <p:nvPr/>
          </p:nvSpPr>
          <p:spPr>
            <a:xfrm>
              <a:off x="1685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4555;p75">
              <a:extLst>
                <a:ext uri="{FF2B5EF4-FFF2-40B4-BE49-F238E27FC236}">
                  <a16:creationId xmlns:a16="http://schemas.microsoft.com/office/drawing/2014/main" id="{9AD38206-2776-45AA-F56B-E55BFE2BD1D0}"/>
                </a:ext>
              </a:extLst>
            </p:cNvPr>
            <p:cNvSpPr/>
            <p:nvPr/>
          </p:nvSpPr>
          <p:spPr>
            <a:xfrm>
              <a:off x="16855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4556;p75">
              <a:extLst>
                <a:ext uri="{FF2B5EF4-FFF2-40B4-BE49-F238E27FC236}">
                  <a16:creationId xmlns:a16="http://schemas.microsoft.com/office/drawing/2014/main" id="{922B7A5F-E33E-4FAC-8AE5-D0E4E2366288}"/>
                </a:ext>
              </a:extLst>
            </p:cNvPr>
            <p:cNvSpPr/>
            <p:nvPr/>
          </p:nvSpPr>
          <p:spPr>
            <a:xfrm>
              <a:off x="1685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4557;p75">
              <a:extLst>
                <a:ext uri="{FF2B5EF4-FFF2-40B4-BE49-F238E27FC236}">
                  <a16:creationId xmlns:a16="http://schemas.microsoft.com/office/drawing/2014/main" id="{1F389406-DFCE-5195-A9F5-DE4C369F5582}"/>
                </a:ext>
              </a:extLst>
            </p:cNvPr>
            <p:cNvSpPr/>
            <p:nvPr/>
          </p:nvSpPr>
          <p:spPr>
            <a:xfrm>
              <a:off x="16855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4558;p75">
              <a:extLst>
                <a:ext uri="{FF2B5EF4-FFF2-40B4-BE49-F238E27FC236}">
                  <a16:creationId xmlns:a16="http://schemas.microsoft.com/office/drawing/2014/main" id="{5673A005-2407-3EF2-41BB-404914514EC2}"/>
                </a:ext>
              </a:extLst>
            </p:cNvPr>
            <p:cNvSpPr/>
            <p:nvPr/>
          </p:nvSpPr>
          <p:spPr>
            <a:xfrm>
              <a:off x="16855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4559;p75">
              <a:extLst>
                <a:ext uri="{FF2B5EF4-FFF2-40B4-BE49-F238E27FC236}">
                  <a16:creationId xmlns:a16="http://schemas.microsoft.com/office/drawing/2014/main" id="{887E947E-06FF-7A12-89C4-68FBA480EF4E}"/>
                </a:ext>
              </a:extLst>
            </p:cNvPr>
            <p:cNvSpPr/>
            <p:nvPr/>
          </p:nvSpPr>
          <p:spPr>
            <a:xfrm>
              <a:off x="16093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4560;p75">
              <a:extLst>
                <a:ext uri="{FF2B5EF4-FFF2-40B4-BE49-F238E27FC236}">
                  <a16:creationId xmlns:a16="http://schemas.microsoft.com/office/drawing/2014/main" id="{F3BEAE7E-B47D-1557-687D-2222FE92C611}"/>
                </a:ext>
              </a:extLst>
            </p:cNvPr>
            <p:cNvSpPr/>
            <p:nvPr/>
          </p:nvSpPr>
          <p:spPr>
            <a:xfrm>
              <a:off x="16093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4561;p75">
              <a:extLst>
                <a:ext uri="{FF2B5EF4-FFF2-40B4-BE49-F238E27FC236}">
                  <a16:creationId xmlns:a16="http://schemas.microsoft.com/office/drawing/2014/main" id="{BD88350D-B2C5-2049-47D5-EDF981DCBFE9}"/>
                </a:ext>
              </a:extLst>
            </p:cNvPr>
            <p:cNvSpPr/>
            <p:nvPr/>
          </p:nvSpPr>
          <p:spPr>
            <a:xfrm>
              <a:off x="16093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4562;p75">
              <a:extLst>
                <a:ext uri="{FF2B5EF4-FFF2-40B4-BE49-F238E27FC236}">
                  <a16:creationId xmlns:a16="http://schemas.microsoft.com/office/drawing/2014/main" id="{44C6B440-B3DA-0FF2-493D-CC189D6A3601}"/>
                </a:ext>
              </a:extLst>
            </p:cNvPr>
            <p:cNvSpPr/>
            <p:nvPr/>
          </p:nvSpPr>
          <p:spPr>
            <a:xfrm>
              <a:off x="16093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4563;p75">
              <a:extLst>
                <a:ext uri="{FF2B5EF4-FFF2-40B4-BE49-F238E27FC236}">
                  <a16:creationId xmlns:a16="http://schemas.microsoft.com/office/drawing/2014/main" id="{95CE4135-B9D9-8A94-7D70-621E2AFD2858}"/>
                </a:ext>
              </a:extLst>
            </p:cNvPr>
            <p:cNvSpPr/>
            <p:nvPr/>
          </p:nvSpPr>
          <p:spPr>
            <a:xfrm>
              <a:off x="16093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4564;p75">
              <a:extLst>
                <a:ext uri="{FF2B5EF4-FFF2-40B4-BE49-F238E27FC236}">
                  <a16:creationId xmlns:a16="http://schemas.microsoft.com/office/drawing/2014/main" id="{8BF79B9B-762A-20D6-94EC-E576873FABC9}"/>
                </a:ext>
              </a:extLst>
            </p:cNvPr>
            <p:cNvSpPr/>
            <p:nvPr/>
          </p:nvSpPr>
          <p:spPr>
            <a:xfrm>
              <a:off x="16093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4565;p75">
              <a:extLst>
                <a:ext uri="{FF2B5EF4-FFF2-40B4-BE49-F238E27FC236}">
                  <a16:creationId xmlns:a16="http://schemas.microsoft.com/office/drawing/2014/main" id="{F0893390-430A-2D41-8F47-021E36F2D2C8}"/>
                </a:ext>
              </a:extLst>
            </p:cNvPr>
            <p:cNvSpPr/>
            <p:nvPr/>
          </p:nvSpPr>
          <p:spPr>
            <a:xfrm>
              <a:off x="16093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4566;p75">
              <a:extLst>
                <a:ext uri="{FF2B5EF4-FFF2-40B4-BE49-F238E27FC236}">
                  <a16:creationId xmlns:a16="http://schemas.microsoft.com/office/drawing/2014/main" id="{74D0824A-64EB-ADC1-808A-8A5D33AFE0B6}"/>
                </a:ext>
              </a:extLst>
            </p:cNvPr>
            <p:cNvSpPr/>
            <p:nvPr/>
          </p:nvSpPr>
          <p:spPr>
            <a:xfrm>
              <a:off x="16093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4567;p75">
              <a:extLst>
                <a:ext uri="{FF2B5EF4-FFF2-40B4-BE49-F238E27FC236}">
                  <a16:creationId xmlns:a16="http://schemas.microsoft.com/office/drawing/2014/main" id="{DD17127D-D759-28A1-67E2-AB31380F2163}"/>
                </a:ext>
              </a:extLst>
            </p:cNvPr>
            <p:cNvSpPr/>
            <p:nvPr/>
          </p:nvSpPr>
          <p:spPr>
            <a:xfrm>
              <a:off x="16093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4568;p75">
              <a:extLst>
                <a:ext uri="{FF2B5EF4-FFF2-40B4-BE49-F238E27FC236}">
                  <a16:creationId xmlns:a16="http://schemas.microsoft.com/office/drawing/2014/main" id="{1B7D00DF-62BE-914B-BEBA-C5667F7AF4AD}"/>
                </a:ext>
              </a:extLst>
            </p:cNvPr>
            <p:cNvSpPr/>
            <p:nvPr/>
          </p:nvSpPr>
          <p:spPr>
            <a:xfrm>
              <a:off x="16093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4569;p75">
              <a:extLst>
                <a:ext uri="{FF2B5EF4-FFF2-40B4-BE49-F238E27FC236}">
                  <a16:creationId xmlns:a16="http://schemas.microsoft.com/office/drawing/2014/main" id="{A8423FF4-7E36-5012-E42B-F5E3F9D907FA}"/>
                </a:ext>
              </a:extLst>
            </p:cNvPr>
            <p:cNvSpPr/>
            <p:nvPr/>
          </p:nvSpPr>
          <p:spPr>
            <a:xfrm>
              <a:off x="16093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4570;p75">
              <a:extLst>
                <a:ext uri="{FF2B5EF4-FFF2-40B4-BE49-F238E27FC236}">
                  <a16:creationId xmlns:a16="http://schemas.microsoft.com/office/drawing/2014/main" id="{87676D92-6F47-C807-F2EB-2354F9B206F5}"/>
                </a:ext>
              </a:extLst>
            </p:cNvPr>
            <p:cNvSpPr/>
            <p:nvPr/>
          </p:nvSpPr>
          <p:spPr>
            <a:xfrm>
              <a:off x="16093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4571;p75">
              <a:extLst>
                <a:ext uri="{FF2B5EF4-FFF2-40B4-BE49-F238E27FC236}">
                  <a16:creationId xmlns:a16="http://schemas.microsoft.com/office/drawing/2014/main" id="{69F2C7FB-484B-29DE-D4B4-86E98821AC81}"/>
                </a:ext>
              </a:extLst>
            </p:cNvPr>
            <p:cNvSpPr/>
            <p:nvPr/>
          </p:nvSpPr>
          <p:spPr>
            <a:xfrm>
              <a:off x="16093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4572;p75">
              <a:extLst>
                <a:ext uri="{FF2B5EF4-FFF2-40B4-BE49-F238E27FC236}">
                  <a16:creationId xmlns:a16="http://schemas.microsoft.com/office/drawing/2014/main" id="{E582A5D0-F888-6B9A-E8D5-1CEE02F8CBD2}"/>
                </a:ext>
              </a:extLst>
            </p:cNvPr>
            <p:cNvSpPr/>
            <p:nvPr/>
          </p:nvSpPr>
          <p:spPr>
            <a:xfrm>
              <a:off x="16093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4573;p75">
              <a:extLst>
                <a:ext uri="{FF2B5EF4-FFF2-40B4-BE49-F238E27FC236}">
                  <a16:creationId xmlns:a16="http://schemas.microsoft.com/office/drawing/2014/main" id="{198953E4-6C11-903F-83DC-365C75A54775}"/>
                </a:ext>
              </a:extLst>
            </p:cNvPr>
            <p:cNvSpPr/>
            <p:nvPr/>
          </p:nvSpPr>
          <p:spPr>
            <a:xfrm>
              <a:off x="16093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4574;p75">
              <a:extLst>
                <a:ext uri="{FF2B5EF4-FFF2-40B4-BE49-F238E27FC236}">
                  <a16:creationId xmlns:a16="http://schemas.microsoft.com/office/drawing/2014/main" id="{502665B8-B1AF-F813-A156-72088492A39B}"/>
                </a:ext>
              </a:extLst>
            </p:cNvPr>
            <p:cNvSpPr/>
            <p:nvPr/>
          </p:nvSpPr>
          <p:spPr>
            <a:xfrm>
              <a:off x="16093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4575;p75">
              <a:extLst>
                <a:ext uri="{FF2B5EF4-FFF2-40B4-BE49-F238E27FC236}">
                  <a16:creationId xmlns:a16="http://schemas.microsoft.com/office/drawing/2014/main" id="{C59B0446-A472-7342-EBCC-7233BA3F8D1A}"/>
                </a:ext>
              </a:extLst>
            </p:cNvPr>
            <p:cNvSpPr/>
            <p:nvPr/>
          </p:nvSpPr>
          <p:spPr>
            <a:xfrm>
              <a:off x="16093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4576;p75">
              <a:extLst>
                <a:ext uri="{FF2B5EF4-FFF2-40B4-BE49-F238E27FC236}">
                  <a16:creationId xmlns:a16="http://schemas.microsoft.com/office/drawing/2014/main" id="{5D7C5E2F-A7EF-D0FC-70EA-3E21500FF383}"/>
                </a:ext>
              </a:extLst>
            </p:cNvPr>
            <p:cNvSpPr/>
            <p:nvPr/>
          </p:nvSpPr>
          <p:spPr>
            <a:xfrm>
              <a:off x="16093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4577;p75">
              <a:extLst>
                <a:ext uri="{FF2B5EF4-FFF2-40B4-BE49-F238E27FC236}">
                  <a16:creationId xmlns:a16="http://schemas.microsoft.com/office/drawing/2014/main" id="{3AF023D9-AC3C-E19F-ADF1-65AFA219F9CB}"/>
                </a:ext>
              </a:extLst>
            </p:cNvPr>
            <p:cNvSpPr/>
            <p:nvPr/>
          </p:nvSpPr>
          <p:spPr>
            <a:xfrm>
              <a:off x="15331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4578;p75">
              <a:extLst>
                <a:ext uri="{FF2B5EF4-FFF2-40B4-BE49-F238E27FC236}">
                  <a16:creationId xmlns:a16="http://schemas.microsoft.com/office/drawing/2014/main" id="{1686632E-E627-4015-8D34-1AB8DBF4AF2D}"/>
                </a:ext>
              </a:extLst>
            </p:cNvPr>
            <p:cNvSpPr/>
            <p:nvPr/>
          </p:nvSpPr>
          <p:spPr>
            <a:xfrm>
              <a:off x="15331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4579;p75">
              <a:extLst>
                <a:ext uri="{FF2B5EF4-FFF2-40B4-BE49-F238E27FC236}">
                  <a16:creationId xmlns:a16="http://schemas.microsoft.com/office/drawing/2014/main" id="{AB9E5411-611A-E237-ED84-7C6D30A7F396}"/>
                </a:ext>
              </a:extLst>
            </p:cNvPr>
            <p:cNvSpPr/>
            <p:nvPr/>
          </p:nvSpPr>
          <p:spPr>
            <a:xfrm>
              <a:off x="15331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4580;p75">
              <a:extLst>
                <a:ext uri="{FF2B5EF4-FFF2-40B4-BE49-F238E27FC236}">
                  <a16:creationId xmlns:a16="http://schemas.microsoft.com/office/drawing/2014/main" id="{57861682-6DA7-CE35-0F5F-09214CB5A4B9}"/>
                </a:ext>
              </a:extLst>
            </p:cNvPr>
            <p:cNvSpPr/>
            <p:nvPr/>
          </p:nvSpPr>
          <p:spPr>
            <a:xfrm>
              <a:off x="15331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4581;p75">
              <a:extLst>
                <a:ext uri="{FF2B5EF4-FFF2-40B4-BE49-F238E27FC236}">
                  <a16:creationId xmlns:a16="http://schemas.microsoft.com/office/drawing/2014/main" id="{280D0F81-BFF9-ACD9-8F8C-542AB71CAB8E}"/>
                </a:ext>
              </a:extLst>
            </p:cNvPr>
            <p:cNvSpPr/>
            <p:nvPr/>
          </p:nvSpPr>
          <p:spPr>
            <a:xfrm>
              <a:off x="15331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4582;p75">
              <a:extLst>
                <a:ext uri="{FF2B5EF4-FFF2-40B4-BE49-F238E27FC236}">
                  <a16:creationId xmlns:a16="http://schemas.microsoft.com/office/drawing/2014/main" id="{BFDD5DE0-679A-3976-14BC-95C2BE99D44F}"/>
                </a:ext>
              </a:extLst>
            </p:cNvPr>
            <p:cNvSpPr/>
            <p:nvPr/>
          </p:nvSpPr>
          <p:spPr>
            <a:xfrm>
              <a:off x="15331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4583;p75">
              <a:extLst>
                <a:ext uri="{FF2B5EF4-FFF2-40B4-BE49-F238E27FC236}">
                  <a16:creationId xmlns:a16="http://schemas.microsoft.com/office/drawing/2014/main" id="{B7D1B506-3DC7-5365-4131-A0F795909D19}"/>
                </a:ext>
              </a:extLst>
            </p:cNvPr>
            <p:cNvSpPr/>
            <p:nvPr/>
          </p:nvSpPr>
          <p:spPr>
            <a:xfrm>
              <a:off x="15331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4584;p75">
              <a:extLst>
                <a:ext uri="{FF2B5EF4-FFF2-40B4-BE49-F238E27FC236}">
                  <a16:creationId xmlns:a16="http://schemas.microsoft.com/office/drawing/2014/main" id="{D92C2A9F-7519-218B-B99E-4E4252304732}"/>
                </a:ext>
              </a:extLst>
            </p:cNvPr>
            <p:cNvSpPr/>
            <p:nvPr/>
          </p:nvSpPr>
          <p:spPr>
            <a:xfrm>
              <a:off x="15331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4585;p75">
              <a:extLst>
                <a:ext uri="{FF2B5EF4-FFF2-40B4-BE49-F238E27FC236}">
                  <a16:creationId xmlns:a16="http://schemas.microsoft.com/office/drawing/2014/main" id="{2FE9A46C-2073-6034-E342-4A543F15443D}"/>
                </a:ext>
              </a:extLst>
            </p:cNvPr>
            <p:cNvSpPr/>
            <p:nvPr/>
          </p:nvSpPr>
          <p:spPr>
            <a:xfrm>
              <a:off x="15331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4586;p75">
              <a:extLst>
                <a:ext uri="{FF2B5EF4-FFF2-40B4-BE49-F238E27FC236}">
                  <a16:creationId xmlns:a16="http://schemas.microsoft.com/office/drawing/2014/main" id="{26FBDCCE-BE14-1CF4-2AB0-04EE63DEABDC}"/>
                </a:ext>
              </a:extLst>
            </p:cNvPr>
            <p:cNvSpPr/>
            <p:nvPr/>
          </p:nvSpPr>
          <p:spPr>
            <a:xfrm>
              <a:off x="15331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4587;p75">
              <a:extLst>
                <a:ext uri="{FF2B5EF4-FFF2-40B4-BE49-F238E27FC236}">
                  <a16:creationId xmlns:a16="http://schemas.microsoft.com/office/drawing/2014/main" id="{357C8766-5B3C-B680-9CE5-65D6A8911E85}"/>
                </a:ext>
              </a:extLst>
            </p:cNvPr>
            <p:cNvSpPr/>
            <p:nvPr/>
          </p:nvSpPr>
          <p:spPr>
            <a:xfrm>
              <a:off x="15331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4588;p75">
              <a:extLst>
                <a:ext uri="{FF2B5EF4-FFF2-40B4-BE49-F238E27FC236}">
                  <a16:creationId xmlns:a16="http://schemas.microsoft.com/office/drawing/2014/main" id="{9245BABB-0BF4-526A-2EAC-9303F1503B0A}"/>
                </a:ext>
              </a:extLst>
            </p:cNvPr>
            <p:cNvSpPr/>
            <p:nvPr/>
          </p:nvSpPr>
          <p:spPr>
            <a:xfrm>
              <a:off x="15331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4589;p75">
              <a:extLst>
                <a:ext uri="{FF2B5EF4-FFF2-40B4-BE49-F238E27FC236}">
                  <a16:creationId xmlns:a16="http://schemas.microsoft.com/office/drawing/2014/main" id="{19769247-E1BC-8947-E795-82D61AABC4FD}"/>
                </a:ext>
              </a:extLst>
            </p:cNvPr>
            <p:cNvSpPr/>
            <p:nvPr/>
          </p:nvSpPr>
          <p:spPr>
            <a:xfrm>
              <a:off x="15331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4590;p75">
              <a:extLst>
                <a:ext uri="{FF2B5EF4-FFF2-40B4-BE49-F238E27FC236}">
                  <a16:creationId xmlns:a16="http://schemas.microsoft.com/office/drawing/2014/main" id="{135E7EEE-23C1-FA0B-4DEC-BCD142A3A066}"/>
                </a:ext>
              </a:extLst>
            </p:cNvPr>
            <p:cNvSpPr/>
            <p:nvPr/>
          </p:nvSpPr>
          <p:spPr>
            <a:xfrm>
              <a:off x="15331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4591;p75">
              <a:extLst>
                <a:ext uri="{FF2B5EF4-FFF2-40B4-BE49-F238E27FC236}">
                  <a16:creationId xmlns:a16="http://schemas.microsoft.com/office/drawing/2014/main" id="{2BB49738-BEA9-5ACA-CB51-EF11AC884673}"/>
                </a:ext>
              </a:extLst>
            </p:cNvPr>
            <p:cNvSpPr/>
            <p:nvPr/>
          </p:nvSpPr>
          <p:spPr>
            <a:xfrm>
              <a:off x="15331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4592;p75">
              <a:extLst>
                <a:ext uri="{FF2B5EF4-FFF2-40B4-BE49-F238E27FC236}">
                  <a16:creationId xmlns:a16="http://schemas.microsoft.com/office/drawing/2014/main" id="{DAB7CBD6-9F3F-078A-A69B-EA64211117D0}"/>
                </a:ext>
              </a:extLst>
            </p:cNvPr>
            <p:cNvSpPr/>
            <p:nvPr/>
          </p:nvSpPr>
          <p:spPr>
            <a:xfrm>
              <a:off x="15331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4593;p75">
              <a:extLst>
                <a:ext uri="{FF2B5EF4-FFF2-40B4-BE49-F238E27FC236}">
                  <a16:creationId xmlns:a16="http://schemas.microsoft.com/office/drawing/2014/main" id="{95B868B1-649E-FB2B-BFC0-4368113DD6D1}"/>
                </a:ext>
              </a:extLst>
            </p:cNvPr>
            <p:cNvSpPr/>
            <p:nvPr/>
          </p:nvSpPr>
          <p:spPr>
            <a:xfrm>
              <a:off x="14569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4594;p75">
              <a:extLst>
                <a:ext uri="{FF2B5EF4-FFF2-40B4-BE49-F238E27FC236}">
                  <a16:creationId xmlns:a16="http://schemas.microsoft.com/office/drawing/2014/main" id="{45BACC49-C6EC-42C3-6050-25B60DDBDAE6}"/>
                </a:ext>
              </a:extLst>
            </p:cNvPr>
            <p:cNvSpPr/>
            <p:nvPr/>
          </p:nvSpPr>
          <p:spPr>
            <a:xfrm>
              <a:off x="14569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4595;p75">
              <a:extLst>
                <a:ext uri="{FF2B5EF4-FFF2-40B4-BE49-F238E27FC236}">
                  <a16:creationId xmlns:a16="http://schemas.microsoft.com/office/drawing/2014/main" id="{60D9B700-D665-AF20-9D3A-450C9CA7DBBE}"/>
                </a:ext>
              </a:extLst>
            </p:cNvPr>
            <p:cNvSpPr/>
            <p:nvPr/>
          </p:nvSpPr>
          <p:spPr>
            <a:xfrm>
              <a:off x="14569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4596;p75">
              <a:extLst>
                <a:ext uri="{FF2B5EF4-FFF2-40B4-BE49-F238E27FC236}">
                  <a16:creationId xmlns:a16="http://schemas.microsoft.com/office/drawing/2014/main" id="{0B95494B-06F4-C6A1-A693-70692ABD9A0D}"/>
                </a:ext>
              </a:extLst>
            </p:cNvPr>
            <p:cNvSpPr/>
            <p:nvPr/>
          </p:nvSpPr>
          <p:spPr>
            <a:xfrm>
              <a:off x="14569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4597;p75">
              <a:extLst>
                <a:ext uri="{FF2B5EF4-FFF2-40B4-BE49-F238E27FC236}">
                  <a16:creationId xmlns:a16="http://schemas.microsoft.com/office/drawing/2014/main" id="{ADB5632F-E51B-823D-0E92-5F78BC704988}"/>
                </a:ext>
              </a:extLst>
            </p:cNvPr>
            <p:cNvSpPr/>
            <p:nvPr/>
          </p:nvSpPr>
          <p:spPr>
            <a:xfrm>
              <a:off x="14569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4598;p75">
              <a:extLst>
                <a:ext uri="{FF2B5EF4-FFF2-40B4-BE49-F238E27FC236}">
                  <a16:creationId xmlns:a16="http://schemas.microsoft.com/office/drawing/2014/main" id="{1E9F21E2-6DE4-331B-A7A4-E55BCE469AFA}"/>
                </a:ext>
              </a:extLst>
            </p:cNvPr>
            <p:cNvSpPr/>
            <p:nvPr/>
          </p:nvSpPr>
          <p:spPr>
            <a:xfrm>
              <a:off x="14569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4599;p75">
              <a:extLst>
                <a:ext uri="{FF2B5EF4-FFF2-40B4-BE49-F238E27FC236}">
                  <a16:creationId xmlns:a16="http://schemas.microsoft.com/office/drawing/2014/main" id="{39ED91FE-EB35-BEF5-58C4-84A3FEE8E053}"/>
                </a:ext>
              </a:extLst>
            </p:cNvPr>
            <p:cNvSpPr/>
            <p:nvPr/>
          </p:nvSpPr>
          <p:spPr>
            <a:xfrm>
              <a:off x="14569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4600;p75">
              <a:extLst>
                <a:ext uri="{FF2B5EF4-FFF2-40B4-BE49-F238E27FC236}">
                  <a16:creationId xmlns:a16="http://schemas.microsoft.com/office/drawing/2014/main" id="{FDC46E5A-2A57-0478-788D-59B0BE1B0F86}"/>
                </a:ext>
              </a:extLst>
            </p:cNvPr>
            <p:cNvSpPr/>
            <p:nvPr/>
          </p:nvSpPr>
          <p:spPr>
            <a:xfrm>
              <a:off x="14569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4601;p75">
              <a:extLst>
                <a:ext uri="{FF2B5EF4-FFF2-40B4-BE49-F238E27FC236}">
                  <a16:creationId xmlns:a16="http://schemas.microsoft.com/office/drawing/2014/main" id="{27947BDE-E612-0E95-958A-7CC6E2B07E7E}"/>
                </a:ext>
              </a:extLst>
            </p:cNvPr>
            <p:cNvSpPr/>
            <p:nvPr/>
          </p:nvSpPr>
          <p:spPr>
            <a:xfrm>
              <a:off x="145692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4602;p75">
              <a:extLst>
                <a:ext uri="{FF2B5EF4-FFF2-40B4-BE49-F238E27FC236}">
                  <a16:creationId xmlns:a16="http://schemas.microsoft.com/office/drawing/2014/main" id="{3A2AC746-534B-2B87-BF60-C43F149755B0}"/>
                </a:ext>
              </a:extLst>
            </p:cNvPr>
            <p:cNvSpPr/>
            <p:nvPr/>
          </p:nvSpPr>
          <p:spPr>
            <a:xfrm>
              <a:off x="14569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4603;p75">
              <a:extLst>
                <a:ext uri="{FF2B5EF4-FFF2-40B4-BE49-F238E27FC236}">
                  <a16:creationId xmlns:a16="http://schemas.microsoft.com/office/drawing/2014/main" id="{CA029246-818C-CB83-25FF-2B08CDF58341}"/>
                </a:ext>
              </a:extLst>
            </p:cNvPr>
            <p:cNvSpPr/>
            <p:nvPr/>
          </p:nvSpPr>
          <p:spPr>
            <a:xfrm>
              <a:off x="14569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4604;p75">
              <a:extLst>
                <a:ext uri="{FF2B5EF4-FFF2-40B4-BE49-F238E27FC236}">
                  <a16:creationId xmlns:a16="http://schemas.microsoft.com/office/drawing/2014/main" id="{AE5D0045-C9FB-F055-4F7F-83310320B25A}"/>
                </a:ext>
              </a:extLst>
            </p:cNvPr>
            <p:cNvSpPr/>
            <p:nvPr/>
          </p:nvSpPr>
          <p:spPr>
            <a:xfrm>
              <a:off x="14569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4605;p75">
              <a:extLst>
                <a:ext uri="{FF2B5EF4-FFF2-40B4-BE49-F238E27FC236}">
                  <a16:creationId xmlns:a16="http://schemas.microsoft.com/office/drawing/2014/main" id="{7E5F975F-77A8-08E3-5E65-A7C5765D48E7}"/>
                </a:ext>
              </a:extLst>
            </p:cNvPr>
            <p:cNvSpPr/>
            <p:nvPr/>
          </p:nvSpPr>
          <p:spPr>
            <a:xfrm>
              <a:off x="14569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4606;p75">
              <a:extLst>
                <a:ext uri="{FF2B5EF4-FFF2-40B4-BE49-F238E27FC236}">
                  <a16:creationId xmlns:a16="http://schemas.microsoft.com/office/drawing/2014/main" id="{2A89EE11-BE36-A487-AFA5-FB37F95DA81A}"/>
                </a:ext>
              </a:extLst>
            </p:cNvPr>
            <p:cNvSpPr/>
            <p:nvPr/>
          </p:nvSpPr>
          <p:spPr>
            <a:xfrm>
              <a:off x="14569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4607;p75">
              <a:extLst>
                <a:ext uri="{FF2B5EF4-FFF2-40B4-BE49-F238E27FC236}">
                  <a16:creationId xmlns:a16="http://schemas.microsoft.com/office/drawing/2014/main" id="{C58996D9-D5AD-90F1-414A-5F5409A98CAE}"/>
                </a:ext>
              </a:extLst>
            </p:cNvPr>
            <p:cNvSpPr/>
            <p:nvPr/>
          </p:nvSpPr>
          <p:spPr>
            <a:xfrm>
              <a:off x="14569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4608;p75">
              <a:extLst>
                <a:ext uri="{FF2B5EF4-FFF2-40B4-BE49-F238E27FC236}">
                  <a16:creationId xmlns:a16="http://schemas.microsoft.com/office/drawing/2014/main" id="{2FAC160F-71F6-C201-5E25-7AC215EFD81E}"/>
                </a:ext>
              </a:extLst>
            </p:cNvPr>
            <p:cNvSpPr/>
            <p:nvPr/>
          </p:nvSpPr>
          <p:spPr>
            <a:xfrm>
              <a:off x="14569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4609;p75">
              <a:extLst>
                <a:ext uri="{FF2B5EF4-FFF2-40B4-BE49-F238E27FC236}">
                  <a16:creationId xmlns:a16="http://schemas.microsoft.com/office/drawing/2014/main" id="{C6E2822E-9DD7-081A-3FC7-91A30C2F2F1A}"/>
                </a:ext>
              </a:extLst>
            </p:cNvPr>
            <p:cNvSpPr/>
            <p:nvPr/>
          </p:nvSpPr>
          <p:spPr>
            <a:xfrm>
              <a:off x="14569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4610;p75">
              <a:extLst>
                <a:ext uri="{FF2B5EF4-FFF2-40B4-BE49-F238E27FC236}">
                  <a16:creationId xmlns:a16="http://schemas.microsoft.com/office/drawing/2014/main" id="{1AFB1764-A736-2B9F-5642-263576B8EECD}"/>
                </a:ext>
              </a:extLst>
            </p:cNvPr>
            <p:cNvSpPr/>
            <p:nvPr/>
          </p:nvSpPr>
          <p:spPr>
            <a:xfrm>
              <a:off x="14569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4611;p75">
              <a:extLst>
                <a:ext uri="{FF2B5EF4-FFF2-40B4-BE49-F238E27FC236}">
                  <a16:creationId xmlns:a16="http://schemas.microsoft.com/office/drawing/2014/main" id="{9F960FE8-C1FB-5ECA-DF8F-66605FEF1D23}"/>
                </a:ext>
              </a:extLst>
            </p:cNvPr>
            <p:cNvSpPr/>
            <p:nvPr/>
          </p:nvSpPr>
          <p:spPr>
            <a:xfrm>
              <a:off x="14569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4612;p75">
              <a:extLst>
                <a:ext uri="{FF2B5EF4-FFF2-40B4-BE49-F238E27FC236}">
                  <a16:creationId xmlns:a16="http://schemas.microsoft.com/office/drawing/2014/main" id="{24A96A3E-F106-DA7A-38EE-C221F7BB3776}"/>
                </a:ext>
              </a:extLst>
            </p:cNvPr>
            <p:cNvSpPr/>
            <p:nvPr/>
          </p:nvSpPr>
          <p:spPr>
            <a:xfrm>
              <a:off x="13809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4613;p75">
              <a:extLst>
                <a:ext uri="{FF2B5EF4-FFF2-40B4-BE49-F238E27FC236}">
                  <a16:creationId xmlns:a16="http://schemas.microsoft.com/office/drawing/2014/main" id="{3CBC4EC9-A0A1-8B21-40E7-A65540E0D232}"/>
                </a:ext>
              </a:extLst>
            </p:cNvPr>
            <p:cNvSpPr/>
            <p:nvPr/>
          </p:nvSpPr>
          <p:spPr>
            <a:xfrm>
              <a:off x="13809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4614;p75">
              <a:extLst>
                <a:ext uri="{FF2B5EF4-FFF2-40B4-BE49-F238E27FC236}">
                  <a16:creationId xmlns:a16="http://schemas.microsoft.com/office/drawing/2014/main" id="{4222CD72-2BDD-1439-3CC1-4CEB054FA4A3}"/>
                </a:ext>
              </a:extLst>
            </p:cNvPr>
            <p:cNvSpPr/>
            <p:nvPr/>
          </p:nvSpPr>
          <p:spPr>
            <a:xfrm>
              <a:off x="1380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4615;p75">
              <a:extLst>
                <a:ext uri="{FF2B5EF4-FFF2-40B4-BE49-F238E27FC236}">
                  <a16:creationId xmlns:a16="http://schemas.microsoft.com/office/drawing/2014/main" id="{1A3E38DC-40B6-817E-39D4-CB5AEFE78BA7}"/>
                </a:ext>
              </a:extLst>
            </p:cNvPr>
            <p:cNvSpPr/>
            <p:nvPr/>
          </p:nvSpPr>
          <p:spPr>
            <a:xfrm>
              <a:off x="1380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4616;p75">
              <a:extLst>
                <a:ext uri="{FF2B5EF4-FFF2-40B4-BE49-F238E27FC236}">
                  <a16:creationId xmlns:a16="http://schemas.microsoft.com/office/drawing/2014/main" id="{3FECE6AE-FFF5-ED16-7480-5D0624F41CC3}"/>
                </a:ext>
              </a:extLst>
            </p:cNvPr>
            <p:cNvSpPr/>
            <p:nvPr/>
          </p:nvSpPr>
          <p:spPr>
            <a:xfrm>
              <a:off x="1380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4617;p75">
              <a:extLst>
                <a:ext uri="{FF2B5EF4-FFF2-40B4-BE49-F238E27FC236}">
                  <a16:creationId xmlns:a16="http://schemas.microsoft.com/office/drawing/2014/main" id="{E5D8B3F6-9365-8C8C-A12B-6E90CC190E55}"/>
                </a:ext>
              </a:extLst>
            </p:cNvPr>
            <p:cNvSpPr/>
            <p:nvPr/>
          </p:nvSpPr>
          <p:spPr>
            <a:xfrm>
              <a:off x="1380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4618;p75">
              <a:extLst>
                <a:ext uri="{FF2B5EF4-FFF2-40B4-BE49-F238E27FC236}">
                  <a16:creationId xmlns:a16="http://schemas.microsoft.com/office/drawing/2014/main" id="{5E8192FE-2FB9-84E9-0D17-12C6160C437C}"/>
                </a:ext>
              </a:extLst>
            </p:cNvPr>
            <p:cNvSpPr/>
            <p:nvPr/>
          </p:nvSpPr>
          <p:spPr>
            <a:xfrm>
              <a:off x="1380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4619;p75">
              <a:extLst>
                <a:ext uri="{FF2B5EF4-FFF2-40B4-BE49-F238E27FC236}">
                  <a16:creationId xmlns:a16="http://schemas.microsoft.com/office/drawing/2014/main" id="{1381575A-B407-8BE4-AB70-366E293D7D07}"/>
                </a:ext>
              </a:extLst>
            </p:cNvPr>
            <p:cNvSpPr/>
            <p:nvPr/>
          </p:nvSpPr>
          <p:spPr>
            <a:xfrm>
              <a:off x="1380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4620;p75">
              <a:extLst>
                <a:ext uri="{FF2B5EF4-FFF2-40B4-BE49-F238E27FC236}">
                  <a16:creationId xmlns:a16="http://schemas.microsoft.com/office/drawing/2014/main" id="{86DF37CD-48ED-645A-F3F7-1153B7F73582}"/>
                </a:ext>
              </a:extLst>
            </p:cNvPr>
            <p:cNvSpPr/>
            <p:nvPr/>
          </p:nvSpPr>
          <p:spPr>
            <a:xfrm>
              <a:off x="1380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4621;p75">
              <a:extLst>
                <a:ext uri="{FF2B5EF4-FFF2-40B4-BE49-F238E27FC236}">
                  <a16:creationId xmlns:a16="http://schemas.microsoft.com/office/drawing/2014/main" id="{490CC710-E87C-51F1-B9CA-7F2DF50571E2}"/>
                </a:ext>
              </a:extLst>
            </p:cNvPr>
            <p:cNvSpPr/>
            <p:nvPr/>
          </p:nvSpPr>
          <p:spPr>
            <a:xfrm>
              <a:off x="1380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4622;p75">
              <a:extLst>
                <a:ext uri="{FF2B5EF4-FFF2-40B4-BE49-F238E27FC236}">
                  <a16:creationId xmlns:a16="http://schemas.microsoft.com/office/drawing/2014/main" id="{CEDC5828-9870-FD4D-934E-4B4785860231}"/>
                </a:ext>
              </a:extLst>
            </p:cNvPr>
            <p:cNvSpPr/>
            <p:nvPr/>
          </p:nvSpPr>
          <p:spPr>
            <a:xfrm>
              <a:off x="1380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4623;p75">
              <a:extLst>
                <a:ext uri="{FF2B5EF4-FFF2-40B4-BE49-F238E27FC236}">
                  <a16:creationId xmlns:a16="http://schemas.microsoft.com/office/drawing/2014/main" id="{2F257591-AE33-2E8F-DA83-89272665A7C8}"/>
                </a:ext>
              </a:extLst>
            </p:cNvPr>
            <p:cNvSpPr/>
            <p:nvPr/>
          </p:nvSpPr>
          <p:spPr>
            <a:xfrm>
              <a:off x="1380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4624;p75">
              <a:extLst>
                <a:ext uri="{FF2B5EF4-FFF2-40B4-BE49-F238E27FC236}">
                  <a16:creationId xmlns:a16="http://schemas.microsoft.com/office/drawing/2014/main" id="{E84D362B-2AB9-C8AF-904B-508955E4263F}"/>
                </a:ext>
              </a:extLst>
            </p:cNvPr>
            <p:cNvSpPr/>
            <p:nvPr/>
          </p:nvSpPr>
          <p:spPr>
            <a:xfrm>
              <a:off x="13809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4625;p75">
              <a:extLst>
                <a:ext uri="{FF2B5EF4-FFF2-40B4-BE49-F238E27FC236}">
                  <a16:creationId xmlns:a16="http://schemas.microsoft.com/office/drawing/2014/main" id="{D1CB7842-95AC-7185-AD6A-D0258340E4C6}"/>
                </a:ext>
              </a:extLst>
            </p:cNvPr>
            <p:cNvSpPr/>
            <p:nvPr/>
          </p:nvSpPr>
          <p:spPr>
            <a:xfrm>
              <a:off x="1380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4626;p75">
              <a:extLst>
                <a:ext uri="{FF2B5EF4-FFF2-40B4-BE49-F238E27FC236}">
                  <a16:creationId xmlns:a16="http://schemas.microsoft.com/office/drawing/2014/main" id="{E29DFB42-B2E3-1453-C810-E0C8D3FAEA2D}"/>
                </a:ext>
              </a:extLst>
            </p:cNvPr>
            <p:cNvSpPr/>
            <p:nvPr/>
          </p:nvSpPr>
          <p:spPr>
            <a:xfrm>
              <a:off x="1380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4627;p75">
              <a:extLst>
                <a:ext uri="{FF2B5EF4-FFF2-40B4-BE49-F238E27FC236}">
                  <a16:creationId xmlns:a16="http://schemas.microsoft.com/office/drawing/2014/main" id="{4B48FE23-3669-2543-8391-63BE4AAA22C3}"/>
                </a:ext>
              </a:extLst>
            </p:cNvPr>
            <p:cNvSpPr/>
            <p:nvPr/>
          </p:nvSpPr>
          <p:spPr>
            <a:xfrm>
              <a:off x="1380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4628;p75">
              <a:extLst>
                <a:ext uri="{FF2B5EF4-FFF2-40B4-BE49-F238E27FC236}">
                  <a16:creationId xmlns:a16="http://schemas.microsoft.com/office/drawing/2014/main" id="{9EFCEDAB-48FF-4DFE-3D4A-742279201BCF}"/>
                </a:ext>
              </a:extLst>
            </p:cNvPr>
            <p:cNvSpPr/>
            <p:nvPr/>
          </p:nvSpPr>
          <p:spPr>
            <a:xfrm>
              <a:off x="1380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4629;p75">
              <a:extLst>
                <a:ext uri="{FF2B5EF4-FFF2-40B4-BE49-F238E27FC236}">
                  <a16:creationId xmlns:a16="http://schemas.microsoft.com/office/drawing/2014/main" id="{07641601-DD3F-A31B-7A66-C70CA0C3EBFA}"/>
                </a:ext>
              </a:extLst>
            </p:cNvPr>
            <p:cNvSpPr/>
            <p:nvPr/>
          </p:nvSpPr>
          <p:spPr>
            <a:xfrm>
              <a:off x="1380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4630;p75">
              <a:extLst>
                <a:ext uri="{FF2B5EF4-FFF2-40B4-BE49-F238E27FC236}">
                  <a16:creationId xmlns:a16="http://schemas.microsoft.com/office/drawing/2014/main" id="{0F8C4CEA-2717-DF8B-D917-090B36EC5B1B}"/>
                </a:ext>
              </a:extLst>
            </p:cNvPr>
            <p:cNvSpPr/>
            <p:nvPr/>
          </p:nvSpPr>
          <p:spPr>
            <a:xfrm>
              <a:off x="13047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4631;p75">
              <a:extLst>
                <a:ext uri="{FF2B5EF4-FFF2-40B4-BE49-F238E27FC236}">
                  <a16:creationId xmlns:a16="http://schemas.microsoft.com/office/drawing/2014/main" id="{4C6C0BC5-F186-0456-1ACD-8D8B2264A315}"/>
                </a:ext>
              </a:extLst>
            </p:cNvPr>
            <p:cNvSpPr/>
            <p:nvPr/>
          </p:nvSpPr>
          <p:spPr>
            <a:xfrm>
              <a:off x="13047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4632;p75">
              <a:extLst>
                <a:ext uri="{FF2B5EF4-FFF2-40B4-BE49-F238E27FC236}">
                  <a16:creationId xmlns:a16="http://schemas.microsoft.com/office/drawing/2014/main" id="{6DBC2F85-A3F1-2258-5AB9-CEE86B2648BD}"/>
                </a:ext>
              </a:extLst>
            </p:cNvPr>
            <p:cNvSpPr/>
            <p:nvPr/>
          </p:nvSpPr>
          <p:spPr>
            <a:xfrm>
              <a:off x="130470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4633;p75">
              <a:extLst>
                <a:ext uri="{FF2B5EF4-FFF2-40B4-BE49-F238E27FC236}">
                  <a16:creationId xmlns:a16="http://schemas.microsoft.com/office/drawing/2014/main" id="{D43BF5B6-3D38-35DE-36B6-28D72059F9A9}"/>
                </a:ext>
              </a:extLst>
            </p:cNvPr>
            <p:cNvSpPr/>
            <p:nvPr/>
          </p:nvSpPr>
          <p:spPr>
            <a:xfrm>
              <a:off x="13047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4634;p75">
              <a:extLst>
                <a:ext uri="{FF2B5EF4-FFF2-40B4-BE49-F238E27FC236}">
                  <a16:creationId xmlns:a16="http://schemas.microsoft.com/office/drawing/2014/main" id="{E0F139D1-BC57-9C19-FFAA-B876B7E52B99}"/>
                </a:ext>
              </a:extLst>
            </p:cNvPr>
            <p:cNvSpPr/>
            <p:nvPr/>
          </p:nvSpPr>
          <p:spPr>
            <a:xfrm>
              <a:off x="13047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4635;p75">
              <a:extLst>
                <a:ext uri="{FF2B5EF4-FFF2-40B4-BE49-F238E27FC236}">
                  <a16:creationId xmlns:a16="http://schemas.microsoft.com/office/drawing/2014/main" id="{C51A8D16-841F-DA78-170A-DB7185BC315E}"/>
                </a:ext>
              </a:extLst>
            </p:cNvPr>
            <p:cNvSpPr/>
            <p:nvPr/>
          </p:nvSpPr>
          <p:spPr>
            <a:xfrm>
              <a:off x="13047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4636;p75">
              <a:extLst>
                <a:ext uri="{FF2B5EF4-FFF2-40B4-BE49-F238E27FC236}">
                  <a16:creationId xmlns:a16="http://schemas.microsoft.com/office/drawing/2014/main" id="{C91C6B13-0BC2-6319-642D-E6A746A02DC1}"/>
                </a:ext>
              </a:extLst>
            </p:cNvPr>
            <p:cNvSpPr/>
            <p:nvPr/>
          </p:nvSpPr>
          <p:spPr>
            <a:xfrm>
              <a:off x="13047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4637;p75">
              <a:extLst>
                <a:ext uri="{FF2B5EF4-FFF2-40B4-BE49-F238E27FC236}">
                  <a16:creationId xmlns:a16="http://schemas.microsoft.com/office/drawing/2014/main" id="{AE02FF28-BDD1-C2B3-79E6-5C865C461AC5}"/>
                </a:ext>
              </a:extLst>
            </p:cNvPr>
            <p:cNvSpPr/>
            <p:nvPr/>
          </p:nvSpPr>
          <p:spPr>
            <a:xfrm>
              <a:off x="13047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4638;p75">
              <a:extLst>
                <a:ext uri="{FF2B5EF4-FFF2-40B4-BE49-F238E27FC236}">
                  <a16:creationId xmlns:a16="http://schemas.microsoft.com/office/drawing/2014/main" id="{ACBCAF76-351C-BFDA-6F99-56A59AB13AD4}"/>
                </a:ext>
              </a:extLst>
            </p:cNvPr>
            <p:cNvSpPr/>
            <p:nvPr/>
          </p:nvSpPr>
          <p:spPr>
            <a:xfrm>
              <a:off x="13047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4639;p75">
              <a:extLst>
                <a:ext uri="{FF2B5EF4-FFF2-40B4-BE49-F238E27FC236}">
                  <a16:creationId xmlns:a16="http://schemas.microsoft.com/office/drawing/2014/main" id="{34BFC01F-1814-EF0B-4599-79CDCD48A44E}"/>
                </a:ext>
              </a:extLst>
            </p:cNvPr>
            <p:cNvSpPr/>
            <p:nvPr/>
          </p:nvSpPr>
          <p:spPr>
            <a:xfrm>
              <a:off x="13047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4640;p75">
              <a:extLst>
                <a:ext uri="{FF2B5EF4-FFF2-40B4-BE49-F238E27FC236}">
                  <a16:creationId xmlns:a16="http://schemas.microsoft.com/office/drawing/2014/main" id="{9A722B88-E4BC-F8B6-85F2-49CED2549155}"/>
                </a:ext>
              </a:extLst>
            </p:cNvPr>
            <p:cNvSpPr/>
            <p:nvPr/>
          </p:nvSpPr>
          <p:spPr>
            <a:xfrm>
              <a:off x="13047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4641;p75">
              <a:extLst>
                <a:ext uri="{FF2B5EF4-FFF2-40B4-BE49-F238E27FC236}">
                  <a16:creationId xmlns:a16="http://schemas.microsoft.com/office/drawing/2014/main" id="{D69C3F39-F0C0-E733-D166-88BDBC0DE380}"/>
                </a:ext>
              </a:extLst>
            </p:cNvPr>
            <p:cNvSpPr/>
            <p:nvPr/>
          </p:nvSpPr>
          <p:spPr>
            <a:xfrm>
              <a:off x="13047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4642;p75">
              <a:extLst>
                <a:ext uri="{FF2B5EF4-FFF2-40B4-BE49-F238E27FC236}">
                  <a16:creationId xmlns:a16="http://schemas.microsoft.com/office/drawing/2014/main" id="{EB68128A-FE2C-08E1-A839-A9932A6B2BEB}"/>
                </a:ext>
              </a:extLst>
            </p:cNvPr>
            <p:cNvSpPr/>
            <p:nvPr/>
          </p:nvSpPr>
          <p:spPr>
            <a:xfrm>
              <a:off x="13047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4643;p75">
              <a:extLst>
                <a:ext uri="{FF2B5EF4-FFF2-40B4-BE49-F238E27FC236}">
                  <a16:creationId xmlns:a16="http://schemas.microsoft.com/office/drawing/2014/main" id="{90107D37-AF71-A108-6B2B-BEFCF56333A2}"/>
                </a:ext>
              </a:extLst>
            </p:cNvPr>
            <p:cNvSpPr/>
            <p:nvPr/>
          </p:nvSpPr>
          <p:spPr>
            <a:xfrm>
              <a:off x="13047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4644;p75">
              <a:extLst>
                <a:ext uri="{FF2B5EF4-FFF2-40B4-BE49-F238E27FC236}">
                  <a16:creationId xmlns:a16="http://schemas.microsoft.com/office/drawing/2014/main" id="{A13557EF-E81C-B158-CBA9-2FA5352EB31D}"/>
                </a:ext>
              </a:extLst>
            </p:cNvPr>
            <p:cNvSpPr/>
            <p:nvPr/>
          </p:nvSpPr>
          <p:spPr>
            <a:xfrm>
              <a:off x="13047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4645;p75">
              <a:extLst>
                <a:ext uri="{FF2B5EF4-FFF2-40B4-BE49-F238E27FC236}">
                  <a16:creationId xmlns:a16="http://schemas.microsoft.com/office/drawing/2014/main" id="{F4A9B871-384F-B801-A6D6-0E971EA89593}"/>
                </a:ext>
              </a:extLst>
            </p:cNvPr>
            <p:cNvSpPr/>
            <p:nvPr/>
          </p:nvSpPr>
          <p:spPr>
            <a:xfrm>
              <a:off x="13047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4646;p75">
              <a:extLst>
                <a:ext uri="{FF2B5EF4-FFF2-40B4-BE49-F238E27FC236}">
                  <a16:creationId xmlns:a16="http://schemas.microsoft.com/office/drawing/2014/main" id="{29C84316-47AB-C795-A2C6-9458E8C64161}"/>
                </a:ext>
              </a:extLst>
            </p:cNvPr>
            <p:cNvSpPr/>
            <p:nvPr/>
          </p:nvSpPr>
          <p:spPr>
            <a:xfrm>
              <a:off x="130470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4647;p75">
              <a:extLst>
                <a:ext uri="{FF2B5EF4-FFF2-40B4-BE49-F238E27FC236}">
                  <a16:creationId xmlns:a16="http://schemas.microsoft.com/office/drawing/2014/main" id="{882F5336-4222-2DDD-1BE2-B181980DB7E7}"/>
                </a:ext>
              </a:extLst>
            </p:cNvPr>
            <p:cNvSpPr/>
            <p:nvPr/>
          </p:nvSpPr>
          <p:spPr>
            <a:xfrm>
              <a:off x="12284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4648;p75">
              <a:extLst>
                <a:ext uri="{FF2B5EF4-FFF2-40B4-BE49-F238E27FC236}">
                  <a16:creationId xmlns:a16="http://schemas.microsoft.com/office/drawing/2014/main" id="{2EB4B769-9FAF-2045-7E54-1291E5836527}"/>
                </a:ext>
              </a:extLst>
            </p:cNvPr>
            <p:cNvSpPr/>
            <p:nvPr/>
          </p:nvSpPr>
          <p:spPr>
            <a:xfrm>
              <a:off x="12284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4649;p75">
              <a:extLst>
                <a:ext uri="{FF2B5EF4-FFF2-40B4-BE49-F238E27FC236}">
                  <a16:creationId xmlns:a16="http://schemas.microsoft.com/office/drawing/2014/main" id="{EE5657A0-90F2-932A-3551-EE71AFE7BF86}"/>
                </a:ext>
              </a:extLst>
            </p:cNvPr>
            <p:cNvSpPr/>
            <p:nvPr/>
          </p:nvSpPr>
          <p:spPr>
            <a:xfrm>
              <a:off x="12284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4650;p75">
              <a:extLst>
                <a:ext uri="{FF2B5EF4-FFF2-40B4-BE49-F238E27FC236}">
                  <a16:creationId xmlns:a16="http://schemas.microsoft.com/office/drawing/2014/main" id="{41CDBD52-1814-E7A3-350C-5A4FECEB82A7}"/>
                </a:ext>
              </a:extLst>
            </p:cNvPr>
            <p:cNvSpPr/>
            <p:nvPr/>
          </p:nvSpPr>
          <p:spPr>
            <a:xfrm>
              <a:off x="1228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4651;p75">
              <a:extLst>
                <a:ext uri="{FF2B5EF4-FFF2-40B4-BE49-F238E27FC236}">
                  <a16:creationId xmlns:a16="http://schemas.microsoft.com/office/drawing/2014/main" id="{CB2B9A5C-1A89-1925-4A20-4E108554B679}"/>
                </a:ext>
              </a:extLst>
            </p:cNvPr>
            <p:cNvSpPr/>
            <p:nvPr/>
          </p:nvSpPr>
          <p:spPr>
            <a:xfrm>
              <a:off x="1228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4652;p75">
              <a:extLst>
                <a:ext uri="{FF2B5EF4-FFF2-40B4-BE49-F238E27FC236}">
                  <a16:creationId xmlns:a16="http://schemas.microsoft.com/office/drawing/2014/main" id="{25EF2A47-38B1-235C-9EDA-ED46B505EAC7}"/>
                </a:ext>
              </a:extLst>
            </p:cNvPr>
            <p:cNvSpPr/>
            <p:nvPr/>
          </p:nvSpPr>
          <p:spPr>
            <a:xfrm>
              <a:off x="1228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4653;p75">
              <a:extLst>
                <a:ext uri="{FF2B5EF4-FFF2-40B4-BE49-F238E27FC236}">
                  <a16:creationId xmlns:a16="http://schemas.microsoft.com/office/drawing/2014/main" id="{25B23BE8-8F65-936F-428F-A81C804DB456}"/>
                </a:ext>
              </a:extLst>
            </p:cNvPr>
            <p:cNvSpPr/>
            <p:nvPr/>
          </p:nvSpPr>
          <p:spPr>
            <a:xfrm>
              <a:off x="122847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4654;p75">
              <a:extLst>
                <a:ext uri="{FF2B5EF4-FFF2-40B4-BE49-F238E27FC236}">
                  <a16:creationId xmlns:a16="http://schemas.microsoft.com/office/drawing/2014/main" id="{59CD83C0-D113-2E85-C9CF-E4B3A945AA7D}"/>
                </a:ext>
              </a:extLst>
            </p:cNvPr>
            <p:cNvSpPr/>
            <p:nvPr/>
          </p:nvSpPr>
          <p:spPr>
            <a:xfrm>
              <a:off x="1228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4655;p75">
              <a:extLst>
                <a:ext uri="{FF2B5EF4-FFF2-40B4-BE49-F238E27FC236}">
                  <a16:creationId xmlns:a16="http://schemas.microsoft.com/office/drawing/2014/main" id="{A1D45B45-0512-A6EE-F4F8-102FD2842647}"/>
                </a:ext>
              </a:extLst>
            </p:cNvPr>
            <p:cNvSpPr/>
            <p:nvPr/>
          </p:nvSpPr>
          <p:spPr>
            <a:xfrm>
              <a:off x="1228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4656;p75">
              <a:extLst>
                <a:ext uri="{FF2B5EF4-FFF2-40B4-BE49-F238E27FC236}">
                  <a16:creationId xmlns:a16="http://schemas.microsoft.com/office/drawing/2014/main" id="{3D0F1975-5D21-8D74-02A4-132BBA94CD8A}"/>
                </a:ext>
              </a:extLst>
            </p:cNvPr>
            <p:cNvSpPr/>
            <p:nvPr/>
          </p:nvSpPr>
          <p:spPr>
            <a:xfrm>
              <a:off x="1228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4657;p75">
              <a:extLst>
                <a:ext uri="{FF2B5EF4-FFF2-40B4-BE49-F238E27FC236}">
                  <a16:creationId xmlns:a16="http://schemas.microsoft.com/office/drawing/2014/main" id="{BF82A891-D76E-FE4F-F69C-71B89F689F1C}"/>
                </a:ext>
              </a:extLst>
            </p:cNvPr>
            <p:cNvSpPr/>
            <p:nvPr/>
          </p:nvSpPr>
          <p:spPr>
            <a:xfrm>
              <a:off x="1228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4658;p75">
              <a:extLst>
                <a:ext uri="{FF2B5EF4-FFF2-40B4-BE49-F238E27FC236}">
                  <a16:creationId xmlns:a16="http://schemas.microsoft.com/office/drawing/2014/main" id="{022B7F2F-C614-41C0-F0C9-E31A411537D6}"/>
                </a:ext>
              </a:extLst>
            </p:cNvPr>
            <p:cNvSpPr/>
            <p:nvPr/>
          </p:nvSpPr>
          <p:spPr>
            <a:xfrm>
              <a:off x="1228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4659;p75">
              <a:extLst>
                <a:ext uri="{FF2B5EF4-FFF2-40B4-BE49-F238E27FC236}">
                  <a16:creationId xmlns:a16="http://schemas.microsoft.com/office/drawing/2014/main" id="{8E6B16A1-B86C-D9AC-ECC3-C794981F36FC}"/>
                </a:ext>
              </a:extLst>
            </p:cNvPr>
            <p:cNvSpPr/>
            <p:nvPr/>
          </p:nvSpPr>
          <p:spPr>
            <a:xfrm>
              <a:off x="1228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4660;p75">
              <a:extLst>
                <a:ext uri="{FF2B5EF4-FFF2-40B4-BE49-F238E27FC236}">
                  <a16:creationId xmlns:a16="http://schemas.microsoft.com/office/drawing/2014/main" id="{ED948641-F037-93B0-265A-423AACC7C0AF}"/>
                </a:ext>
              </a:extLst>
            </p:cNvPr>
            <p:cNvSpPr/>
            <p:nvPr/>
          </p:nvSpPr>
          <p:spPr>
            <a:xfrm>
              <a:off x="1228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4661;p75">
              <a:extLst>
                <a:ext uri="{FF2B5EF4-FFF2-40B4-BE49-F238E27FC236}">
                  <a16:creationId xmlns:a16="http://schemas.microsoft.com/office/drawing/2014/main" id="{B550D689-C70C-EAF4-9C19-72E539C5C614}"/>
                </a:ext>
              </a:extLst>
            </p:cNvPr>
            <p:cNvSpPr/>
            <p:nvPr/>
          </p:nvSpPr>
          <p:spPr>
            <a:xfrm>
              <a:off x="1228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4662;p75">
              <a:extLst>
                <a:ext uri="{FF2B5EF4-FFF2-40B4-BE49-F238E27FC236}">
                  <a16:creationId xmlns:a16="http://schemas.microsoft.com/office/drawing/2014/main" id="{660293AE-DE8B-FD9D-DF2E-016B2AC6791F}"/>
                </a:ext>
              </a:extLst>
            </p:cNvPr>
            <p:cNvSpPr/>
            <p:nvPr/>
          </p:nvSpPr>
          <p:spPr>
            <a:xfrm>
              <a:off x="1228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4663;p75">
              <a:extLst>
                <a:ext uri="{FF2B5EF4-FFF2-40B4-BE49-F238E27FC236}">
                  <a16:creationId xmlns:a16="http://schemas.microsoft.com/office/drawing/2014/main" id="{4F81D26D-F5DE-31D1-7047-27D6AF625367}"/>
                </a:ext>
              </a:extLst>
            </p:cNvPr>
            <p:cNvSpPr/>
            <p:nvPr/>
          </p:nvSpPr>
          <p:spPr>
            <a:xfrm>
              <a:off x="1228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4664;p75">
              <a:extLst>
                <a:ext uri="{FF2B5EF4-FFF2-40B4-BE49-F238E27FC236}">
                  <a16:creationId xmlns:a16="http://schemas.microsoft.com/office/drawing/2014/main" id="{7D86E7C6-99A3-7515-CDA5-06970B79D4E1}"/>
                </a:ext>
              </a:extLst>
            </p:cNvPr>
            <p:cNvSpPr/>
            <p:nvPr/>
          </p:nvSpPr>
          <p:spPr>
            <a:xfrm>
              <a:off x="12284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4665;p75">
              <a:extLst>
                <a:ext uri="{FF2B5EF4-FFF2-40B4-BE49-F238E27FC236}">
                  <a16:creationId xmlns:a16="http://schemas.microsoft.com/office/drawing/2014/main" id="{0136FE49-EF9E-569B-8205-D74CE1BD5546}"/>
                </a:ext>
              </a:extLst>
            </p:cNvPr>
            <p:cNvSpPr/>
            <p:nvPr/>
          </p:nvSpPr>
          <p:spPr>
            <a:xfrm>
              <a:off x="1152275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4666;p75">
              <a:extLst>
                <a:ext uri="{FF2B5EF4-FFF2-40B4-BE49-F238E27FC236}">
                  <a16:creationId xmlns:a16="http://schemas.microsoft.com/office/drawing/2014/main" id="{A9EA7705-F9B1-D25C-756A-562922B24DE6}"/>
                </a:ext>
              </a:extLst>
            </p:cNvPr>
            <p:cNvSpPr/>
            <p:nvPr/>
          </p:nvSpPr>
          <p:spPr>
            <a:xfrm>
              <a:off x="1152275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4667;p75">
              <a:extLst>
                <a:ext uri="{FF2B5EF4-FFF2-40B4-BE49-F238E27FC236}">
                  <a16:creationId xmlns:a16="http://schemas.microsoft.com/office/drawing/2014/main" id="{2E92F693-FBD8-83A0-5D3F-236FC08434C5}"/>
                </a:ext>
              </a:extLst>
            </p:cNvPr>
            <p:cNvSpPr/>
            <p:nvPr/>
          </p:nvSpPr>
          <p:spPr>
            <a:xfrm>
              <a:off x="1152275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4668;p75">
              <a:extLst>
                <a:ext uri="{FF2B5EF4-FFF2-40B4-BE49-F238E27FC236}">
                  <a16:creationId xmlns:a16="http://schemas.microsoft.com/office/drawing/2014/main" id="{B69E4FAA-F13E-942B-A517-EAD83E47E36A}"/>
                </a:ext>
              </a:extLst>
            </p:cNvPr>
            <p:cNvSpPr/>
            <p:nvPr/>
          </p:nvSpPr>
          <p:spPr>
            <a:xfrm>
              <a:off x="1152275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4669;p75">
              <a:extLst>
                <a:ext uri="{FF2B5EF4-FFF2-40B4-BE49-F238E27FC236}">
                  <a16:creationId xmlns:a16="http://schemas.microsoft.com/office/drawing/2014/main" id="{9EB8B7D8-B51E-EF9F-CEF7-BFF63F4E90F0}"/>
                </a:ext>
              </a:extLst>
            </p:cNvPr>
            <p:cNvSpPr/>
            <p:nvPr/>
          </p:nvSpPr>
          <p:spPr>
            <a:xfrm>
              <a:off x="11522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4670;p75">
              <a:extLst>
                <a:ext uri="{FF2B5EF4-FFF2-40B4-BE49-F238E27FC236}">
                  <a16:creationId xmlns:a16="http://schemas.microsoft.com/office/drawing/2014/main" id="{04EDA363-782D-F0C4-046E-2019BD9043C2}"/>
                </a:ext>
              </a:extLst>
            </p:cNvPr>
            <p:cNvSpPr/>
            <p:nvPr/>
          </p:nvSpPr>
          <p:spPr>
            <a:xfrm>
              <a:off x="1152275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4671;p75">
              <a:extLst>
                <a:ext uri="{FF2B5EF4-FFF2-40B4-BE49-F238E27FC236}">
                  <a16:creationId xmlns:a16="http://schemas.microsoft.com/office/drawing/2014/main" id="{86867B00-D1FE-07B8-77FB-2A45BD12BB81}"/>
                </a:ext>
              </a:extLst>
            </p:cNvPr>
            <p:cNvSpPr/>
            <p:nvPr/>
          </p:nvSpPr>
          <p:spPr>
            <a:xfrm>
              <a:off x="1152275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4672;p75">
              <a:extLst>
                <a:ext uri="{FF2B5EF4-FFF2-40B4-BE49-F238E27FC236}">
                  <a16:creationId xmlns:a16="http://schemas.microsoft.com/office/drawing/2014/main" id="{378E39E1-C36F-62CC-4C75-E6C2F04D8E20}"/>
                </a:ext>
              </a:extLst>
            </p:cNvPr>
            <p:cNvSpPr/>
            <p:nvPr/>
          </p:nvSpPr>
          <p:spPr>
            <a:xfrm>
              <a:off x="1152275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4673;p75">
              <a:extLst>
                <a:ext uri="{FF2B5EF4-FFF2-40B4-BE49-F238E27FC236}">
                  <a16:creationId xmlns:a16="http://schemas.microsoft.com/office/drawing/2014/main" id="{BA09CECE-8254-6B24-9D73-10C84E7A9EBC}"/>
                </a:ext>
              </a:extLst>
            </p:cNvPr>
            <p:cNvSpPr/>
            <p:nvPr/>
          </p:nvSpPr>
          <p:spPr>
            <a:xfrm>
              <a:off x="1152275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4674;p75">
              <a:extLst>
                <a:ext uri="{FF2B5EF4-FFF2-40B4-BE49-F238E27FC236}">
                  <a16:creationId xmlns:a16="http://schemas.microsoft.com/office/drawing/2014/main" id="{A46932BD-FC2E-F69D-3772-8089AECFE066}"/>
                </a:ext>
              </a:extLst>
            </p:cNvPr>
            <p:cNvSpPr/>
            <p:nvPr/>
          </p:nvSpPr>
          <p:spPr>
            <a:xfrm>
              <a:off x="1152275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4675;p75">
              <a:extLst>
                <a:ext uri="{FF2B5EF4-FFF2-40B4-BE49-F238E27FC236}">
                  <a16:creationId xmlns:a16="http://schemas.microsoft.com/office/drawing/2014/main" id="{792BF484-242C-0D5F-0BFC-4454CC473553}"/>
                </a:ext>
              </a:extLst>
            </p:cNvPr>
            <p:cNvSpPr/>
            <p:nvPr/>
          </p:nvSpPr>
          <p:spPr>
            <a:xfrm>
              <a:off x="11522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4676;p75">
              <a:extLst>
                <a:ext uri="{FF2B5EF4-FFF2-40B4-BE49-F238E27FC236}">
                  <a16:creationId xmlns:a16="http://schemas.microsoft.com/office/drawing/2014/main" id="{351E95A1-EDDD-CF75-DEDF-85CE8CDC85F8}"/>
                </a:ext>
              </a:extLst>
            </p:cNvPr>
            <p:cNvSpPr/>
            <p:nvPr/>
          </p:nvSpPr>
          <p:spPr>
            <a:xfrm>
              <a:off x="11522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4677;p75">
              <a:extLst>
                <a:ext uri="{FF2B5EF4-FFF2-40B4-BE49-F238E27FC236}">
                  <a16:creationId xmlns:a16="http://schemas.microsoft.com/office/drawing/2014/main" id="{425DCE64-2773-1A5D-BA9C-E2E730A08524}"/>
                </a:ext>
              </a:extLst>
            </p:cNvPr>
            <p:cNvSpPr/>
            <p:nvPr/>
          </p:nvSpPr>
          <p:spPr>
            <a:xfrm>
              <a:off x="11522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4678;p75">
              <a:extLst>
                <a:ext uri="{FF2B5EF4-FFF2-40B4-BE49-F238E27FC236}">
                  <a16:creationId xmlns:a16="http://schemas.microsoft.com/office/drawing/2014/main" id="{AF85193F-D5F4-4F9B-9A01-6E0F13CC0A8E}"/>
                </a:ext>
              </a:extLst>
            </p:cNvPr>
            <p:cNvSpPr/>
            <p:nvPr/>
          </p:nvSpPr>
          <p:spPr>
            <a:xfrm>
              <a:off x="11522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4679;p75">
              <a:extLst>
                <a:ext uri="{FF2B5EF4-FFF2-40B4-BE49-F238E27FC236}">
                  <a16:creationId xmlns:a16="http://schemas.microsoft.com/office/drawing/2014/main" id="{E27564E0-F6C4-9099-CD85-00E018D09CC6}"/>
                </a:ext>
              </a:extLst>
            </p:cNvPr>
            <p:cNvSpPr/>
            <p:nvPr/>
          </p:nvSpPr>
          <p:spPr>
            <a:xfrm>
              <a:off x="1152275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4680;p75">
              <a:extLst>
                <a:ext uri="{FF2B5EF4-FFF2-40B4-BE49-F238E27FC236}">
                  <a16:creationId xmlns:a16="http://schemas.microsoft.com/office/drawing/2014/main" id="{1501B8E2-270D-3CBB-1676-EAB32CF2453B}"/>
                </a:ext>
              </a:extLst>
            </p:cNvPr>
            <p:cNvSpPr/>
            <p:nvPr/>
          </p:nvSpPr>
          <p:spPr>
            <a:xfrm>
              <a:off x="107605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4681;p75">
              <a:extLst>
                <a:ext uri="{FF2B5EF4-FFF2-40B4-BE49-F238E27FC236}">
                  <a16:creationId xmlns:a16="http://schemas.microsoft.com/office/drawing/2014/main" id="{4E8F9967-F79E-29A5-1ABB-64E7E9B30CD1}"/>
                </a:ext>
              </a:extLst>
            </p:cNvPr>
            <p:cNvSpPr/>
            <p:nvPr/>
          </p:nvSpPr>
          <p:spPr>
            <a:xfrm>
              <a:off x="10760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4682;p75">
              <a:extLst>
                <a:ext uri="{FF2B5EF4-FFF2-40B4-BE49-F238E27FC236}">
                  <a16:creationId xmlns:a16="http://schemas.microsoft.com/office/drawing/2014/main" id="{0D85EF4E-45E5-9507-1339-1CF5F0D3CE1F}"/>
                </a:ext>
              </a:extLst>
            </p:cNvPr>
            <p:cNvSpPr/>
            <p:nvPr/>
          </p:nvSpPr>
          <p:spPr>
            <a:xfrm>
              <a:off x="10760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4683;p75">
              <a:extLst>
                <a:ext uri="{FF2B5EF4-FFF2-40B4-BE49-F238E27FC236}">
                  <a16:creationId xmlns:a16="http://schemas.microsoft.com/office/drawing/2014/main" id="{B68CA265-454C-77F2-07AD-E381194421D6}"/>
                </a:ext>
              </a:extLst>
            </p:cNvPr>
            <p:cNvSpPr/>
            <p:nvPr/>
          </p:nvSpPr>
          <p:spPr>
            <a:xfrm>
              <a:off x="10760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4684;p75">
              <a:extLst>
                <a:ext uri="{FF2B5EF4-FFF2-40B4-BE49-F238E27FC236}">
                  <a16:creationId xmlns:a16="http://schemas.microsoft.com/office/drawing/2014/main" id="{8633C851-E9C1-E8B1-68B0-370FC9385941}"/>
                </a:ext>
              </a:extLst>
            </p:cNvPr>
            <p:cNvSpPr/>
            <p:nvPr/>
          </p:nvSpPr>
          <p:spPr>
            <a:xfrm>
              <a:off x="10760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4685;p75">
              <a:extLst>
                <a:ext uri="{FF2B5EF4-FFF2-40B4-BE49-F238E27FC236}">
                  <a16:creationId xmlns:a16="http://schemas.microsoft.com/office/drawing/2014/main" id="{EB57FE2A-7A2F-3702-2C89-CF64D0C0931B}"/>
                </a:ext>
              </a:extLst>
            </p:cNvPr>
            <p:cNvSpPr/>
            <p:nvPr/>
          </p:nvSpPr>
          <p:spPr>
            <a:xfrm>
              <a:off x="10760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4686;p75">
              <a:extLst>
                <a:ext uri="{FF2B5EF4-FFF2-40B4-BE49-F238E27FC236}">
                  <a16:creationId xmlns:a16="http://schemas.microsoft.com/office/drawing/2014/main" id="{01AECB45-9E99-A7B9-FF1E-60950AB5BF93}"/>
                </a:ext>
              </a:extLst>
            </p:cNvPr>
            <p:cNvSpPr/>
            <p:nvPr/>
          </p:nvSpPr>
          <p:spPr>
            <a:xfrm>
              <a:off x="10760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4687;p75">
              <a:extLst>
                <a:ext uri="{FF2B5EF4-FFF2-40B4-BE49-F238E27FC236}">
                  <a16:creationId xmlns:a16="http://schemas.microsoft.com/office/drawing/2014/main" id="{985E45B7-DE8D-EB66-8564-4DBBEECC103B}"/>
                </a:ext>
              </a:extLst>
            </p:cNvPr>
            <p:cNvSpPr/>
            <p:nvPr/>
          </p:nvSpPr>
          <p:spPr>
            <a:xfrm>
              <a:off x="10760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4688;p75">
              <a:extLst>
                <a:ext uri="{FF2B5EF4-FFF2-40B4-BE49-F238E27FC236}">
                  <a16:creationId xmlns:a16="http://schemas.microsoft.com/office/drawing/2014/main" id="{DBCAAD8C-78E8-E66D-338A-DB6DA61B5C66}"/>
                </a:ext>
              </a:extLst>
            </p:cNvPr>
            <p:cNvSpPr/>
            <p:nvPr/>
          </p:nvSpPr>
          <p:spPr>
            <a:xfrm>
              <a:off x="10760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4689;p75">
              <a:extLst>
                <a:ext uri="{FF2B5EF4-FFF2-40B4-BE49-F238E27FC236}">
                  <a16:creationId xmlns:a16="http://schemas.microsoft.com/office/drawing/2014/main" id="{49187166-9387-65EA-9F96-454816941E5D}"/>
                </a:ext>
              </a:extLst>
            </p:cNvPr>
            <p:cNvSpPr/>
            <p:nvPr/>
          </p:nvSpPr>
          <p:spPr>
            <a:xfrm>
              <a:off x="10760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4690;p75">
              <a:extLst>
                <a:ext uri="{FF2B5EF4-FFF2-40B4-BE49-F238E27FC236}">
                  <a16:creationId xmlns:a16="http://schemas.microsoft.com/office/drawing/2014/main" id="{FAFA5537-0F2A-9D3E-A948-99AE616E0135}"/>
                </a:ext>
              </a:extLst>
            </p:cNvPr>
            <p:cNvSpPr/>
            <p:nvPr/>
          </p:nvSpPr>
          <p:spPr>
            <a:xfrm>
              <a:off x="10760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4691;p75">
              <a:extLst>
                <a:ext uri="{FF2B5EF4-FFF2-40B4-BE49-F238E27FC236}">
                  <a16:creationId xmlns:a16="http://schemas.microsoft.com/office/drawing/2014/main" id="{3D9D369B-FE3B-4C43-D8D4-B86D0F6BE2F5}"/>
                </a:ext>
              </a:extLst>
            </p:cNvPr>
            <p:cNvSpPr/>
            <p:nvPr/>
          </p:nvSpPr>
          <p:spPr>
            <a:xfrm>
              <a:off x="10760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4692;p75">
              <a:extLst>
                <a:ext uri="{FF2B5EF4-FFF2-40B4-BE49-F238E27FC236}">
                  <a16:creationId xmlns:a16="http://schemas.microsoft.com/office/drawing/2014/main" id="{BEB24A10-485E-3698-A953-FA7DD299F2AE}"/>
                </a:ext>
              </a:extLst>
            </p:cNvPr>
            <p:cNvSpPr/>
            <p:nvPr/>
          </p:nvSpPr>
          <p:spPr>
            <a:xfrm>
              <a:off x="10760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4693;p75">
              <a:extLst>
                <a:ext uri="{FF2B5EF4-FFF2-40B4-BE49-F238E27FC236}">
                  <a16:creationId xmlns:a16="http://schemas.microsoft.com/office/drawing/2014/main" id="{65EE28D3-3CE6-24B0-F5B5-0E606E5A0C47}"/>
                </a:ext>
              </a:extLst>
            </p:cNvPr>
            <p:cNvSpPr/>
            <p:nvPr/>
          </p:nvSpPr>
          <p:spPr>
            <a:xfrm>
              <a:off x="10760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4694;p75">
              <a:extLst>
                <a:ext uri="{FF2B5EF4-FFF2-40B4-BE49-F238E27FC236}">
                  <a16:creationId xmlns:a16="http://schemas.microsoft.com/office/drawing/2014/main" id="{5E6FB89B-1AA1-C0DC-AC27-65709D6CDA7F}"/>
                </a:ext>
              </a:extLst>
            </p:cNvPr>
            <p:cNvSpPr/>
            <p:nvPr/>
          </p:nvSpPr>
          <p:spPr>
            <a:xfrm>
              <a:off x="10760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4695;p75">
              <a:extLst>
                <a:ext uri="{FF2B5EF4-FFF2-40B4-BE49-F238E27FC236}">
                  <a16:creationId xmlns:a16="http://schemas.microsoft.com/office/drawing/2014/main" id="{BC49A944-4FD7-E95C-A101-1CE8512A8EE6}"/>
                </a:ext>
              </a:extLst>
            </p:cNvPr>
            <p:cNvSpPr/>
            <p:nvPr/>
          </p:nvSpPr>
          <p:spPr>
            <a:xfrm>
              <a:off x="1000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4696;p75">
              <a:extLst>
                <a:ext uri="{FF2B5EF4-FFF2-40B4-BE49-F238E27FC236}">
                  <a16:creationId xmlns:a16="http://schemas.microsoft.com/office/drawing/2014/main" id="{51EDF1E4-7A58-C75A-FBC8-4641B3A748B9}"/>
                </a:ext>
              </a:extLst>
            </p:cNvPr>
            <p:cNvSpPr/>
            <p:nvPr/>
          </p:nvSpPr>
          <p:spPr>
            <a:xfrm>
              <a:off x="1000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4697;p75">
              <a:extLst>
                <a:ext uri="{FF2B5EF4-FFF2-40B4-BE49-F238E27FC236}">
                  <a16:creationId xmlns:a16="http://schemas.microsoft.com/office/drawing/2014/main" id="{BEB0B11E-FA1F-7B54-1CDB-CCBE0E017B63}"/>
                </a:ext>
              </a:extLst>
            </p:cNvPr>
            <p:cNvSpPr/>
            <p:nvPr/>
          </p:nvSpPr>
          <p:spPr>
            <a:xfrm>
              <a:off x="1000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4698;p75">
              <a:extLst>
                <a:ext uri="{FF2B5EF4-FFF2-40B4-BE49-F238E27FC236}">
                  <a16:creationId xmlns:a16="http://schemas.microsoft.com/office/drawing/2014/main" id="{6BACF808-58A4-C95E-2A98-908402BC1EAE}"/>
                </a:ext>
              </a:extLst>
            </p:cNvPr>
            <p:cNvSpPr/>
            <p:nvPr/>
          </p:nvSpPr>
          <p:spPr>
            <a:xfrm>
              <a:off x="10000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4699;p75">
              <a:extLst>
                <a:ext uri="{FF2B5EF4-FFF2-40B4-BE49-F238E27FC236}">
                  <a16:creationId xmlns:a16="http://schemas.microsoft.com/office/drawing/2014/main" id="{CC6E0E08-F8DF-7924-9230-A939C3183FA0}"/>
                </a:ext>
              </a:extLst>
            </p:cNvPr>
            <p:cNvSpPr/>
            <p:nvPr/>
          </p:nvSpPr>
          <p:spPr>
            <a:xfrm>
              <a:off x="1000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4700;p75">
              <a:extLst>
                <a:ext uri="{FF2B5EF4-FFF2-40B4-BE49-F238E27FC236}">
                  <a16:creationId xmlns:a16="http://schemas.microsoft.com/office/drawing/2014/main" id="{A255504F-A2D4-2892-E529-6827D8973BBA}"/>
                </a:ext>
              </a:extLst>
            </p:cNvPr>
            <p:cNvSpPr/>
            <p:nvPr/>
          </p:nvSpPr>
          <p:spPr>
            <a:xfrm>
              <a:off x="1000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4701;p75">
              <a:extLst>
                <a:ext uri="{FF2B5EF4-FFF2-40B4-BE49-F238E27FC236}">
                  <a16:creationId xmlns:a16="http://schemas.microsoft.com/office/drawing/2014/main" id="{8F6E4033-39D6-3729-A4F3-81DBAD428CD7}"/>
                </a:ext>
              </a:extLst>
            </p:cNvPr>
            <p:cNvSpPr/>
            <p:nvPr/>
          </p:nvSpPr>
          <p:spPr>
            <a:xfrm>
              <a:off x="1000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4702;p75">
              <a:extLst>
                <a:ext uri="{FF2B5EF4-FFF2-40B4-BE49-F238E27FC236}">
                  <a16:creationId xmlns:a16="http://schemas.microsoft.com/office/drawing/2014/main" id="{67968371-A5A7-0FEF-467A-3FC0B3F1D41F}"/>
                </a:ext>
              </a:extLst>
            </p:cNvPr>
            <p:cNvSpPr/>
            <p:nvPr/>
          </p:nvSpPr>
          <p:spPr>
            <a:xfrm>
              <a:off x="1000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4703;p75">
              <a:extLst>
                <a:ext uri="{FF2B5EF4-FFF2-40B4-BE49-F238E27FC236}">
                  <a16:creationId xmlns:a16="http://schemas.microsoft.com/office/drawing/2014/main" id="{85D85061-C3C7-730A-A55A-4F0B59DDDD7D}"/>
                </a:ext>
              </a:extLst>
            </p:cNvPr>
            <p:cNvSpPr/>
            <p:nvPr/>
          </p:nvSpPr>
          <p:spPr>
            <a:xfrm>
              <a:off x="10000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4704;p75">
              <a:extLst>
                <a:ext uri="{FF2B5EF4-FFF2-40B4-BE49-F238E27FC236}">
                  <a16:creationId xmlns:a16="http://schemas.microsoft.com/office/drawing/2014/main" id="{3E4B64C8-69FB-81D9-F0E1-D6F7E8BE7A72}"/>
                </a:ext>
              </a:extLst>
            </p:cNvPr>
            <p:cNvSpPr/>
            <p:nvPr/>
          </p:nvSpPr>
          <p:spPr>
            <a:xfrm>
              <a:off x="923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4705;p75">
              <a:extLst>
                <a:ext uri="{FF2B5EF4-FFF2-40B4-BE49-F238E27FC236}">
                  <a16:creationId xmlns:a16="http://schemas.microsoft.com/office/drawing/2014/main" id="{9A62D6B5-7C1D-077E-79F2-63D05A9C57DA}"/>
                </a:ext>
              </a:extLst>
            </p:cNvPr>
            <p:cNvSpPr/>
            <p:nvPr/>
          </p:nvSpPr>
          <p:spPr>
            <a:xfrm>
              <a:off x="923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4706;p75">
              <a:extLst>
                <a:ext uri="{FF2B5EF4-FFF2-40B4-BE49-F238E27FC236}">
                  <a16:creationId xmlns:a16="http://schemas.microsoft.com/office/drawing/2014/main" id="{835616D9-4C89-B230-9437-B9D873F9144E}"/>
                </a:ext>
              </a:extLst>
            </p:cNvPr>
            <p:cNvSpPr/>
            <p:nvPr/>
          </p:nvSpPr>
          <p:spPr>
            <a:xfrm>
              <a:off x="923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4707;p75">
              <a:extLst>
                <a:ext uri="{FF2B5EF4-FFF2-40B4-BE49-F238E27FC236}">
                  <a16:creationId xmlns:a16="http://schemas.microsoft.com/office/drawing/2014/main" id="{3E4D0F83-4AAD-64FD-EDD1-0BBD9937AEF3}"/>
                </a:ext>
              </a:extLst>
            </p:cNvPr>
            <p:cNvSpPr/>
            <p:nvPr/>
          </p:nvSpPr>
          <p:spPr>
            <a:xfrm>
              <a:off x="923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4708;p75">
              <a:extLst>
                <a:ext uri="{FF2B5EF4-FFF2-40B4-BE49-F238E27FC236}">
                  <a16:creationId xmlns:a16="http://schemas.microsoft.com/office/drawing/2014/main" id="{F9FA2283-9132-B90F-B1E8-9AA0B32ADB7F}"/>
                </a:ext>
              </a:extLst>
            </p:cNvPr>
            <p:cNvSpPr/>
            <p:nvPr/>
          </p:nvSpPr>
          <p:spPr>
            <a:xfrm>
              <a:off x="923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4709;p75">
              <a:extLst>
                <a:ext uri="{FF2B5EF4-FFF2-40B4-BE49-F238E27FC236}">
                  <a16:creationId xmlns:a16="http://schemas.microsoft.com/office/drawing/2014/main" id="{069E4DD4-81E4-AD22-6BD9-38682840634F}"/>
                </a:ext>
              </a:extLst>
            </p:cNvPr>
            <p:cNvSpPr/>
            <p:nvPr/>
          </p:nvSpPr>
          <p:spPr>
            <a:xfrm>
              <a:off x="923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4710;p75">
              <a:extLst>
                <a:ext uri="{FF2B5EF4-FFF2-40B4-BE49-F238E27FC236}">
                  <a16:creationId xmlns:a16="http://schemas.microsoft.com/office/drawing/2014/main" id="{81B441B6-3D07-663C-DEFD-5B5D29ECB9EC}"/>
                </a:ext>
              </a:extLst>
            </p:cNvPr>
            <p:cNvSpPr/>
            <p:nvPr/>
          </p:nvSpPr>
          <p:spPr>
            <a:xfrm>
              <a:off x="923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4711;p75">
              <a:extLst>
                <a:ext uri="{FF2B5EF4-FFF2-40B4-BE49-F238E27FC236}">
                  <a16:creationId xmlns:a16="http://schemas.microsoft.com/office/drawing/2014/main" id="{FFCE537D-F466-A22E-B311-F95908394C17}"/>
                </a:ext>
              </a:extLst>
            </p:cNvPr>
            <p:cNvSpPr/>
            <p:nvPr/>
          </p:nvSpPr>
          <p:spPr>
            <a:xfrm>
              <a:off x="847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4712;p75">
              <a:extLst>
                <a:ext uri="{FF2B5EF4-FFF2-40B4-BE49-F238E27FC236}">
                  <a16:creationId xmlns:a16="http://schemas.microsoft.com/office/drawing/2014/main" id="{2F3F131E-F5ED-BE3B-5D40-9694F123942E}"/>
                </a:ext>
              </a:extLst>
            </p:cNvPr>
            <p:cNvSpPr/>
            <p:nvPr/>
          </p:nvSpPr>
          <p:spPr>
            <a:xfrm>
              <a:off x="8476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4713;p75">
              <a:extLst>
                <a:ext uri="{FF2B5EF4-FFF2-40B4-BE49-F238E27FC236}">
                  <a16:creationId xmlns:a16="http://schemas.microsoft.com/office/drawing/2014/main" id="{9886D017-1A40-555C-430D-7C7DF3DA4A1C}"/>
                </a:ext>
              </a:extLst>
            </p:cNvPr>
            <p:cNvSpPr/>
            <p:nvPr/>
          </p:nvSpPr>
          <p:spPr>
            <a:xfrm>
              <a:off x="847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4714;p75">
              <a:extLst>
                <a:ext uri="{FF2B5EF4-FFF2-40B4-BE49-F238E27FC236}">
                  <a16:creationId xmlns:a16="http://schemas.microsoft.com/office/drawing/2014/main" id="{B9127CB1-766D-4C73-5D53-E37E964C5E27}"/>
                </a:ext>
              </a:extLst>
            </p:cNvPr>
            <p:cNvSpPr/>
            <p:nvPr/>
          </p:nvSpPr>
          <p:spPr>
            <a:xfrm>
              <a:off x="847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4715;p75">
              <a:extLst>
                <a:ext uri="{FF2B5EF4-FFF2-40B4-BE49-F238E27FC236}">
                  <a16:creationId xmlns:a16="http://schemas.microsoft.com/office/drawing/2014/main" id="{93EB6361-E0EB-BB3A-CF88-0109773FFBE5}"/>
                </a:ext>
              </a:extLst>
            </p:cNvPr>
            <p:cNvSpPr/>
            <p:nvPr/>
          </p:nvSpPr>
          <p:spPr>
            <a:xfrm>
              <a:off x="847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4716;p75">
              <a:extLst>
                <a:ext uri="{FF2B5EF4-FFF2-40B4-BE49-F238E27FC236}">
                  <a16:creationId xmlns:a16="http://schemas.microsoft.com/office/drawing/2014/main" id="{40D8D0DF-CF5D-0D41-BBEF-77308CDA0DB1}"/>
                </a:ext>
              </a:extLst>
            </p:cNvPr>
            <p:cNvSpPr/>
            <p:nvPr/>
          </p:nvSpPr>
          <p:spPr>
            <a:xfrm>
              <a:off x="847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4717;p75">
              <a:extLst>
                <a:ext uri="{FF2B5EF4-FFF2-40B4-BE49-F238E27FC236}">
                  <a16:creationId xmlns:a16="http://schemas.microsoft.com/office/drawing/2014/main" id="{F4034BCF-6877-0068-24E8-011F36204542}"/>
                </a:ext>
              </a:extLst>
            </p:cNvPr>
            <p:cNvSpPr/>
            <p:nvPr/>
          </p:nvSpPr>
          <p:spPr>
            <a:xfrm>
              <a:off x="7714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4718;p75">
              <a:extLst>
                <a:ext uri="{FF2B5EF4-FFF2-40B4-BE49-F238E27FC236}">
                  <a16:creationId xmlns:a16="http://schemas.microsoft.com/office/drawing/2014/main" id="{F32DC2BF-1F8A-D99E-918B-E7833E30D209}"/>
                </a:ext>
              </a:extLst>
            </p:cNvPr>
            <p:cNvSpPr/>
            <p:nvPr/>
          </p:nvSpPr>
          <p:spPr>
            <a:xfrm>
              <a:off x="7714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4719;p75">
              <a:extLst>
                <a:ext uri="{FF2B5EF4-FFF2-40B4-BE49-F238E27FC236}">
                  <a16:creationId xmlns:a16="http://schemas.microsoft.com/office/drawing/2014/main" id="{1E377A5B-047E-1542-6940-F33EFD6E4BB6}"/>
                </a:ext>
              </a:extLst>
            </p:cNvPr>
            <p:cNvSpPr/>
            <p:nvPr/>
          </p:nvSpPr>
          <p:spPr>
            <a:xfrm>
              <a:off x="7714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4720;p75">
              <a:extLst>
                <a:ext uri="{FF2B5EF4-FFF2-40B4-BE49-F238E27FC236}">
                  <a16:creationId xmlns:a16="http://schemas.microsoft.com/office/drawing/2014/main" id="{CD1F43FB-8021-335C-5BF1-2DB8D1510B42}"/>
                </a:ext>
              </a:extLst>
            </p:cNvPr>
            <p:cNvSpPr/>
            <p:nvPr/>
          </p:nvSpPr>
          <p:spPr>
            <a:xfrm>
              <a:off x="7714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4721;p75">
              <a:extLst>
                <a:ext uri="{FF2B5EF4-FFF2-40B4-BE49-F238E27FC236}">
                  <a16:creationId xmlns:a16="http://schemas.microsoft.com/office/drawing/2014/main" id="{04586D97-21F3-A54F-53C6-69BD9DEA0CF3}"/>
                </a:ext>
              </a:extLst>
            </p:cNvPr>
            <p:cNvSpPr/>
            <p:nvPr/>
          </p:nvSpPr>
          <p:spPr>
            <a:xfrm>
              <a:off x="6952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4722;p75">
              <a:extLst>
                <a:ext uri="{FF2B5EF4-FFF2-40B4-BE49-F238E27FC236}">
                  <a16:creationId xmlns:a16="http://schemas.microsoft.com/office/drawing/2014/main" id="{B2CA4F62-3F29-1C58-8136-7D60E5922153}"/>
                </a:ext>
              </a:extLst>
            </p:cNvPr>
            <p:cNvSpPr/>
            <p:nvPr/>
          </p:nvSpPr>
          <p:spPr>
            <a:xfrm>
              <a:off x="6952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4723;p75">
              <a:extLst>
                <a:ext uri="{FF2B5EF4-FFF2-40B4-BE49-F238E27FC236}">
                  <a16:creationId xmlns:a16="http://schemas.microsoft.com/office/drawing/2014/main" id="{DD24B085-CAB8-218E-E02A-8B9D0D00C899}"/>
                </a:ext>
              </a:extLst>
            </p:cNvPr>
            <p:cNvSpPr/>
            <p:nvPr/>
          </p:nvSpPr>
          <p:spPr>
            <a:xfrm>
              <a:off x="6952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4724;p75">
              <a:extLst>
                <a:ext uri="{FF2B5EF4-FFF2-40B4-BE49-F238E27FC236}">
                  <a16:creationId xmlns:a16="http://schemas.microsoft.com/office/drawing/2014/main" id="{8F86838B-FE0D-7118-C238-AABA10DB0554}"/>
                </a:ext>
              </a:extLst>
            </p:cNvPr>
            <p:cNvSpPr/>
            <p:nvPr/>
          </p:nvSpPr>
          <p:spPr>
            <a:xfrm>
              <a:off x="6952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4725;p75">
              <a:extLst>
                <a:ext uri="{FF2B5EF4-FFF2-40B4-BE49-F238E27FC236}">
                  <a16:creationId xmlns:a16="http://schemas.microsoft.com/office/drawing/2014/main" id="{39B77827-D6FD-256A-7DFE-4A4D1EDA577A}"/>
                </a:ext>
              </a:extLst>
            </p:cNvPr>
            <p:cNvSpPr/>
            <p:nvPr/>
          </p:nvSpPr>
          <p:spPr>
            <a:xfrm>
              <a:off x="6189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4726;p75">
              <a:extLst>
                <a:ext uri="{FF2B5EF4-FFF2-40B4-BE49-F238E27FC236}">
                  <a16:creationId xmlns:a16="http://schemas.microsoft.com/office/drawing/2014/main" id="{3FD4662B-C14F-A2AA-1B15-E2270967FB28}"/>
                </a:ext>
              </a:extLst>
            </p:cNvPr>
            <p:cNvSpPr/>
            <p:nvPr/>
          </p:nvSpPr>
          <p:spPr>
            <a:xfrm>
              <a:off x="6189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4727;p75">
              <a:extLst>
                <a:ext uri="{FF2B5EF4-FFF2-40B4-BE49-F238E27FC236}">
                  <a16:creationId xmlns:a16="http://schemas.microsoft.com/office/drawing/2014/main" id="{D51C427D-DC42-5B17-D215-8C02D06064E7}"/>
                </a:ext>
              </a:extLst>
            </p:cNvPr>
            <p:cNvSpPr/>
            <p:nvPr/>
          </p:nvSpPr>
          <p:spPr>
            <a:xfrm>
              <a:off x="6189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4728;p75">
              <a:extLst>
                <a:ext uri="{FF2B5EF4-FFF2-40B4-BE49-F238E27FC236}">
                  <a16:creationId xmlns:a16="http://schemas.microsoft.com/office/drawing/2014/main" id="{7A5D3DE3-672B-EA26-E58E-AA8EE6DD34A7}"/>
                </a:ext>
              </a:extLst>
            </p:cNvPr>
            <p:cNvSpPr/>
            <p:nvPr/>
          </p:nvSpPr>
          <p:spPr>
            <a:xfrm>
              <a:off x="6189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4729;p75">
              <a:extLst>
                <a:ext uri="{FF2B5EF4-FFF2-40B4-BE49-F238E27FC236}">
                  <a16:creationId xmlns:a16="http://schemas.microsoft.com/office/drawing/2014/main" id="{91F918BF-3C64-867C-7B6A-04562FC4734D}"/>
                </a:ext>
              </a:extLst>
            </p:cNvPr>
            <p:cNvSpPr/>
            <p:nvPr/>
          </p:nvSpPr>
          <p:spPr>
            <a:xfrm>
              <a:off x="5427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4730;p75">
              <a:extLst>
                <a:ext uri="{FF2B5EF4-FFF2-40B4-BE49-F238E27FC236}">
                  <a16:creationId xmlns:a16="http://schemas.microsoft.com/office/drawing/2014/main" id="{5AEE85FB-60B1-08D5-5DC3-7C0BCFBC1AB0}"/>
                </a:ext>
              </a:extLst>
            </p:cNvPr>
            <p:cNvSpPr/>
            <p:nvPr/>
          </p:nvSpPr>
          <p:spPr>
            <a:xfrm>
              <a:off x="5427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4731;p75">
              <a:extLst>
                <a:ext uri="{FF2B5EF4-FFF2-40B4-BE49-F238E27FC236}">
                  <a16:creationId xmlns:a16="http://schemas.microsoft.com/office/drawing/2014/main" id="{ABEA57DB-A94B-5E85-3CAA-73D8581F7AD7}"/>
                </a:ext>
              </a:extLst>
            </p:cNvPr>
            <p:cNvSpPr/>
            <p:nvPr/>
          </p:nvSpPr>
          <p:spPr>
            <a:xfrm>
              <a:off x="5427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4732;p75">
              <a:extLst>
                <a:ext uri="{FF2B5EF4-FFF2-40B4-BE49-F238E27FC236}">
                  <a16:creationId xmlns:a16="http://schemas.microsoft.com/office/drawing/2014/main" id="{D6052563-6D89-177F-9ACD-C76DB4A24BEA}"/>
                </a:ext>
              </a:extLst>
            </p:cNvPr>
            <p:cNvSpPr/>
            <p:nvPr/>
          </p:nvSpPr>
          <p:spPr>
            <a:xfrm>
              <a:off x="5427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4733;p75">
              <a:extLst>
                <a:ext uri="{FF2B5EF4-FFF2-40B4-BE49-F238E27FC236}">
                  <a16:creationId xmlns:a16="http://schemas.microsoft.com/office/drawing/2014/main" id="{9A78C78E-AC08-CA54-E6C4-C9F1DF8097D1}"/>
                </a:ext>
              </a:extLst>
            </p:cNvPr>
            <p:cNvSpPr/>
            <p:nvPr/>
          </p:nvSpPr>
          <p:spPr>
            <a:xfrm>
              <a:off x="4665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4734;p75">
              <a:extLst>
                <a:ext uri="{FF2B5EF4-FFF2-40B4-BE49-F238E27FC236}">
                  <a16:creationId xmlns:a16="http://schemas.microsoft.com/office/drawing/2014/main" id="{56065E30-029D-6FE1-31A1-B4C4A82C5BB2}"/>
                </a:ext>
              </a:extLst>
            </p:cNvPr>
            <p:cNvSpPr/>
            <p:nvPr/>
          </p:nvSpPr>
          <p:spPr>
            <a:xfrm>
              <a:off x="4665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4735;p75">
              <a:extLst>
                <a:ext uri="{FF2B5EF4-FFF2-40B4-BE49-F238E27FC236}">
                  <a16:creationId xmlns:a16="http://schemas.microsoft.com/office/drawing/2014/main" id="{9540CB2D-5EAD-5303-26F6-C3FAB3AB21EC}"/>
                </a:ext>
              </a:extLst>
            </p:cNvPr>
            <p:cNvSpPr/>
            <p:nvPr/>
          </p:nvSpPr>
          <p:spPr>
            <a:xfrm>
              <a:off x="4665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4736;p75">
              <a:extLst>
                <a:ext uri="{FF2B5EF4-FFF2-40B4-BE49-F238E27FC236}">
                  <a16:creationId xmlns:a16="http://schemas.microsoft.com/office/drawing/2014/main" id="{87F8DE26-0E28-1C05-7C5F-50B8582C9A22}"/>
                </a:ext>
              </a:extLst>
            </p:cNvPr>
            <p:cNvSpPr/>
            <p:nvPr/>
          </p:nvSpPr>
          <p:spPr>
            <a:xfrm>
              <a:off x="4665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4737;p75">
              <a:extLst>
                <a:ext uri="{FF2B5EF4-FFF2-40B4-BE49-F238E27FC236}">
                  <a16:creationId xmlns:a16="http://schemas.microsoft.com/office/drawing/2014/main" id="{D4F75B1E-FBD4-1A64-232C-E4B238BC62E6}"/>
                </a:ext>
              </a:extLst>
            </p:cNvPr>
            <p:cNvSpPr/>
            <p:nvPr/>
          </p:nvSpPr>
          <p:spPr>
            <a:xfrm>
              <a:off x="390550" y="187605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4738;p75">
              <a:extLst>
                <a:ext uri="{FF2B5EF4-FFF2-40B4-BE49-F238E27FC236}">
                  <a16:creationId xmlns:a16="http://schemas.microsoft.com/office/drawing/2014/main" id="{2C0922B3-59AE-9590-F850-1644803E4D15}"/>
                </a:ext>
              </a:extLst>
            </p:cNvPr>
            <p:cNvSpPr/>
            <p:nvPr/>
          </p:nvSpPr>
          <p:spPr>
            <a:xfrm>
              <a:off x="390550" y="17998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4739;p75">
              <a:extLst>
                <a:ext uri="{FF2B5EF4-FFF2-40B4-BE49-F238E27FC236}">
                  <a16:creationId xmlns:a16="http://schemas.microsoft.com/office/drawing/2014/main" id="{93F2136B-71A9-4BB2-BAD1-A191B3AB83F1}"/>
                </a:ext>
              </a:extLst>
            </p:cNvPr>
            <p:cNvSpPr/>
            <p:nvPr/>
          </p:nvSpPr>
          <p:spPr>
            <a:xfrm>
              <a:off x="3905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4740;p75">
              <a:extLst>
                <a:ext uri="{FF2B5EF4-FFF2-40B4-BE49-F238E27FC236}">
                  <a16:creationId xmlns:a16="http://schemas.microsoft.com/office/drawing/2014/main" id="{09E644D9-73DE-708B-0FAB-4EC85C333295}"/>
                </a:ext>
              </a:extLst>
            </p:cNvPr>
            <p:cNvSpPr/>
            <p:nvPr/>
          </p:nvSpPr>
          <p:spPr>
            <a:xfrm>
              <a:off x="3905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4741;p75">
              <a:extLst>
                <a:ext uri="{FF2B5EF4-FFF2-40B4-BE49-F238E27FC236}">
                  <a16:creationId xmlns:a16="http://schemas.microsoft.com/office/drawing/2014/main" id="{314BECEB-8132-831C-7E1A-D1C7DB5C0C61}"/>
                </a:ext>
              </a:extLst>
            </p:cNvPr>
            <p:cNvSpPr/>
            <p:nvPr/>
          </p:nvSpPr>
          <p:spPr>
            <a:xfrm>
              <a:off x="390550" y="157140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4742;p75">
              <a:extLst>
                <a:ext uri="{FF2B5EF4-FFF2-40B4-BE49-F238E27FC236}">
                  <a16:creationId xmlns:a16="http://schemas.microsoft.com/office/drawing/2014/main" id="{C202B8C9-7682-FCD6-1C31-D430BD56B5D9}"/>
                </a:ext>
              </a:extLst>
            </p:cNvPr>
            <p:cNvSpPr/>
            <p:nvPr/>
          </p:nvSpPr>
          <p:spPr>
            <a:xfrm>
              <a:off x="314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4743;p75">
              <a:extLst>
                <a:ext uri="{FF2B5EF4-FFF2-40B4-BE49-F238E27FC236}">
                  <a16:creationId xmlns:a16="http://schemas.microsoft.com/office/drawing/2014/main" id="{D5703869-1423-38AD-F2FE-C89524099A22}"/>
                </a:ext>
              </a:extLst>
            </p:cNvPr>
            <p:cNvSpPr/>
            <p:nvPr/>
          </p:nvSpPr>
          <p:spPr>
            <a:xfrm>
              <a:off x="314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4744;p75">
              <a:extLst>
                <a:ext uri="{FF2B5EF4-FFF2-40B4-BE49-F238E27FC236}">
                  <a16:creationId xmlns:a16="http://schemas.microsoft.com/office/drawing/2014/main" id="{56EEE52B-9214-2C89-64BB-BE723E35EED2}"/>
                </a:ext>
              </a:extLst>
            </p:cNvPr>
            <p:cNvSpPr/>
            <p:nvPr/>
          </p:nvSpPr>
          <p:spPr>
            <a:xfrm>
              <a:off x="314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4745;p75">
              <a:extLst>
                <a:ext uri="{FF2B5EF4-FFF2-40B4-BE49-F238E27FC236}">
                  <a16:creationId xmlns:a16="http://schemas.microsoft.com/office/drawing/2014/main" id="{36E624B0-AB6E-DD83-4951-C9C8731100DB}"/>
                </a:ext>
              </a:extLst>
            </p:cNvPr>
            <p:cNvSpPr/>
            <p:nvPr/>
          </p:nvSpPr>
          <p:spPr>
            <a:xfrm>
              <a:off x="314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4746;p75">
              <a:extLst>
                <a:ext uri="{FF2B5EF4-FFF2-40B4-BE49-F238E27FC236}">
                  <a16:creationId xmlns:a16="http://schemas.microsoft.com/office/drawing/2014/main" id="{2926DC16-7B8A-5793-FC47-ED83A56C48CF}"/>
                </a:ext>
              </a:extLst>
            </p:cNvPr>
            <p:cNvSpPr/>
            <p:nvPr/>
          </p:nvSpPr>
          <p:spPr>
            <a:xfrm>
              <a:off x="314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4747;p75">
              <a:extLst>
                <a:ext uri="{FF2B5EF4-FFF2-40B4-BE49-F238E27FC236}">
                  <a16:creationId xmlns:a16="http://schemas.microsoft.com/office/drawing/2014/main" id="{C6F891CB-A020-0E7E-3547-AB06DC94CE30}"/>
                </a:ext>
              </a:extLst>
            </p:cNvPr>
            <p:cNvSpPr/>
            <p:nvPr/>
          </p:nvSpPr>
          <p:spPr>
            <a:xfrm>
              <a:off x="314325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4748;p75">
              <a:extLst>
                <a:ext uri="{FF2B5EF4-FFF2-40B4-BE49-F238E27FC236}">
                  <a16:creationId xmlns:a16="http://schemas.microsoft.com/office/drawing/2014/main" id="{AF216084-2D63-A8C3-1C13-BDB8101A517F}"/>
                </a:ext>
              </a:extLst>
            </p:cNvPr>
            <p:cNvSpPr/>
            <p:nvPr/>
          </p:nvSpPr>
          <p:spPr>
            <a:xfrm>
              <a:off x="238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4749;p75">
              <a:extLst>
                <a:ext uri="{FF2B5EF4-FFF2-40B4-BE49-F238E27FC236}">
                  <a16:creationId xmlns:a16="http://schemas.microsoft.com/office/drawing/2014/main" id="{F723CCFA-79B9-6999-B52B-07A6953B0046}"/>
                </a:ext>
              </a:extLst>
            </p:cNvPr>
            <p:cNvSpPr/>
            <p:nvPr/>
          </p:nvSpPr>
          <p:spPr>
            <a:xfrm>
              <a:off x="238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4750;p75">
              <a:extLst>
                <a:ext uri="{FF2B5EF4-FFF2-40B4-BE49-F238E27FC236}">
                  <a16:creationId xmlns:a16="http://schemas.microsoft.com/office/drawing/2014/main" id="{31068F45-D6CB-2634-6D62-6877AAECFB04}"/>
                </a:ext>
              </a:extLst>
            </p:cNvPr>
            <p:cNvSpPr/>
            <p:nvPr/>
          </p:nvSpPr>
          <p:spPr>
            <a:xfrm>
              <a:off x="238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4751;p75">
              <a:extLst>
                <a:ext uri="{FF2B5EF4-FFF2-40B4-BE49-F238E27FC236}">
                  <a16:creationId xmlns:a16="http://schemas.microsoft.com/office/drawing/2014/main" id="{878489C2-E502-B6E8-4DC3-9184D7202CE0}"/>
                </a:ext>
              </a:extLst>
            </p:cNvPr>
            <p:cNvSpPr/>
            <p:nvPr/>
          </p:nvSpPr>
          <p:spPr>
            <a:xfrm>
              <a:off x="238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4752;p75">
              <a:extLst>
                <a:ext uri="{FF2B5EF4-FFF2-40B4-BE49-F238E27FC236}">
                  <a16:creationId xmlns:a16="http://schemas.microsoft.com/office/drawing/2014/main" id="{CEABE565-93F8-809A-BB81-B98B8D0E8C0A}"/>
                </a:ext>
              </a:extLst>
            </p:cNvPr>
            <p:cNvSpPr/>
            <p:nvPr/>
          </p:nvSpPr>
          <p:spPr>
            <a:xfrm>
              <a:off x="44278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4753;p75">
              <a:extLst>
                <a:ext uri="{FF2B5EF4-FFF2-40B4-BE49-F238E27FC236}">
                  <a16:creationId xmlns:a16="http://schemas.microsoft.com/office/drawing/2014/main" id="{EFC76096-A161-4643-0A7E-40082E76E810}"/>
                </a:ext>
              </a:extLst>
            </p:cNvPr>
            <p:cNvSpPr/>
            <p:nvPr/>
          </p:nvSpPr>
          <p:spPr>
            <a:xfrm>
              <a:off x="44278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4754;p75">
              <a:extLst>
                <a:ext uri="{FF2B5EF4-FFF2-40B4-BE49-F238E27FC236}">
                  <a16:creationId xmlns:a16="http://schemas.microsoft.com/office/drawing/2014/main" id="{0C8A40CA-A24B-0629-E09E-4AC25595D3EB}"/>
                </a:ext>
              </a:extLst>
            </p:cNvPr>
            <p:cNvSpPr/>
            <p:nvPr/>
          </p:nvSpPr>
          <p:spPr>
            <a:xfrm>
              <a:off x="45040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4755;p75">
              <a:extLst>
                <a:ext uri="{FF2B5EF4-FFF2-40B4-BE49-F238E27FC236}">
                  <a16:creationId xmlns:a16="http://schemas.microsoft.com/office/drawing/2014/main" id="{5BE2072B-848F-26E8-3A87-BF9FF3EAFE8B}"/>
                </a:ext>
              </a:extLst>
            </p:cNvPr>
            <p:cNvSpPr/>
            <p:nvPr/>
          </p:nvSpPr>
          <p:spPr>
            <a:xfrm>
              <a:off x="45040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4756;p75">
              <a:extLst>
                <a:ext uri="{FF2B5EF4-FFF2-40B4-BE49-F238E27FC236}">
                  <a16:creationId xmlns:a16="http://schemas.microsoft.com/office/drawing/2014/main" id="{AE585FE4-D262-B0A0-8F14-C6F4CB5E0596}"/>
                </a:ext>
              </a:extLst>
            </p:cNvPr>
            <p:cNvSpPr/>
            <p:nvPr/>
          </p:nvSpPr>
          <p:spPr>
            <a:xfrm>
              <a:off x="45802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4757;p75">
              <a:extLst>
                <a:ext uri="{FF2B5EF4-FFF2-40B4-BE49-F238E27FC236}">
                  <a16:creationId xmlns:a16="http://schemas.microsoft.com/office/drawing/2014/main" id="{CCE7673A-0136-2215-33E9-08C4179E8F00}"/>
                </a:ext>
              </a:extLst>
            </p:cNvPr>
            <p:cNvSpPr/>
            <p:nvPr/>
          </p:nvSpPr>
          <p:spPr>
            <a:xfrm>
              <a:off x="45040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4758;p75">
              <a:extLst>
                <a:ext uri="{FF2B5EF4-FFF2-40B4-BE49-F238E27FC236}">
                  <a16:creationId xmlns:a16="http://schemas.microsoft.com/office/drawing/2014/main" id="{F292E11F-099D-1B4A-1158-3693D4133805}"/>
                </a:ext>
              </a:extLst>
            </p:cNvPr>
            <p:cNvSpPr/>
            <p:nvPr/>
          </p:nvSpPr>
          <p:spPr>
            <a:xfrm>
              <a:off x="511335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4759;p75">
              <a:extLst>
                <a:ext uri="{FF2B5EF4-FFF2-40B4-BE49-F238E27FC236}">
                  <a16:creationId xmlns:a16="http://schemas.microsoft.com/office/drawing/2014/main" id="{2E5BF7A4-F82F-229E-5993-4B0E26DF8BC0}"/>
                </a:ext>
              </a:extLst>
            </p:cNvPr>
            <p:cNvSpPr/>
            <p:nvPr/>
          </p:nvSpPr>
          <p:spPr>
            <a:xfrm>
              <a:off x="511335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4760;p75">
              <a:extLst>
                <a:ext uri="{FF2B5EF4-FFF2-40B4-BE49-F238E27FC236}">
                  <a16:creationId xmlns:a16="http://schemas.microsoft.com/office/drawing/2014/main" id="{B8EE75A6-3208-879F-AA47-2C846F90DDD9}"/>
                </a:ext>
              </a:extLst>
            </p:cNvPr>
            <p:cNvSpPr/>
            <p:nvPr/>
          </p:nvSpPr>
          <p:spPr>
            <a:xfrm>
              <a:off x="51133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4761;p75">
              <a:extLst>
                <a:ext uri="{FF2B5EF4-FFF2-40B4-BE49-F238E27FC236}">
                  <a16:creationId xmlns:a16="http://schemas.microsoft.com/office/drawing/2014/main" id="{999FAD96-B030-2B67-3955-2192D8B46239}"/>
                </a:ext>
              </a:extLst>
            </p:cNvPr>
            <p:cNvSpPr/>
            <p:nvPr/>
          </p:nvSpPr>
          <p:spPr>
            <a:xfrm>
              <a:off x="51133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4762;p75">
              <a:extLst>
                <a:ext uri="{FF2B5EF4-FFF2-40B4-BE49-F238E27FC236}">
                  <a16:creationId xmlns:a16="http://schemas.microsoft.com/office/drawing/2014/main" id="{60523471-B150-5C3C-7B82-5C28C26CAEAF}"/>
                </a:ext>
              </a:extLst>
            </p:cNvPr>
            <p:cNvSpPr/>
            <p:nvPr/>
          </p:nvSpPr>
          <p:spPr>
            <a:xfrm>
              <a:off x="511335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4763;p75">
              <a:extLst>
                <a:ext uri="{FF2B5EF4-FFF2-40B4-BE49-F238E27FC236}">
                  <a16:creationId xmlns:a16="http://schemas.microsoft.com/office/drawing/2014/main" id="{2248BBD6-F8DE-6414-15F4-BEB24070E986}"/>
                </a:ext>
              </a:extLst>
            </p:cNvPr>
            <p:cNvSpPr/>
            <p:nvPr/>
          </p:nvSpPr>
          <p:spPr>
            <a:xfrm>
              <a:off x="5113350" y="18760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4764;p75">
              <a:extLst>
                <a:ext uri="{FF2B5EF4-FFF2-40B4-BE49-F238E27FC236}">
                  <a16:creationId xmlns:a16="http://schemas.microsoft.com/office/drawing/2014/main" id="{030FE230-7F58-748A-937E-E32AF1C39AA8}"/>
                </a:ext>
              </a:extLst>
            </p:cNvPr>
            <p:cNvSpPr/>
            <p:nvPr/>
          </p:nvSpPr>
          <p:spPr>
            <a:xfrm>
              <a:off x="511335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4765;p75">
              <a:extLst>
                <a:ext uri="{FF2B5EF4-FFF2-40B4-BE49-F238E27FC236}">
                  <a16:creationId xmlns:a16="http://schemas.microsoft.com/office/drawing/2014/main" id="{DAD2F1EA-435B-FF49-1CAE-77BB6FDECEF5}"/>
                </a:ext>
              </a:extLst>
            </p:cNvPr>
            <p:cNvSpPr/>
            <p:nvPr/>
          </p:nvSpPr>
          <p:spPr>
            <a:xfrm>
              <a:off x="511335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4766;p75">
              <a:extLst>
                <a:ext uri="{FF2B5EF4-FFF2-40B4-BE49-F238E27FC236}">
                  <a16:creationId xmlns:a16="http://schemas.microsoft.com/office/drawing/2014/main" id="{8D8C749F-BA2D-317B-81A7-128D1652545B}"/>
                </a:ext>
              </a:extLst>
            </p:cNvPr>
            <p:cNvSpPr/>
            <p:nvPr/>
          </p:nvSpPr>
          <p:spPr>
            <a:xfrm>
              <a:off x="511335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4767;p75">
              <a:extLst>
                <a:ext uri="{FF2B5EF4-FFF2-40B4-BE49-F238E27FC236}">
                  <a16:creationId xmlns:a16="http://schemas.microsoft.com/office/drawing/2014/main" id="{9FD879EE-9DFD-68B5-EA50-F11ADBC5DA88}"/>
                </a:ext>
              </a:extLst>
            </p:cNvPr>
            <p:cNvSpPr/>
            <p:nvPr/>
          </p:nvSpPr>
          <p:spPr>
            <a:xfrm>
              <a:off x="511335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4768;p75">
              <a:extLst>
                <a:ext uri="{FF2B5EF4-FFF2-40B4-BE49-F238E27FC236}">
                  <a16:creationId xmlns:a16="http://schemas.microsoft.com/office/drawing/2014/main" id="{E11C703C-966B-5D75-3B68-88CBC8AA0E4D}"/>
                </a:ext>
              </a:extLst>
            </p:cNvPr>
            <p:cNvSpPr/>
            <p:nvPr/>
          </p:nvSpPr>
          <p:spPr>
            <a:xfrm>
              <a:off x="511335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4769;p75">
              <a:extLst>
                <a:ext uri="{FF2B5EF4-FFF2-40B4-BE49-F238E27FC236}">
                  <a16:creationId xmlns:a16="http://schemas.microsoft.com/office/drawing/2014/main" id="{759B7C8D-E108-3113-A6A4-D68F3E93FEBB}"/>
                </a:ext>
              </a:extLst>
            </p:cNvPr>
            <p:cNvSpPr/>
            <p:nvPr/>
          </p:nvSpPr>
          <p:spPr>
            <a:xfrm>
              <a:off x="511335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4770;p75">
              <a:extLst>
                <a:ext uri="{FF2B5EF4-FFF2-40B4-BE49-F238E27FC236}">
                  <a16:creationId xmlns:a16="http://schemas.microsoft.com/office/drawing/2014/main" id="{33B0C304-8DDA-2F92-662A-32A7E1109DD9}"/>
                </a:ext>
              </a:extLst>
            </p:cNvPr>
            <p:cNvSpPr/>
            <p:nvPr/>
          </p:nvSpPr>
          <p:spPr>
            <a:xfrm>
              <a:off x="511335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4771;p75">
              <a:extLst>
                <a:ext uri="{FF2B5EF4-FFF2-40B4-BE49-F238E27FC236}">
                  <a16:creationId xmlns:a16="http://schemas.microsoft.com/office/drawing/2014/main" id="{10FD5102-314A-4A49-0778-3A6D90A62478}"/>
                </a:ext>
              </a:extLst>
            </p:cNvPr>
            <p:cNvSpPr/>
            <p:nvPr/>
          </p:nvSpPr>
          <p:spPr>
            <a:xfrm>
              <a:off x="511335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4772;p75">
              <a:extLst>
                <a:ext uri="{FF2B5EF4-FFF2-40B4-BE49-F238E27FC236}">
                  <a16:creationId xmlns:a16="http://schemas.microsoft.com/office/drawing/2014/main" id="{1CC380FC-F9AD-EE53-E397-E249872572DF}"/>
                </a:ext>
              </a:extLst>
            </p:cNvPr>
            <p:cNvSpPr/>
            <p:nvPr/>
          </p:nvSpPr>
          <p:spPr>
            <a:xfrm>
              <a:off x="47324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4773;p75">
              <a:extLst>
                <a:ext uri="{FF2B5EF4-FFF2-40B4-BE49-F238E27FC236}">
                  <a16:creationId xmlns:a16="http://schemas.microsoft.com/office/drawing/2014/main" id="{FA63B8C6-6F7C-F010-0AD8-AF5C0506DBDF}"/>
                </a:ext>
              </a:extLst>
            </p:cNvPr>
            <p:cNvSpPr/>
            <p:nvPr/>
          </p:nvSpPr>
          <p:spPr>
            <a:xfrm>
              <a:off x="47324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4774;p75">
              <a:extLst>
                <a:ext uri="{FF2B5EF4-FFF2-40B4-BE49-F238E27FC236}">
                  <a16:creationId xmlns:a16="http://schemas.microsoft.com/office/drawing/2014/main" id="{0EB3C856-ACC9-DD44-714F-A47613636BC0}"/>
                </a:ext>
              </a:extLst>
            </p:cNvPr>
            <p:cNvSpPr/>
            <p:nvPr/>
          </p:nvSpPr>
          <p:spPr>
            <a:xfrm>
              <a:off x="47324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4775;p75">
              <a:extLst>
                <a:ext uri="{FF2B5EF4-FFF2-40B4-BE49-F238E27FC236}">
                  <a16:creationId xmlns:a16="http://schemas.microsoft.com/office/drawing/2014/main" id="{614E7F74-F680-0B51-DB49-51598A67E112}"/>
                </a:ext>
              </a:extLst>
            </p:cNvPr>
            <p:cNvSpPr/>
            <p:nvPr/>
          </p:nvSpPr>
          <p:spPr>
            <a:xfrm>
              <a:off x="47324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4776;p75">
              <a:extLst>
                <a:ext uri="{FF2B5EF4-FFF2-40B4-BE49-F238E27FC236}">
                  <a16:creationId xmlns:a16="http://schemas.microsoft.com/office/drawing/2014/main" id="{4165E803-42F9-2B65-B6AB-809B8B800F9D}"/>
                </a:ext>
              </a:extLst>
            </p:cNvPr>
            <p:cNvSpPr/>
            <p:nvPr/>
          </p:nvSpPr>
          <p:spPr>
            <a:xfrm>
              <a:off x="47324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4777;p75">
              <a:extLst>
                <a:ext uri="{FF2B5EF4-FFF2-40B4-BE49-F238E27FC236}">
                  <a16:creationId xmlns:a16="http://schemas.microsoft.com/office/drawing/2014/main" id="{916053D6-E797-5F19-BD83-B74B7EE127C7}"/>
                </a:ext>
              </a:extLst>
            </p:cNvPr>
            <p:cNvSpPr/>
            <p:nvPr/>
          </p:nvSpPr>
          <p:spPr>
            <a:xfrm>
              <a:off x="47324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4778;p75">
              <a:extLst>
                <a:ext uri="{FF2B5EF4-FFF2-40B4-BE49-F238E27FC236}">
                  <a16:creationId xmlns:a16="http://schemas.microsoft.com/office/drawing/2014/main" id="{90F3C28D-4CDF-F8B7-4F0E-5AD3190D18EB}"/>
                </a:ext>
              </a:extLst>
            </p:cNvPr>
            <p:cNvSpPr/>
            <p:nvPr/>
          </p:nvSpPr>
          <p:spPr>
            <a:xfrm>
              <a:off x="47324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4779;p75">
              <a:extLst>
                <a:ext uri="{FF2B5EF4-FFF2-40B4-BE49-F238E27FC236}">
                  <a16:creationId xmlns:a16="http://schemas.microsoft.com/office/drawing/2014/main" id="{9131F85D-5F5A-2198-E5D1-73AE1D090DF8}"/>
                </a:ext>
              </a:extLst>
            </p:cNvPr>
            <p:cNvSpPr/>
            <p:nvPr/>
          </p:nvSpPr>
          <p:spPr>
            <a:xfrm>
              <a:off x="47324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4780;p75">
              <a:extLst>
                <a:ext uri="{FF2B5EF4-FFF2-40B4-BE49-F238E27FC236}">
                  <a16:creationId xmlns:a16="http://schemas.microsoft.com/office/drawing/2014/main" id="{5DE8E61F-0CF5-82CD-1277-38822F33A621}"/>
                </a:ext>
              </a:extLst>
            </p:cNvPr>
            <p:cNvSpPr/>
            <p:nvPr/>
          </p:nvSpPr>
          <p:spPr>
            <a:xfrm>
              <a:off x="47324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4781;p75">
              <a:extLst>
                <a:ext uri="{FF2B5EF4-FFF2-40B4-BE49-F238E27FC236}">
                  <a16:creationId xmlns:a16="http://schemas.microsoft.com/office/drawing/2014/main" id="{DA59BC72-A0D1-4B4F-F186-43FAA39D633A}"/>
                </a:ext>
              </a:extLst>
            </p:cNvPr>
            <p:cNvSpPr/>
            <p:nvPr/>
          </p:nvSpPr>
          <p:spPr>
            <a:xfrm>
              <a:off x="47324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4782;p75">
              <a:extLst>
                <a:ext uri="{FF2B5EF4-FFF2-40B4-BE49-F238E27FC236}">
                  <a16:creationId xmlns:a16="http://schemas.microsoft.com/office/drawing/2014/main" id="{CD35B9DB-AEA0-C0AC-E6B3-93316335E989}"/>
                </a:ext>
              </a:extLst>
            </p:cNvPr>
            <p:cNvSpPr/>
            <p:nvPr/>
          </p:nvSpPr>
          <p:spPr>
            <a:xfrm>
              <a:off x="47324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4783;p75">
              <a:extLst>
                <a:ext uri="{FF2B5EF4-FFF2-40B4-BE49-F238E27FC236}">
                  <a16:creationId xmlns:a16="http://schemas.microsoft.com/office/drawing/2014/main" id="{EB4C84E7-58A3-8680-1B0F-D0EFCBFAE6A1}"/>
                </a:ext>
              </a:extLst>
            </p:cNvPr>
            <p:cNvSpPr/>
            <p:nvPr/>
          </p:nvSpPr>
          <p:spPr>
            <a:xfrm>
              <a:off x="47324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4784;p75">
              <a:extLst>
                <a:ext uri="{FF2B5EF4-FFF2-40B4-BE49-F238E27FC236}">
                  <a16:creationId xmlns:a16="http://schemas.microsoft.com/office/drawing/2014/main" id="{2019D6DC-C758-ABA4-FD86-BA25A510E472}"/>
                </a:ext>
              </a:extLst>
            </p:cNvPr>
            <p:cNvSpPr/>
            <p:nvPr/>
          </p:nvSpPr>
          <p:spPr>
            <a:xfrm>
              <a:off x="43516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4785;p75">
              <a:extLst>
                <a:ext uri="{FF2B5EF4-FFF2-40B4-BE49-F238E27FC236}">
                  <a16:creationId xmlns:a16="http://schemas.microsoft.com/office/drawing/2014/main" id="{2EED6038-4966-119F-0915-D12980FEBF2C}"/>
                </a:ext>
              </a:extLst>
            </p:cNvPr>
            <p:cNvSpPr/>
            <p:nvPr/>
          </p:nvSpPr>
          <p:spPr>
            <a:xfrm>
              <a:off x="43516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4786;p75">
              <a:extLst>
                <a:ext uri="{FF2B5EF4-FFF2-40B4-BE49-F238E27FC236}">
                  <a16:creationId xmlns:a16="http://schemas.microsoft.com/office/drawing/2014/main" id="{07099989-B8D0-F449-0169-590C9E0466A0}"/>
                </a:ext>
              </a:extLst>
            </p:cNvPr>
            <p:cNvSpPr/>
            <p:nvPr/>
          </p:nvSpPr>
          <p:spPr>
            <a:xfrm>
              <a:off x="43516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4787;p75">
              <a:extLst>
                <a:ext uri="{FF2B5EF4-FFF2-40B4-BE49-F238E27FC236}">
                  <a16:creationId xmlns:a16="http://schemas.microsoft.com/office/drawing/2014/main" id="{3886A306-0EDB-D318-AEDE-D5C34BBB898C}"/>
                </a:ext>
              </a:extLst>
            </p:cNvPr>
            <p:cNvSpPr/>
            <p:nvPr/>
          </p:nvSpPr>
          <p:spPr>
            <a:xfrm>
              <a:off x="43516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4788;p75">
              <a:extLst>
                <a:ext uri="{FF2B5EF4-FFF2-40B4-BE49-F238E27FC236}">
                  <a16:creationId xmlns:a16="http://schemas.microsoft.com/office/drawing/2014/main" id="{85EE1BDA-DCB0-B614-E763-7B566ADE53E7}"/>
                </a:ext>
              </a:extLst>
            </p:cNvPr>
            <p:cNvSpPr/>
            <p:nvPr/>
          </p:nvSpPr>
          <p:spPr>
            <a:xfrm>
              <a:off x="44278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4789;p75">
              <a:extLst>
                <a:ext uri="{FF2B5EF4-FFF2-40B4-BE49-F238E27FC236}">
                  <a16:creationId xmlns:a16="http://schemas.microsoft.com/office/drawing/2014/main" id="{38522F5B-C6B1-86B4-175A-DFF52944215D}"/>
                </a:ext>
              </a:extLst>
            </p:cNvPr>
            <p:cNvSpPr/>
            <p:nvPr/>
          </p:nvSpPr>
          <p:spPr>
            <a:xfrm>
              <a:off x="44278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4790;p75">
              <a:extLst>
                <a:ext uri="{FF2B5EF4-FFF2-40B4-BE49-F238E27FC236}">
                  <a16:creationId xmlns:a16="http://schemas.microsoft.com/office/drawing/2014/main" id="{A9C40135-E1D7-002F-C096-B3634081FF54}"/>
                </a:ext>
              </a:extLst>
            </p:cNvPr>
            <p:cNvSpPr/>
            <p:nvPr/>
          </p:nvSpPr>
          <p:spPr>
            <a:xfrm>
              <a:off x="4504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4791;p75">
              <a:extLst>
                <a:ext uri="{FF2B5EF4-FFF2-40B4-BE49-F238E27FC236}">
                  <a16:creationId xmlns:a16="http://schemas.microsoft.com/office/drawing/2014/main" id="{A7EFA3A7-2C27-AEAD-178E-F08C638D289C}"/>
                </a:ext>
              </a:extLst>
            </p:cNvPr>
            <p:cNvSpPr/>
            <p:nvPr/>
          </p:nvSpPr>
          <p:spPr>
            <a:xfrm>
              <a:off x="4504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4792;p75">
              <a:extLst>
                <a:ext uri="{FF2B5EF4-FFF2-40B4-BE49-F238E27FC236}">
                  <a16:creationId xmlns:a16="http://schemas.microsoft.com/office/drawing/2014/main" id="{6F2C2E97-255D-9B3E-DCF3-B0E58A8EF33F}"/>
                </a:ext>
              </a:extLst>
            </p:cNvPr>
            <p:cNvSpPr/>
            <p:nvPr/>
          </p:nvSpPr>
          <p:spPr>
            <a:xfrm>
              <a:off x="4504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4793;p75">
              <a:extLst>
                <a:ext uri="{FF2B5EF4-FFF2-40B4-BE49-F238E27FC236}">
                  <a16:creationId xmlns:a16="http://schemas.microsoft.com/office/drawing/2014/main" id="{5AB0534A-5E81-2AED-FB1E-7AE704902D39}"/>
                </a:ext>
              </a:extLst>
            </p:cNvPr>
            <p:cNvSpPr/>
            <p:nvPr/>
          </p:nvSpPr>
          <p:spPr>
            <a:xfrm>
              <a:off x="4504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4794;p75">
              <a:extLst>
                <a:ext uri="{FF2B5EF4-FFF2-40B4-BE49-F238E27FC236}">
                  <a16:creationId xmlns:a16="http://schemas.microsoft.com/office/drawing/2014/main" id="{29859393-8F54-F09B-0FD6-83C1B6284090}"/>
                </a:ext>
              </a:extLst>
            </p:cNvPr>
            <p:cNvSpPr/>
            <p:nvPr/>
          </p:nvSpPr>
          <p:spPr>
            <a:xfrm>
              <a:off x="45040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4795;p75">
              <a:extLst>
                <a:ext uri="{FF2B5EF4-FFF2-40B4-BE49-F238E27FC236}">
                  <a16:creationId xmlns:a16="http://schemas.microsoft.com/office/drawing/2014/main" id="{9262179C-BC76-3441-2646-F31C7887E1A1}"/>
                </a:ext>
              </a:extLst>
            </p:cNvPr>
            <p:cNvSpPr/>
            <p:nvPr/>
          </p:nvSpPr>
          <p:spPr>
            <a:xfrm>
              <a:off x="4504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4796;p75">
              <a:extLst>
                <a:ext uri="{FF2B5EF4-FFF2-40B4-BE49-F238E27FC236}">
                  <a16:creationId xmlns:a16="http://schemas.microsoft.com/office/drawing/2014/main" id="{05F756B3-E5AA-AEE8-5B3E-E05946A52EC8}"/>
                </a:ext>
              </a:extLst>
            </p:cNvPr>
            <p:cNvSpPr/>
            <p:nvPr/>
          </p:nvSpPr>
          <p:spPr>
            <a:xfrm>
              <a:off x="4504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4797;p75">
              <a:extLst>
                <a:ext uri="{FF2B5EF4-FFF2-40B4-BE49-F238E27FC236}">
                  <a16:creationId xmlns:a16="http://schemas.microsoft.com/office/drawing/2014/main" id="{7727B81A-91BD-EEFF-4133-22768601BDEC}"/>
                </a:ext>
              </a:extLst>
            </p:cNvPr>
            <p:cNvSpPr/>
            <p:nvPr/>
          </p:nvSpPr>
          <p:spPr>
            <a:xfrm>
              <a:off x="4504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4798;p75">
              <a:extLst>
                <a:ext uri="{FF2B5EF4-FFF2-40B4-BE49-F238E27FC236}">
                  <a16:creationId xmlns:a16="http://schemas.microsoft.com/office/drawing/2014/main" id="{51EBE701-94C3-9044-00C3-013C0A4F3DC7}"/>
                </a:ext>
              </a:extLst>
            </p:cNvPr>
            <p:cNvSpPr/>
            <p:nvPr/>
          </p:nvSpPr>
          <p:spPr>
            <a:xfrm>
              <a:off x="45040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4799;p75">
              <a:extLst>
                <a:ext uri="{FF2B5EF4-FFF2-40B4-BE49-F238E27FC236}">
                  <a16:creationId xmlns:a16="http://schemas.microsoft.com/office/drawing/2014/main" id="{A954633D-5F90-C675-D874-20B78279C150}"/>
                </a:ext>
              </a:extLst>
            </p:cNvPr>
            <p:cNvSpPr/>
            <p:nvPr/>
          </p:nvSpPr>
          <p:spPr>
            <a:xfrm>
              <a:off x="4504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4800;p75">
              <a:extLst>
                <a:ext uri="{FF2B5EF4-FFF2-40B4-BE49-F238E27FC236}">
                  <a16:creationId xmlns:a16="http://schemas.microsoft.com/office/drawing/2014/main" id="{DDFC03FC-6D02-9E12-360E-D74EB731E2FC}"/>
                </a:ext>
              </a:extLst>
            </p:cNvPr>
            <p:cNvSpPr/>
            <p:nvPr/>
          </p:nvSpPr>
          <p:spPr>
            <a:xfrm>
              <a:off x="45040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4801;p75">
              <a:extLst>
                <a:ext uri="{FF2B5EF4-FFF2-40B4-BE49-F238E27FC236}">
                  <a16:creationId xmlns:a16="http://schemas.microsoft.com/office/drawing/2014/main" id="{F812623A-8B0D-363C-74AC-B9D6C886BBD5}"/>
                </a:ext>
              </a:extLst>
            </p:cNvPr>
            <p:cNvSpPr/>
            <p:nvPr/>
          </p:nvSpPr>
          <p:spPr>
            <a:xfrm>
              <a:off x="45040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4802;p75">
              <a:extLst>
                <a:ext uri="{FF2B5EF4-FFF2-40B4-BE49-F238E27FC236}">
                  <a16:creationId xmlns:a16="http://schemas.microsoft.com/office/drawing/2014/main" id="{47AE61F7-2C2B-AC46-7544-5EE5F998D744}"/>
                </a:ext>
              </a:extLst>
            </p:cNvPr>
            <p:cNvSpPr/>
            <p:nvPr/>
          </p:nvSpPr>
          <p:spPr>
            <a:xfrm>
              <a:off x="45802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4803;p75">
              <a:extLst>
                <a:ext uri="{FF2B5EF4-FFF2-40B4-BE49-F238E27FC236}">
                  <a16:creationId xmlns:a16="http://schemas.microsoft.com/office/drawing/2014/main" id="{063377D9-64A0-1400-286B-4B36286D40F5}"/>
                </a:ext>
              </a:extLst>
            </p:cNvPr>
            <p:cNvSpPr/>
            <p:nvPr/>
          </p:nvSpPr>
          <p:spPr>
            <a:xfrm>
              <a:off x="45802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4804;p75">
              <a:extLst>
                <a:ext uri="{FF2B5EF4-FFF2-40B4-BE49-F238E27FC236}">
                  <a16:creationId xmlns:a16="http://schemas.microsoft.com/office/drawing/2014/main" id="{919ABAEE-0E1E-4F5E-C87E-2E44A9F73C58}"/>
                </a:ext>
              </a:extLst>
            </p:cNvPr>
            <p:cNvSpPr/>
            <p:nvPr/>
          </p:nvSpPr>
          <p:spPr>
            <a:xfrm>
              <a:off x="45802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4805;p75">
              <a:extLst>
                <a:ext uri="{FF2B5EF4-FFF2-40B4-BE49-F238E27FC236}">
                  <a16:creationId xmlns:a16="http://schemas.microsoft.com/office/drawing/2014/main" id="{08C3A4F3-B3F4-0CE5-EDE9-0754B40D84F4}"/>
                </a:ext>
              </a:extLst>
            </p:cNvPr>
            <p:cNvSpPr/>
            <p:nvPr/>
          </p:nvSpPr>
          <p:spPr>
            <a:xfrm>
              <a:off x="45802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4806;p75">
              <a:extLst>
                <a:ext uri="{FF2B5EF4-FFF2-40B4-BE49-F238E27FC236}">
                  <a16:creationId xmlns:a16="http://schemas.microsoft.com/office/drawing/2014/main" id="{39465BB7-9777-1D62-DD6F-C26B37330290}"/>
                </a:ext>
              </a:extLst>
            </p:cNvPr>
            <p:cNvSpPr/>
            <p:nvPr/>
          </p:nvSpPr>
          <p:spPr>
            <a:xfrm>
              <a:off x="45802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4807;p75">
              <a:extLst>
                <a:ext uri="{FF2B5EF4-FFF2-40B4-BE49-F238E27FC236}">
                  <a16:creationId xmlns:a16="http://schemas.microsoft.com/office/drawing/2014/main" id="{4223F358-EEB9-050C-2CB2-EDA4E0EFF302}"/>
                </a:ext>
              </a:extLst>
            </p:cNvPr>
            <p:cNvSpPr/>
            <p:nvPr/>
          </p:nvSpPr>
          <p:spPr>
            <a:xfrm>
              <a:off x="45802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4808;p75">
              <a:extLst>
                <a:ext uri="{FF2B5EF4-FFF2-40B4-BE49-F238E27FC236}">
                  <a16:creationId xmlns:a16="http://schemas.microsoft.com/office/drawing/2014/main" id="{0AC1B42B-0BEA-0DF4-108B-3A8ABFD647DD}"/>
                </a:ext>
              </a:extLst>
            </p:cNvPr>
            <p:cNvSpPr/>
            <p:nvPr/>
          </p:nvSpPr>
          <p:spPr>
            <a:xfrm>
              <a:off x="45802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4809;p75">
              <a:extLst>
                <a:ext uri="{FF2B5EF4-FFF2-40B4-BE49-F238E27FC236}">
                  <a16:creationId xmlns:a16="http://schemas.microsoft.com/office/drawing/2014/main" id="{0DFC7DC7-6B00-D87C-5534-B48ACB0E7F64}"/>
                </a:ext>
              </a:extLst>
            </p:cNvPr>
            <p:cNvSpPr/>
            <p:nvPr/>
          </p:nvSpPr>
          <p:spPr>
            <a:xfrm>
              <a:off x="45802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4810;p75">
              <a:extLst>
                <a:ext uri="{FF2B5EF4-FFF2-40B4-BE49-F238E27FC236}">
                  <a16:creationId xmlns:a16="http://schemas.microsoft.com/office/drawing/2014/main" id="{61FC63FB-4189-5E8D-2506-2A2D0539F06C}"/>
                </a:ext>
              </a:extLst>
            </p:cNvPr>
            <p:cNvSpPr/>
            <p:nvPr/>
          </p:nvSpPr>
          <p:spPr>
            <a:xfrm>
              <a:off x="45802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4811;p75">
              <a:extLst>
                <a:ext uri="{FF2B5EF4-FFF2-40B4-BE49-F238E27FC236}">
                  <a16:creationId xmlns:a16="http://schemas.microsoft.com/office/drawing/2014/main" id="{F866D15A-CF99-4102-9A3D-D65324D10458}"/>
                </a:ext>
              </a:extLst>
            </p:cNvPr>
            <p:cNvSpPr/>
            <p:nvPr/>
          </p:nvSpPr>
          <p:spPr>
            <a:xfrm>
              <a:off x="45802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4812;p75">
              <a:extLst>
                <a:ext uri="{FF2B5EF4-FFF2-40B4-BE49-F238E27FC236}">
                  <a16:creationId xmlns:a16="http://schemas.microsoft.com/office/drawing/2014/main" id="{BB97C939-87AB-F001-A6A7-739186645ACE}"/>
                </a:ext>
              </a:extLst>
            </p:cNvPr>
            <p:cNvSpPr/>
            <p:nvPr/>
          </p:nvSpPr>
          <p:spPr>
            <a:xfrm>
              <a:off x="45802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4813;p75">
              <a:extLst>
                <a:ext uri="{FF2B5EF4-FFF2-40B4-BE49-F238E27FC236}">
                  <a16:creationId xmlns:a16="http://schemas.microsoft.com/office/drawing/2014/main" id="{500FEB47-15A4-2EBB-332A-1C0344E51CC5}"/>
                </a:ext>
              </a:extLst>
            </p:cNvPr>
            <p:cNvSpPr/>
            <p:nvPr/>
          </p:nvSpPr>
          <p:spPr>
            <a:xfrm>
              <a:off x="45802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4814;p75">
              <a:extLst>
                <a:ext uri="{FF2B5EF4-FFF2-40B4-BE49-F238E27FC236}">
                  <a16:creationId xmlns:a16="http://schemas.microsoft.com/office/drawing/2014/main" id="{CD439B5A-5B7E-F255-1163-328E706808F6}"/>
                </a:ext>
              </a:extLst>
            </p:cNvPr>
            <p:cNvSpPr/>
            <p:nvPr/>
          </p:nvSpPr>
          <p:spPr>
            <a:xfrm>
              <a:off x="465647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4815;p75">
              <a:extLst>
                <a:ext uri="{FF2B5EF4-FFF2-40B4-BE49-F238E27FC236}">
                  <a16:creationId xmlns:a16="http://schemas.microsoft.com/office/drawing/2014/main" id="{E70203A8-99CE-267B-5667-B99B0893A57D}"/>
                </a:ext>
              </a:extLst>
            </p:cNvPr>
            <p:cNvSpPr/>
            <p:nvPr/>
          </p:nvSpPr>
          <p:spPr>
            <a:xfrm>
              <a:off x="46564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4816;p75">
              <a:extLst>
                <a:ext uri="{FF2B5EF4-FFF2-40B4-BE49-F238E27FC236}">
                  <a16:creationId xmlns:a16="http://schemas.microsoft.com/office/drawing/2014/main" id="{97E85951-65B1-D459-2672-9F97F7F849F6}"/>
                </a:ext>
              </a:extLst>
            </p:cNvPr>
            <p:cNvSpPr/>
            <p:nvPr/>
          </p:nvSpPr>
          <p:spPr>
            <a:xfrm>
              <a:off x="46564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4817;p75">
              <a:extLst>
                <a:ext uri="{FF2B5EF4-FFF2-40B4-BE49-F238E27FC236}">
                  <a16:creationId xmlns:a16="http://schemas.microsoft.com/office/drawing/2014/main" id="{31C580D8-A396-0C97-D02F-2008CA3CABD5}"/>
                </a:ext>
              </a:extLst>
            </p:cNvPr>
            <p:cNvSpPr/>
            <p:nvPr/>
          </p:nvSpPr>
          <p:spPr>
            <a:xfrm>
              <a:off x="46564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4818;p75">
              <a:extLst>
                <a:ext uri="{FF2B5EF4-FFF2-40B4-BE49-F238E27FC236}">
                  <a16:creationId xmlns:a16="http://schemas.microsoft.com/office/drawing/2014/main" id="{E0A08DB0-8867-DB14-B56D-FD05D35BA98B}"/>
                </a:ext>
              </a:extLst>
            </p:cNvPr>
            <p:cNvSpPr/>
            <p:nvPr/>
          </p:nvSpPr>
          <p:spPr>
            <a:xfrm>
              <a:off x="465647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4819;p75">
              <a:extLst>
                <a:ext uri="{FF2B5EF4-FFF2-40B4-BE49-F238E27FC236}">
                  <a16:creationId xmlns:a16="http://schemas.microsoft.com/office/drawing/2014/main" id="{5B50E81D-C25A-0745-BAA0-779911D2AD2B}"/>
                </a:ext>
              </a:extLst>
            </p:cNvPr>
            <p:cNvSpPr/>
            <p:nvPr/>
          </p:nvSpPr>
          <p:spPr>
            <a:xfrm>
              <a:off x="46564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4820;p75">
              <a:extLst>
                <a:ext uri="{FF2B5EF4-FFF2-40B4-BE49-F238E27FC236}">
                  <a16:creationId xmlns:a16="http://schemas.microsoft.com/office/drawing/2014/main" id="{A4AB70D6-1210-508D-30EA-11D681C0F0B1}"/>
                </a:ext>
              </a:extLst>
            </p:cNvPr>
            <p:cNvSpPr/>
            <p:nvPr/>
          </p:nvSpPr>
          <p:spPr>
            <a:xfrm>
              <a:off x="46564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4821;p75">
              <a:extLst>
                <a:ext uri="{FF2B5EF4-FFF2-40B4-BE49-F238E27FC236}">
                  <a16:creationId xmlns:a16="http://schemas.microsoft.com/office/drawing/2014/main" id="{92575393-940B-BAA1-C619-0461A59A88A3}"/>
                </a:ext>
              </a:extLst>
            </p:cNvPr>
            <p:cNvSpPr/>
            <p:nvPr/>
          </p:nvSpPr>
          <p:spPr>
            <a:xfrm>
              <a:off x="46564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4822;p75">
              <a:extLst>
                <a:ext uri="{FF2B5EF4-FFF2-40B4-BE49-F238E27FC236}">
                  <a16:creationId xmlns:a16="http://schemas.microsoft.com/office/drawing/2014/main" id="{D0D5BEEE-217A-F7AC-CDE4-10B4B036A6C3}"/>
                </a:ext>
              </a:extLst>
            </p:cNvPr>
            <p:cNvSpPr/>
            <p:nvPr/>
          </p:nvSpPr>
          <p:spPr>
            <a:xfrm>
              <a:off x="46564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4823;p75">
              <a:extLst>
                <a:ext uri="{FF2B5EF4-FFF2-40B4-BE49-F238E27FC236}">
                  <a16:creationId xmlns:a16="http://schemas.microsoft.com/office/drawing/2014/main" id="{B1A8873F-3134-90DF-B54B-31E3C03D8EE1}"/>
                </a:ext>
              </a:extLst>
            </p:cNvPr>
            <p:cNvSpPr/>
            <p:nvPr/>
          </p:nvSpPr>
          <p:spPr>
            <a:xfrm>
              <a:off x="46564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4824;p75">
              <a:extLst>
                <a:ext uri="{FF2B5EF4-FFF2-40B4-BE49-F238E27FC236}">
                  <a16:creationId xmlns:a16="http://schemas.microsoft.com/office/drawing/2014/main" id="{C5538BA9-2251-5229-6090-6F78C6926998}"/>
                </a:ext>
              </a:extLst>
            </p:cNvPr>
            <p:cNvSpPr/>
            <p:nvPr/>
          </p:nvSpPr>
          <p:spPr>
            <a:xfrm>
              <a:off x="46564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4825;p75">
              <a:extLst>
                <a:ext uri="{FF2B5EF4-FFF2-40B4-BE49-F238E27FC236}">
                  <a16:creationId xmlns:a16="http://schemas.microsoft.com/office/drawing/2014/main" id="{3871B73F-5683-7052-1275-AD7188B7C1DC}"/>
                </a:ext>
              </a:extLst>
            </p:cNvPr>
            <p:cNvSpPr/>
            <p:nvPr/>
          </p:nvSpPr>
          <p:spPr>
            <a:xfrm>
              <a:off x="46564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4826;p75">
              <a:extLst>
                <a:ext uri="{FF2B5EF4-FFF2-40B4-BE49-F238E27FC236}">
                  <a16:creationId xmlns:a16="http://schemas.microsoft.com/office/drawing/2014/main" id="{535365DF-C598-AEC1-6959-763361E68ECD}"/>
                </a:ext>
              </a:extLst>
            </p:cNvPr>
            <p:cNvSpPr/>
            <p:nvPr/>
          </p:nvSpPr>
          <p:spPr>
            <a:xfrm>
              <a:off x="47324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4827;p75">
              <a:extLst>
                <a:ext uri="{FF2B5EF4-FFF2-40B4-BE49-F238E27FC236}">
                  <a16:creationId xmlns:a16="http://schemas.microsoft.com/office/drawing/2014/main" id="{717A40D5-66E6-C058-DF47-F78AB428473A}"/>
                </a:ext>
              </a:extLst>
            </p:cNvPr>
            <p:cNvSpPr/>
            <p:nvPr/>
          </p:nvSpPr>
          <p:spPr>
            <a:xfrm>
              <a:off x="47324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4828;p75">
              <a:extLst>
                <a:ext uri="{FF2B5EF4-FFF2-40B4-BE49-F238E27FC236}">
                  <a16:creationId xmlns:a16="http://schemas.microsoft.com/office/drawing/2014/main" id="{4C33CC21-7E92-D892-FDA4-1A241266541B}"/>
                </a:ext>
              </a:extLst>
            </p:cNvPr>
            <p:cNvSpPr/>
            <p:nvPr/>
          </p:nvSpPr>
          <p:spPr>
            <a:xfrm>
              <a:off x="48087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4829;p75">
              <a:extLst>
                <a:ext uri="{FF2B5EF4-FFF2-40B4-BE49-F238E27FC236}">
                  <a16:creationId xmlns:a16="http://schemas.microsoft.com/office/drawing/2014/main" id="{854477DE-F1BE-42E2-336B-3559FE794489}"/>
                </a:ext>
              </a:extLst>
            </p:cNvPr>
            <p:cNvSpPr/>
            <p:nvPr/>
          </p:nvSpPr>
          <p:spPr>
            <a:xfrm>
              <a:off x="48087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4830;p75">
              <a:extLst>
                <a:ext uri="{FF2B5EF4-FFF2-40B4-BE49-F238E27FC236}">
                  <a16:creationId xmlns:a16="http://schemas.microsoft.com/office/drawing/2014/main" id="{36E8E519-9403-DC30-E864-B001C7CAC4AE}"/>
                </a:ext>
              </a:extLst>
            </p:cNvPr>
            <p:cNvSpPr/>
            <p:nvPr/>
          </p:nvSpPr>
          <p:spPr>
            <a:xfrm>
              <a:off x="48087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4831;p75">
              <a:extLst>
                <a:ext uri="{FF2B5EF4-FFF2-40B4-BE49-F238E27FC236}">
                  <a16:creationId xmlns:a16="http://schemas.microsoft.com/office/drawing/2014/main" id="{4CD429CC-1729-CA7B-B0F0-03D308FB5F35}"/>
                </a:ext>
              </a:extLst>
            </p:cNvPr>
            <p:cNvSpPr/>
            <p:nvPr/>
          </p:nvSpPr>
          <p:spPr>
            <a:xfrm>
              <a:off x="48087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4832;p75">
              <a:extLst>
                <a:ext uri="{FF2B5EF4-FFF2-40B4-BE49-F238E27FC236}">
                  <a16:creationId xmlns:a16="http://schemas.microsoft.com/office/drawing/2014/main" id="{11AA2267-5F6D-D66D-F2A8-9DB55E7E3E65}"/>
                </a:ext>
              </a:extLst>
            </p:cNvPr>
            <p:cNvSpPr/>
            <p:nvPr/>
          </p:nvSpPr>
          <p:spPr>
            <a:xfrm>
              <a:off x="480870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4833;p75">
              <a:extLst>
                <a:ext uri="{FF2B5EF4-FFF2-40B4-BE49-F238E27FC236}">
                  <a16:creationId xmlns:a16="http://schemas.microsoft.com/office/drawing/2014/main" id="{EFDC0561-1ECD-6086-ED0A-487C8F0498F4}"/>
                </a:ext>
              </a:extLst>
            </p:cNvPr>
            <p:cNvSpPr/>
            <p:nvPr/>
          </p:nvSpPr>
          <p:spPr>
            <a:xfrm>
              <a:off x="4808700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4834;p75">
              <a:extLst>
                <a:ext uri="{FF2B5EF4-FFF2-40B4-BE49-F238E27FC236}">
                  <a16:creationId xmlns:a16="http://schemas.microsoft.com/office/drawing/2014/main" id="{18A43FB5-2760-CBA0-D3EE-009AB541D2E1}"/>
                </a:ext>
              </a:extLst>
            </p:cNvPr>
            <p:cNvSpPr/>
            <p:nvPr/>
          </p:nvSpPr>
          <p:spPr>
            <a:xfrm>
              <a:off x="480870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4835;p75">
              <a:extLst>
                <a:ext uri="{FF2B5EF4-FFF2-40B4-BE49-F238E27FC236}">
                  <a16:creationId xmlns:a16="http://schemas.microsoft.com/office/drawing/2014/main" id="{385F9BCB-7AEF-4348-CFE5-02BE5E88368E}"/>
                </a:ext>
              </a:extLst>
            </p:cNvPr>
            <p:cNvSpPr/>
            <p:nvPr/>
          </p:nvSpPr>
          <p:spPr>
            <a:xfrm>
              <a:off x="480870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4836;p75">
              <a:extLst>
                <a:ext uri="{FF2B5EF4-FFF2-40B4-BE49-F238E27FC236}">
                  <a16:creationId xmlns:a16="http://schemas.microsoft.com/office/drawing/2014/main" id="{16EDB08F-1CB1-8139-81EA-9E0B57E79F69}"/>
                </a:ext>
              </a:extLst>
            </p:cNvPr>
            <p:cNvSpPr/>
            <p:nvPr/>
          </p:nvSpPr>
          <p:spPr>
            <a:xfrm>
              <a:off x="480870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4837;p75">
              <a:extLst>
                <a:ext uri="{FF2B5EF4-FFF2-40B4-BE49-F238E27FC236}">
                  <a16:creationId xmlns:a16="http://schemas.microsoft.com/office/drawing/2014/main" id="{1786CEA6-2A69-EEEC-7D0C-C304DDB5E325}"/>
                </a:ext>
              </a:extLst>
            </p:cNvPr>
            <p:cNvSpPr/>
            <p:nvPr/>
          </p:nvSpPr>
          <p:spPr>
            <a:xfrm>
              <a:off x="480870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4838;p75">
              <a:extLst>
                <a:ext uri="{FF2B5EF4-FFF2-40B4-BE49-F238E27FC236}">
                  <a16:creationId xmlns:a16="http://schemas.microsoft.com/office/drawing/2014/main" id="{27CE7FA7-A2E9-90EA-2667-9D417E309FF8}"/>
                </a:ext>
              </a:extLst>
            </p:cNvPr>
            <p:cNvSpPr/>
            <p:nvPr/>
          </p:nvSpPr>
          <p:spPr>
            <a:xfrm>
              <a:off x="48087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4839;p75">
              <a:extLst>
                <a:ext uri="{FF2B5EF4-FFF2-40B4-BE49-F238E27FC236}">
                  <a16:creationId xmlns:a16="http://schemas.microsoft.com/office/drawing/2014/main" id="{58D10587-658F-73A5-2144-061A3C028421}"/>
                </a:ext>
              </a:extLst>
            </p:cNvPr>
            <p:cNvSpPr/>
            <p:nvPr/>
          </p:nvSpPr>
          <p:spPr>
            <a:xfrm>
              <a:off x="480870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4840;p75">
              <a:extLst>
                <a:ext uri="{FF2B5EF4-FFF2-40B4-BE49-F238E27FC236}">
                  <a16:creationId xmlns:a16="http://schemas.microsoft.com/office/drawing/2014/main" id="{A437DAFB-925A-EE9A-4BD4-168E10A5A58D}"/>
                </a:ext>
              </a:extLst>
            </p:cNvPr>
            <p:cNvSpPr/>
            <p:nvPr/>
          </p:nvSpPr>
          <p:spPr>
            <a:xfrm>
              <a:off x="480870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4841;p75">
              <a:extLst>
                <a:ext uri="{FF2B5EF4-FFF2-40B4-BE49-F238E27FC236}">
                  <a16:creationId xmlns:a16="http://schemas.microsoft.com/office/drawing/2014/main" id="{2271CFF5-307C-9D81-39E2-CC0306356F3A}"/>
                </a:ext>
              </a:extLst>
            </p:cNvPr>
            <p:cNvSpPr/>
            <p:nvPr/>
          </p:nvSpPr>
          <p:spPr>
            <a:xfrm>
              <a:off x="480870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4842;p75">
              <a:extLst>
                <a:ext uri="{FF2B5EF4-FFF2-40B4-BE49-F238E27FC236}">
                  <a16:creationId xmlns:a16="http://schemas.microsoft.com/office/drawing/2014/main" id="{6B4AB346-4CAE-F6DB-A4B9-04E745B79F89}"/>
                </a:ext>
              </a:extLst>
            </p:cNvPr>
            <p:cNvSpPr/>
            <p:nvPr/>
          </p:nvSpPr>
          <p:spPr>
            <a:xfrm>
              <a:off x="4884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4843;p75">
              <a:extLst>
                <a:ext uri="{FF2B5EF4-FFF2-40B4-BE49-F238E27FC236}">
                  <a16:creationId xmlns:a16="http://schemas.microsoft.com/office/drawing/2014/main" id="{DA0D4A76-FDB0-2CF3-5CBA-1AB8C42F2120}"/>
                </a:ext>
              </a:extLst>
            </p:cNvPr>
            <p:cNvSpPr/>
            <p:nvPr/>
          </p:nvSpPr>
          <p:spPr>
            <a:xfrm>
              <a:off x="4884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4844;p75">
              <a:extLst>
                <a:ext uri="{FF2B5EF4-FFF2-40B4-BE49-F238E27FC236}">
                  <a16:creationId xmlns:a16="http://schemas.microsoft.com/office/drawing/2014/main" id="{B6B5D184-13EC-C0E8-25CC-703667E92728}"/>
                </a:ext>
              </a:extLst>
            </p:cNvPr>
            <p:cNvSpPr/>
            <p:nvPr/>
          </p:nvSpPr>
          <p:spPr>
            <a:xfrm>
              <a:off x="4884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4845;p75">
              <a:extLst>
                <a:ext uri="{FF2B5EF4-FFF2-40B4-BE49-F238E27FC236}">
                  <a16:creationId xmlns:a16="http://schemas.microsoft.com/office/drawing/2014/main" id="{5D2C065D-3042-0175-AFB8-319382B29F4F}"/>
                </a:ext>
              </a:extLst>
            </p:cNvPr>
            <p:cNvSpPr/>
            <p:nvPr/>
          </p:nvSpPr>
          <p:spPr>
            <a:xfrm>
              <a:off x="4884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4846;p75">
              <a:extLst>
                <a:ext uri="{FF2B5EF4-FFF2-40B4-BE49-F238E27FC236}">
                  <a16:creationId xmlns:a16="http://schemas.microsoft.com/office/drawing/2014/main" id="{F9B197C7-C80E-6695-5783-68779BA5BBB9}"/>
                </a:ext>
              </a:extLst>
            </p:cNvPr>
            <p:cNvSpPr/>
            <p:nvPr/>
          </p:nvSpPr>
          <p:spPr>
            <a:xfrm>
              <a:off x="4884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4847;p75">
              <a:extLst>
                <a:ext uri="{FF2B5EF4-FFF2-40B4-BE49-F238E27FC236}">
                  <a16:creationId xmlns:a16="http://schemas.microsoft.com/office/drawing/2014/main" id="{1F4E7E8A-49FF-C51D-DF0A-8C48517E0B06}"/>
                </a:ext>
              </a:extLst>
            </p:cNvPr>
            <p:cNvSpPr/>
            <p:nvPr/>
          </p:nvSpPr>
          <p:spPr>
            <a:xfrm>
              <a:off x="488490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4848;p75">
              <a:extLst>
                <a:ext uri="{FF2B5EF4-FFF2-40B4-BE49-F238E27FC236}">
                  <a16:creationId xmlns:a16="http://schemas.microsoft.com/office/drawing/2014/main" id="{939F3BC0-C5FE-2129-5E5F-5AFCBD0FF766}"/>
                </a:ext>
              </a:extLst>
            </p:cNvPr>
            <p:cNvSpPr/>
            <p:nvPr/>
          </p:nvSpPr>
          <p:spPr>
            <a:xfrm>
              <a:off x="4884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4849;p75">
              <a:extLst>
                <a:ext uri="{FF2B5EF4-FFF2-40B4-BE49-F238E27FC236}">
                  <a16:creationId xmlns:a16="http://schemas.microsoft.com/office/drawing/2014/main" id="{2566B410-C15A-08EF-8CBD-175613E7543C}"/>
                </a:ext>
              </a:extLst>
            </p:cNvPr>
            <p:cNvSpPr/>
            <p:nvPr/>
          </p:nvSpPr>
          <p:spPr>
            <a:xfrm>
              <a:off x="4884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4850;p75">
              <a:extLst>
                <a:ext uri="{FF2B5EF4-FFF2-40B4-BE49-F238E27FC236}">
                  <a16:creationId xmlns:a16="http://schemas.microsoft.com/office/drawing/2014/main" id="{0A895685-A289-3F69-8117-167426692F52}"/>
                </a:ext>
              </a:extLst>
            </p:cNvPr>
            <p:cNvSpPr/>
            <p:nvPr/>
          </p:nvSpPr>
          <p:spPr>
            <a:xfrm>
              <a:off x="4884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4851;p75">
              <a:extLst>
                <a:ext uri="{FF2B5EF4-FFF2-40B4-BE49-F238E27FC236}">
                  <a16:creationId xmlns:a16="http://schemas.microsoft.com/office/drawing/2014/main" id="{16AD4972-D4A3-B06C-9B43-8E7D8D4E12F8}"/>
                </a:ext>
              </a:extLst>
            </p:cNvPr>
            <p:cNvSpPr/>
            <p:nvPr/>
          </p:nvSpPr>
          <p:spPr>
            <a:xfrm>
              <a:off x="4884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4852;p75">
              <a:extLst>
                <a:ext uri="{FF2B5EF4-FFF2-40B4-BE49-F238E27FC236}">
                  <a16:creationId xmlns:a16="http://schemas.microsoft.com/office/drawing/2014/main" id="{3A924459-1359-20DB-2983-9A6EF286247C}"/>
                </a:ext>
              </a:extLst>
            </p:cNvPr>
            <p:cNvSpPr/>
            <p:nvPr/>
          </p:nvSpPr>
          <p:spPr>
            <a:xfrm>
              <a:off x="4884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4853;p75">
              <a:extLst>
                <a:ext uri="{FF2B5EF4-FFF2-40B4-BE49-F238E27FC236}">
                  <a16:creationId xmlns:a16="http://schemas.microsoft.com/office/drawing/2014/main" id="{147ED0E6-FCD0-FA51-1F4E-2EB027B1325F}"/>
                </a:ext>
              </a:extLst>
            </p:cNvPr>
            <p:cNvSpPr/>
            <p:nvPr/>
          </p:nvSpPr>
          <p:spPr>
            <a:xfrm>
              <a:off x="4884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4854;p75">
              <a:extLst>
                <a:ext uri="{FF2B5EF4-FFF2-40B4-BE49-F238E27FC236}">
                  <a16:creationId xmlns:a16="http://schemas.microsoft.com/office/drawing/2014/main" id="{5361511C-B210-2895-20F2-C3B4262B29B8}"/>
                </a:ext>
              </a:extLst>
            </p:cNvPr>
            <p:cNvSpPr/>
            <p:nvPr/>
          </p:nvSpPr>
          <p:spPr>
            <a:xfrm>
              <a:off x="4884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4855;p75">
              <a:extLst>
                <a:ext uri="{FF2B5EF4-FFF2-40B4-BE49-F238E27FC236}">
                  <a16:creationId xmlns:a16="http://schemas.microsoft.com/office/drawing/2014/main" id="{6DCD3168-9BE5-3909-20BD-598E0989A7D0}"/>
                </a:ext>
              </a:extLst>
            </p:cNvPr>
            <p:cNvSpPr/>
            <p:nvPr/>
          </p:nvSpPr>
          <p:spPr>
            <a:xfrm>
              <a:off x="4884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4856;p75">
              <a:extLst>
                <a:ext uri="{FF2B5EF4-FFF2-40B4-BE49-F238E27FC236}">
                  <a16:creationId xmlns:a16="http://schemas.microsoft.com/office/drawing/2014/main" id="{5659AE9E-B0B1-BAC4-2459-DF671A575DF0}"/>
                </a:ext>
              </a:extLst>
            </p:cNvPr>
            <p:cNvSpPr/>
            <p:nvPr/>
          </p:nvSpPr>
          <p:spPr>
            <a:xfrm>
              <a:off x="4884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4857;p75">
              <a:extLst>
                <a:ext uri="{FF2B5EF4-FFF2-40B4-BE49-F238E27FC236}">
                  <a16:creationId xmlns:a16="http://schemas.microsoft.com/office/drawing/2014/main" id="{6E5E8BE4-57EE-97B5-0971-FC9F05DC2E1D}"/>
                </a:ext>
              </a:extLst>
            </p:cNvPr>
            <p:cNvSpPr/>
            <p:nvPr/>
          </p:nvSpPr>
          <p:spPr>
            <a:xfrm>
              <a:off x="49611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4858;p75">
              <a:extLst>
                <a:ext uri="{FF2B5EF4-FFF2-40B4-BE49-F238E27FC236}">
                  <a16:creationId xmlns:a16="http://schemas.microsoft.com/office/drawing/2014/main" id="{13040C56-02C8-E298-A32A-3D1DEC05EE4D}"/>
                </a:ext>
              </a:extLst>
            </p:cNvPr>
            <p:cNvSpPr/>
            <p:nvPr/>
          </p:nvSpPr>
          <p:spPr>
            <a:xfrm>
              <a:off x="4961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4859;p75">
              <a:extLst>
                <a:ext uri="{FF2B5EF4-FFF2-40B4-BE49-F238E27FC236}">
                  <a16:creationId xmlns:a16="http://schemas.microsoft.com/office/drawing/2014/main" id="{B2C4FD40-66B5-BBF5-BBF6-8666570D2EE4}"/>
                </a:ext>
              </a:extLst>
            </p:cNvPr>
            <p:cNvSpPr/>
            <p:nvPr/>
          </p:nvSpPr>
          <p:spPr>
            <a:xfrm>
              <a:off x="4961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4860;p75">
              <a:extLst>
                <a:ext uri="{FF2B5EF4-FFF2-40B4-BE49-F238E27FC236}">
                  <a16:creationId xmlns:a16="http://schemas.microsoft.com/office/drawing/2014/main" id="{0AC0CC4D-50C5-5328-2C0E-D120DF13EA15}"/>
                </a:ext>
              </a:extLst>
            </p:cNvPr>
            <p:cNvSpPr/>
            <p:nvPr/>
          </p:nvSpPr>
          <p:spPr>
            <a:xfrm>
              <a:off x="4961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4861;p75">
              <a:extLst>
                <a:ext uri="{FF2B5EF4-FFF2-40B4-BE49-F238E27FC236}">
                  <a16:creationId xmlns:a16="http://schemas.microsoft.com/office/drawing/2014/main" id="{95721025-A07C-BAA7-01CC-968E615759A8}"/>
                </a:ext>
              </a:extLst>
            </p:cNvPr>
            <p:cNvSpPr/>
            <p:nvPr/>
          </p:nvSpPr>
          <p:spPr>
            <a:xfrm>
              <a:off x="49611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4862;p75">
              <a:extLst>
                <a:ext uri="{FF2B5EF4-FFF2-40B4-BE49-F238E27FC236}">
                  <a16:creationId xmlns:a16="http://schemas.microsoft.com/office/drawing/2014/main" id="{654336AA-1AAA-CB7F-F50D-E6BCE18AEDE2}"/>
                </a:ext>
              </a:extLst>
            </p:cNvPr>
            <p:cNvSpPr/>
            <p:nvPr/>
          </p:nvSpPr>
          <p:spPr>
            <a:xfrm>
              <a:off x="4961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4863;p75">
              <a:extLst>
                <a:ext uri="{FF2B5EF4-FFF2-40B4-BE49-F238E27FC236}">
                  <a16:creationId xmlns:a16="http://schemas.microsoft.com/office/drawing/2014/main" id="{5539FD60-2C53-BB4A-E7F0-8F39953A7347}"/>
                </a:ext>
              </a:extLst>
            </p:cNvPr>
            <p:cNvSpPr/>
            <p:nvPr/>
          </p:nvSpPr>
          <p:spPr>
            <a:xfrm>
              <a:off x="49611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4864;p75">
              <a:extLst>
                <a:ext uri="{FF2B5EF4-FFF2-40B4-BE49-F238E27FC236}">
                  <a16:creationId xmlns:a16="http://schemas.microsoft.com/office/drawing/2014/main" id="{E3669978-149D-73F4-4796-3229CD3EE9B9}"/>
                </a:ext>
              </a:extLst>
            </p:cNvPr>
            <p:cNvSpPr/>
            <p:nvPr/>
          </p:nvSpPr>
          <p:spPr>
            <a:xfrm>
              <a:off x="49611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4865;p75">
              <a:extLst>
                <a:ext uri="{FF2B5EF4-FFF2-40B4-BE49-F238E27FC236}">
                  <a16:creationId xmlns:a16="http://schemas.microsoft.com/office/drawing/2014/main" id="{B9126F88-7EFB-0395-A749-303671EDC135}"/>
                </a:ext>
              </a:extLst>
            </p:cNvPr>
            <p:cNvSpPr/>
            <p:nvPr/>
          </p:nvSpPr>
          <p:spPr>
            <a:xfrm>
              <a:off x="49611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4866;p75">
              <a:extLst>
                <a:ext uri="{FF2B5EF4-FFF2-40B4-BE49-F238E27FC236}">
                  <a16:creationId xmlns:a16="http://schemas.microsoft.com/office/drawing/2014/main" id="{269C06CF-6EC3-283C-7447-8D65CAE57930}"/>
                </a:ext>
              </a:extLst>
            </p:cNvPr>
            <p:cNvSpPr/>
            <p:nvPr/>
          </p:nvSpPr>
          <p:spPr>
            <a:xfrm>
              <a:off x="49611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4867;p75">
              <a:extLst>
                <a:ext uri="{FF2B5EF4-FFF2-40B4-BE49-F238E27FC236}">
                  <a16:creationId xmlns:a16="http://schemas.microsoft.com/office/drawing/2014/main" id="{9A6015B6-B11D-4B99-23C8-3413368A10FF}"/>
                </a:ext>
              </a:extLst>
            </p:cNvPr>
            <p:cNvSpPr/>
            <p:nvPr/>
          </p:nvSpPr>
          <p:spPr>
            <a:xfrm>
              <a:off x="49611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4868;p75">
              <a:extLst>
                <a:ext uri="{FF2B5EF4-FFF2-40B4-BE49-F238E27FC236}">
                  <a16:creationId xmlns:a16="http://schemas.microsoft.com/office/drawing/2014/main" id="{B0195D88-AD3D-5504-1DA8-F753DD98BFD7}"/>
                </a:ext>
              </a:extLst>
            </p:cNvPr>
            <p:cNvSpPr/>
            <p:nvPr/>
          </p:nvSpPr>
          <p:spPr>
            <a:xfrm>
              <a:off x="49611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4869;p75">
              <a:extLst>
                <a:ext uri="{FF2B5EF4-FFF2-40B4-BE49-F238E27FC236}">
                  <a16:creationId xmlns:a16="http://schemas.microsoft.com/office/drawing/2014/main" id="{4E871E90-C88F-B394-12D7-B68D57781B5D}"/>
                </a:ext>
              </a:extLst>
            </p:cNvPr>
            <p:cNvSpPr/>
            <p:nvPr/>
          </p:nvSpPr>
          <p:spPr>
            <a:xfrm>
              <a:off x="49611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4870;p75">
              <a:extLst>
                <a:ext uri="{FF2B5EF4-FFF2-40B4-BE49-F238E27FC236}">
                  <a16:creationId xmlns:a16="http://schemas.microsoft.com/office/drawing/2014/main" id="{7393DBFF-69B6-D813-2AA9-F5669F113E3D}"/>
                </a:ext>
              </a:extLst>
            </p:cNvPr>
            <p:cNvSpPr/>
            <p:nvPr/>
          </p:nvSpPr>
          <p:spPr>
            <a:xfrm>
              <a:off x="49611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4871;p75">
              <a:extLst>
                <a:ext uri="{FF2B5EF4-FFF2-40B4-BE49-F238E27FC236}">
                  <a16:creationId xmlns:a16="http://schemas.microsoft.com/office/drawing/2014/main" id="{26B3B314-5DF7-0BC0-9DFB-A47E3C50BECE}"/>
                </a:ext>
              </a:extLst>
            </p:cNvPr>
            <p:cNvSpPr/>
            <p:nvPr/>
          </p:nvSpPr>
          <p:spPr>
            <a:xfrm>
              <a:off x="50373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4872;p75">
              <a:extLst>
                <a:ext uri="{FF2B5EF4-FFF2-40B4-BE49-F238E27FC236}">
                  <a16:creationId xmlns:a16="http://schemas.microsoft.com/office/drawing/2014/main" id="{543C30FD-FA57-5F33-A8E3-B2E3910D20C2}"/>
                </a:ext>
              </a:extLst>
            </p:cNvPr>
            <p:cNvSpPr/>
            <p:nvPr/>
          </p:nvSpPr>
          <p:spPr>
            <a:xfrm>
              <a:off x="5037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4873;p75">
              <a:extLst>
                <a:ext uri="{FF2B5EF4-FFF2-40B4-BE49-F238E27FC236}">
                  <a16:creationId xmlns:a16="http://schemas.microsoft.com/office/drawing/2014/main" id="{DABC79B1-9F28-E10F-FA93-24846239EDCF}"/>
                </a:ext>
              </a:extLst>
            </p:cNvPr>
            <p:cNvSpPr/>
            <p:nvPr/>
          </p:nvSpPr>
          <p:spPr>
            <a:xfrm>
              <a:off x="5037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4874;p75">
              <a:extLst>
                <a:ext uri="{FF2B5EF4-FFF2-40B4-BE49-F238E27FC236}">
                  <a16:creationId xmlns:a16="http://schemas.microsoft.com/office/drawing/2014/main" id="{1FEEEAEF-8923-59AE-7159-15F527E9363F}"/>
                </a:ext>
              </a:extLst>
            </p:cNvPr>
            <p:cNvSpPr/>
            <p:nvPr/>
          </p:nvSpPr>
          <p:spPr>
            <a:xfrm>
              <a:off x="5037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4875;p75">
              <a:extLst>
                <a:ext uri="{FF2B5EF4-FFF2-40B4-BE49-F238E27FC236}">
                  <a16:creationId xmlns:a16="http://schemas.microsoft.com/office/drawing/2014/main" id="{994231D0-A79C-104F-1B51-268CFB91B0E1}"/>
                </a:ext>
              </a:extLst>
            </p:cNvPr>
            <p:cNvSpPr/>
            <p:nvPr/>
          </p:nvSpPr>
          <p:spPr>
            <a:xfrm>
              <a:off x="5037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4876;p75">
              <a:extLst>
                <a:ext uri="{FF2B5EF4-FFF2-40B4-BE49-F238E27FC236}">
                  <a16:creationId xmlns:a16="http://schemas.microsoft.com/office/drawing/2014/main" id="{530D4D31-F0C6-8407-9E6F-E777E7310059}"/>
                </a:ext>
              </a:extLst>
            </p:cNvPr>
            <p:cNvSpPr/>
            <p:nvPr/>
          </p:nvSpPr>
          <p:spPr>
            <a:xfrm>
              <a:off x="5037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4877;p75">
              <a:extLst>
                <a:ext uri="{FF2B5EF4-FFF2-40B4-BE49-F238E27FC236}">
                  <a16:creationId xmlns:a16="http://schemas.microsoft.com/office/drawing/2014/main" id="{A3088B60-D9E7-7838-3F72-E6533FCB47AD}"/>
                </a:ext>
              </a:extLst>
            </p:cNvPr>
            <p:cNvSpPr/>
            <p:nvPr/>
          </p:nvSpPr>
          <p:spPr>
            <a:xfrm>
              <a:off x="50373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4878;p75">
              <a:extLst>
                <a:ext uri="{FF2B5EF4-FFF2-40B4-BE49-F238E27FC236}">
                  <a16:creationId xmlns:a16="http://schemas.microsoft.com/office/drawing/2014/main" id="{93CE2432-FFE7-9E82-831A-2ED10D2B10C4}"/>
                </a:ext>
              </a:extLst>
            </p:cNvPr>
            <p:cNvSpPr/>
            <p:nvPr/>
          </p:nvSpPr>
          <p:spPr>
            <a:xfrm>
              <a:off x="50373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4879;p75">
              <a:extLst>
                <a:ext uri="{FF2B5EF4-FFF2-40B4-BE49-F238E27FC236}">
                  <a16:creationId xmlns:a16="http://schemas.microsoft.com/office/drawing/2014/main" id="{BA63C904-4047-F981-C89C-E71B38B14A81}"/>
                </a:ext>
              </a:extLst>
            </p:cNvPr>
            <p:cNvSpPr/>
            <p:nvPr/>
          </p:nvSpPr>
          <p:spPr>
            <a:xfrm>
              <a:off x="50373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4880;p75">
              <a:extLst>
                <a:ext uri="{FF2B5EF4-FFF2-40B4-BE49-F238E27FC236}">
                  <a16:creationId xmlns:a16="http://schemas.microsoft.com/office/drawing/2014/main" id="{0406EAC7-5AA9-5005-997F-8FD7A287D58C}"/>
                </a:ext>
              </a:extLst>
            </p:cNvPr>
            <p:cNvSpPr/>
            <p:nvPr/>
          </p:nvSpPr>
          <p:spPr>
            <a:xfrm>
              <a:off x="50373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4881;p75">
              <a:extLst>
                <a:ext uri="{FF2B5EF4-FFF2-40B4-BE49-F238E27FC236}">
                  <a16:creationId xmlns:a16="http://schemas.microsoft.com/office/drawing/2014/main" id="{98D5F69A-F0E9-74FB-7AF2-24A2CE34FC7F}"/>
                </a:ext>
              </a:extLst>
            </p:cNvPr>
            <p:cNvSpPr/>
            <p:nvPr/>
          </p:nvSpPr>
          <p:spPr>
            <a:xfrm>
              <a:off x="50373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4882;p75">
              <a:extLst>
                <a:ext uri="{FF2B5EF4-FFF2-40B4-BE49-F238E27FC236}">
                  <a16:creationId xmlns:a16="http://schemas.microsoft.com/office/drawing/2014/main" id="{B8A79AE7-A507-42C0-3087-14153448E7FF}"/>
                </a:ext>
              </a:extLst>
            </p:cNvPr>
            <p:cNvSpPr/>
            <p:nvPr/>
          </p:nvSpPr>
          <p:spPr>
            <a:xfrm>
              <a:off x="50373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4883;p75">
              <a:extLst>
                <a:ext uri="{FF2B5EF4-FFF2-40B4-BE49-F238E27FC236}">
                  <a16:creationId xmlns:a16="http://schemas.microsoft.com/office/drawing/2014/main" id="{DA1A200F-9866-1BCD-ECD6-37DA08878E58}"/>
                </a:ext>
              </a:extLst>
            </p:cNvPr>
            <p:cNvSpPr/>
            <p:nvPr/>
          </p:nvSpPr>
          <p:spPr>
            <a:xfrm>
              <a:off x="50373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4884;p75">
              <a:extLst>
                <a:ext uri="{FF2B5EF4-FFF2-40B4-BE49-F238E27FC236}">
                  <a16:creationId xmlns:a16="http://schemas.microsoft.com/office/drawing/2014/main" id="{88F9D80A-7F9B-B2C8-FBB0-663FE4A34E52}"/>
                </a:ext>
              </a:extLst>
            </p:cNvPr>
            <p:cNvSpPr/>
            <p:nvPr/>
          </p:nvSpPr>
          <p:spPr>
            <a:xfrm>
              <a:off x="50373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4885;p75">
              <a:extLst>
                <a:ext uri="{FF2B5EF4-FFF2-40B4-BE49-F238E27FC236}">
                  <a16:creationId xmlns:a16="http://schemas.microsoft.com/office/drawing/2014/main" id="{56C53D3F-96BB-A263-F117-186463EDA7E8}"/>
                </a:ext>
              </a:extLst>
            </p:cNvPr>
            <p:cNvSpPr/>
            <p:nvPr/>
          </p:nvSpPr>
          <p:spPr>
            <a:xfrm>
              <a:off x="511335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4886;p75">
              <a:extLst>
                <a:ext uri="{FF2B5EF4-FFF2-40B4-BE49-F238E27FC236}">
                  <a16:creationId xmlns:a16="http://schemas.microsoft.com/office/drawing/2014/main" id="{C6811980-2EA7-9611-C1FC-429C72AE30DA}"/>
                </a:ext>
              </a:extLst>
            </p:cNvPr>
            <p:cNvSpPr/>
            <p:nvPr/>
          </p:nvSpPr>
          <p:spPr>
            <a:xfrm>
              <a:off x="511335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4887;p75">
              <a:extLst>
                <a:ext uri="{FF2B5EF4-FFF2-40B4-BE49-F238E27FC236}">
                  <a16:creationId xmlns:a16="http://schemas.microsoft.com/office/drawing/2014/main" id="{929A2E86-A177-9365-7277-F59A00E57BAE}"/>
                </a:ext>
              </a:extLst>
            </p:cNvPr>
            <p:cNvSpPr/>
            <p:nvPr/>
          </p:nvSpPr>
          <p:spPr>
            <a:xfrm>
              <a:off x="51895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4888;p75">
              <a:extLst>
                <a:ext uri="{FF2B5EF4-FFF2-40B4-BE49-F238E27FC236}">
                  <a16:creationId xmlns:a16="http://schemas.microsoft.com/office/drawing/2014/main" id="{E9D7601F-6C2D-8763-D442-451E8166A9BD}"/>
                </a:ext>
              </a:extLst>
            </p:cNvPr>
            <p:cNvSpPr/>
            <p:nvPr/>
          </p:nvSpPr>
          <p:spPr>
            <a:xfrm>
              <a:off x="51895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4889;p75">
              <a:extLst>
                <a:ext uri="{FF2B5EF4-FFF2-40B4-BE49-F238E27FC236}">
                  <a16:creationId xmlns:a16="http://schemas.microsoft.com/office/drawing/2014/main" id="{00164FC5-0C2D-FDE0-6F7F-21A68DBB8D24}"/>
                </a:ext>
              </a:extLst>
            </p:cNvPr>
            <p:cNvSpPr/>
            <p:nvPr/>
          </p:nvSpPr>
          <p:spPr>
            <a:xfrm>
              <a:off x="5189550" y="157140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4890;p75">
              <a:extLst>
                <a:ext uri="{FF2B5EF4-FFF2-40B4-BE49-F238E27FC236}">
                  <a16:creationId xmlns:a16="http://schemas.microsoft.com/office/drawing/2014/main" id="{BD9A8FE4-C400-C567-A018-2CDF725E7AC5}"/>
                </a:ext>
              </a:extLst>
            </p:cNvPr>
            <p:cNvSpPr/>
            <p:nvPr/>
          </p:nvSpPr>
          <p:spPr>
            <a:xfrm>
              <a:off x="5189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4891;p75">
              <a:extLst>
                <a:ext uri="{FF2B5EF4-FFF2-40B4-BE49-F238E27FC236}">
                  <a16:creationId xmlns:a16="http://schemas.microsoft.com/office/drawing/2014/main" id="{04D8B9F3-C578-E852-764A-418854179054}"/>
                </a:ext>
              </a:extLst>
            </p:cNvPr>
            <p:cNvSpPr/>
            <p:nvPr/>
          </p:nvSpPr>
          <p:spPr>
            <a:xfrm>
              <a:off x="51895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4892;p75">
              <a:extLst>
                <a:ext uri="{FF2B5EF4-FFF2-40B4-BE49-F238E27FC236}">
                  <a16:creationId xmlns:a16="http://schemas.microsoft.com/office/drawing/2014/main" id="{712151AD-7531-B3D7-BC24-D00824FB44F0}"/>
                </a:ext>
              </a:extLst>
            </p:cNvPr>
            <p:cNvSpPr/>
            <p:nvPr/>
          </p:nvSpPr>
          <p:spPr>
            <a:xfrm>
              <a:off x="51895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4893;p75">
              <a:extLst>
                <a:ext uri="{FF2B5EF4-FFF2-40B4-BE49-F238E27FC236}">
                  <a16:creationId xmlns:a16="http://schemas.microsoft.com/office/drawing/2014/main" id="{CA20EA02-0E30-6335-E596-1BC9B69F5657}"/>
                </a:ext>
              </a:extLst>
            </p:cNvPr>
            <p:cNvSpPr/>
            <p:nvPr/>
          </p:nvSpPr>
          <p:spPr>
            <a:xfrm>
              <a:off x="518955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4894;p75">
              <a:extLst>
                <a:ext uri="{FF2B5EF4-FFF2-40B4-BE49-F238E27FC236}">
                  <a16:creationId xmlns:a16="http://schemas.microsoft.com/office/drawing/2014/main" id="{60C4B56B-67EB-2324-51E0-9B8DDD69E28F}"/>
                </a:ext>
              </a:extLst>
            </p:cNvPr>
            <p:cNvSpPr/>
            <p:nvPr/>
          </p:nvSpPr>
          <p:spPr>
            <a:xfrm>
              <a:off x="5189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4895;p75">
              <a:extLst>
                <a:ext uri="{FF2B5EF4-FFF2-40B4-BE49-F238E27FC236}">
                  <a16:creationId xmlns:a16="http://schemas.microsoft.com/office/drawing/2014/main" id="{5D0B9574-E800-814B-F372-2EA904776F17}"/>
                </a:ext>
              </a:extLst>
            </p:cNvPr>
            <p:cNvSpPr/>
            <p:nvPr/>
          </p:nvSpPr>
          <p:spPr>
            <a:xfrm>
              <a:off x="5189550" y="20282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4896;p75">
              <a:extLst>
                <a:ext uri="{FF2B5EF4-FFF2-40B4-BE49-F238E27FC236}">
                  <a16:creationId xmlns:a16="http://schemas.microsoft.com/office/drawing/2014/main" id="{D5595D3A-DC3E-9B8F-7B6A-16A8B2E4F9E9}"/>
                </a:ext>
              </a:extLst>
            </p:cNvPr>
            <p:cNvSpPr/>
            <p:nvPr/>
          </p:nvSpPr>
          <p:spPr>
            <a:xfrm>
              <a:off x="5189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4897;p75">
              <a:extLst>
                <a:ext uri="{FF2B5EF4-FFF2-40B4-BE49-F238E27FC236}">
                  <a16:creationId xmlns:a16="http://schemas.microsoft.com/office/drawing/2014/main" id="{5E2D15BF-AF87-43FC-37B7-997D9FCA1172}"/>
                </a:ext>
              </a:extLst>
            </p:cNvPr>
            <p:cNvSpPr/>
            <p:nvPr/>
          </p:nvSpPr>
          <p:spPr>
            <a:xfrm>
              <a:off x="5189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4898;p75">
              <a:extLst>
                <a:ext uri="{FF2B5EF4-FFF2-40B4-BE49-F238E27FC236}">
                  <a16:creationId xmlns:a16="http://schemas.microsoft.com/office/drawing/2014/main" id="{0D4F2432-A63C-E848-4E27-77E0F91337C4}"/>
                </a:ext>
              </a:extLst>
            </p:cNvPr>
            <p:cNvSpPr/>
            <p:nvPr/>
          </p:nvSpPr>
          <p:spPr>
            <a:xfrm>
              <a:off x="5189550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4899;p75">
              <a:extLst>
                <a:ext uri="{FF2B5EF4-FFF2-40B4-BE49-F238E27FC236}">
                  <a16:creationId xmlns:a16="http://schemas.microsoft.com/office/drawing/2014/main" id="{A1A0D4A3-40FD-6D4C-CBEA-0FCDE80B07E8}"/>
                </a:ext>
              </a:extLst>
            </p:cNvPr>
            <p:cNvSpPr/>
            <p:nvPr/>
          </p:nvSpPr>
          <p:spPr>
            <a:xfrm>
              <a:off x="5189550" y="23331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4900;p75">
              <a:extLst>
                <a:ext uri="{FF2B5EF4-FFF2-40B4-BE49-F238E27FC236}">
                  <a16:creationId xmlns:a16="http://schemas.microsoft.com/office/drawing/2014/main" id="{FEB6A6A4-1A02-0E26-1C09-C0C0054B241A}"/>
                </a:ext>
              </a:extLst>
            </p:cNvPr>
            <p:cNvSpPr/>
            <p:nvPr/>
          </p:nvSpPr>
          <p:spPr>
            <a:xfrm>
              <a:off x="5189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4901;p75">
              <a:extLst>
                <a:ext uri="{FF2B5EF4-FFF2-40B4-BE49-F238E27FC236}">
                  <a16:creationId xmlns:a16="http://schemas.microsoft.com/office/drawing/2014/main" id="{941F9ABE-717C-8B00-493A-10D83091561E}"/>
                </a:ext>
              </a:extLst>
            </p:cNvPr>
            <p:cNvSpPr/>
            <p:nvPr/>
          </p:nvSpPr>
          <p:spPr>
            <a:xfrm>
              <a:off x="51895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4902;p75">
              <a:extLst>
                <a:ext uri="{FF2B5EF4-FFF2-40B4-BE49-F238E27FC236}">
                  <a16:creationId xmlns:a16="http://schemas.microsoft.com/office/drawing/2014/main" id="{7CA2C0BF-B488-A512-0588-9DFFF7AD6C46}"/>
                </a:ext>
              </a:extLst>
            </p:cNvPr>
            <p:cNvSpPr/>
            <p:nvPr/>
          </p:nvSpPr>
          <p:spPr>
            <a:xfrm>
              <a:off x="5189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4903;p75">
              <a:extLst>
                <a:ext uri="{FF2B5EF4-FFF2-40B4-BE49-F238E27FC236}">
                  <a16:creationId xmlns:a16="http://schemas.microsoft.com/office/drawing/2014/main" id="{635F0AAF-1AEF-8F65-F730-C8A4C8550E9A}"/>
                </a:ext>
              </a:extLst>
            </p:cNvPr>
            <p:cNvSpPr/>
            <p:nvPr/>
          </p:nvSpPr>
          <p:spPr>
            <a:xfrm>
              <a:off x="51895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4904;p75">
              <a:extLst>
                <a:ext uri="{FF2B5EF4-FFF2-40B4-BE49-F238E27FC236}">
                  <a16:creationId xmlns:a16="http://schemas.microsoft.com/office/drawing/2014/main" id="{A75D6DA8-C235-D7AC-B00D-C048E6F731C9}"/>
                </a:ext>
              </a:extLst>
            </p:cNvPr>
            <p:cNvSpPr/>
            <p:nvPr/>
          </p:nvSpPr>
          <p:spPr>
            <a:xfrm>
              <a:off x="51895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4905;p75">
              <a:extLst>
                <a:ext uri="{FF2B5EF4-FFF2-40B4-BE49-F238E27FC236}">
                  <a16:creationId xmlns:a16="http://schemas.microsoft.com/office/drawing/2014/main" id="{B2E525BA-7369-960D-661D-8617C1500718}"/>
                </a:ext>
              </a:extLst>
            </p:cNvPr>
            <p:cNvSpPr/>
            <p:nvPr/>
          </p:nvSpPr>
          <p:spPr>
            <a:xfrm>
              <a:off x="5265775" y="13427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4906;p75">
              <a:extLst>
                <a:ext uri="{FF2B5EF4-FFF2-40B4-BE49-F238E27FC236}">
                  <a16:creationId xmlns:a16="http://schemas.microsoft.com/office/drawing/2014/main" id="{C00DB33F-A0FA-558A-E399-8DF1C7873FDA}"/>
                </a:ext>
              </a:extLst>
            </p:cNvPr>
            <p:cNvSpPr/>
            <p:nvPr/>
          </p:nvSpPr>
          <p:spPr>
            <a:xfrm>
              <a:off x="52657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4907;p75">
              <a:extLst>
                <a:ext uri="{FF2B5EF4-FFF2-40B4-BE49-F238E27FC236}">
                  <a16:creationId xmlns:a16="http://schemas.microsoft.com/office/drawing/2014/main" id="{C810DAEA-ED9B-8DE9-139A-4BD6B740A77E}"/>
                </a:ext>
              </a:extLst>
            </p:cNvPr>
            <p:cNvSpPr/>
            <p:nvPr/>
          </p:nvSpPr>
          <p:spPr>
            <a:xfrm>
              <a:off x="52657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4908;p75">
              <a:extLst>
                <a:ext uri="{FF2B5EF4-FFF2-40B4-BE49-F238E27FC236}">
                  <a16:creationId xmlns:a16="http://schemas.microsoft.com/office/drawing/2014/main" id="{0F782AA4-ED92-D997-3D25-6501508A6324}"/>
                </a:ext>
              </a:extLst>
            </p:cNvPr>
            <p:cNvSpPr/>
            <p:nvPr/>
          </p:nvSpPr>
          <p:spPr>
            <a:xfrm>
              <a:off x="5265775" y="157140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4909;p75">
              <a:extLst>
                <a:ext uri="{FF2B5EF4-FFF2-40B4-BE49-F238E27FC236}">
                  <a16:creationId xmlns:a16="http://schemas.microsoft.com/office/drawing/2014/main" id="{FD39F7FD-B3E4-B669-FFCB-54EDF617D7F3}"/>
                </a:ext>
              </a:extLst>
            </p:cNvPr>
            <p:cNvSpPr/>
            <p:nvPr/>
          </p:nvSpPr>
          <p:spPr>
            <a:xfrm>
              <a:off x="52657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4910;p75">
              <a:extLst>
                <a:ext uri="{FF2B5EF4-FFF2-40B4-BE49-F238E27FC236}">
                  <a16:creationId xmlns:a16="http://schemas.microsoft.com/office/drawing/2014/main" id="{867495B5-CE29-73FE-2FA6-62768B6B2DAF}"/>
                </a:ext>
              </a:extLst>
            </p:cNvPr>
            <p:cNvSpPr/>
            <p:nvPr/>
          </p:nvSpPr>
          <p:spPr>
            <a:xfrm>
              <a:off x="52657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4911;p75">
              <a:extLst>
                <a:ext uri="{FF2B5EF4-FFF2-40B4-BE49-F238E27FC236}">
                  <a16:creationId xmlns:a16="http://schemas.microsoft.com/office/drawing/2014/main" id="{7CA78F0B-3779-8CF3-4FFF-CC310EBC50B0}"/>
                </a:ext>
              </a:extLst>
            </p:cNvPr>
            <p:cNvSpPr/>
            <p:nvPr/>
          </p:nvSpPr>
          <p:spPr>
            <a:xfrm>
              <a:off x="52657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4912;p75">
              <a:extLst>
                <a:ext uri="{FF2B5EF4-FFF2-40B4-BE49-F238E27FC236}">
                  <a16:creationId xmlns:a16="http://schemas.microsoft.com/office/drawing/2014/main" id="{F32C9FF3-0AFD-060A-D521-74BA144B26B9}"/>
                </a:ext>
              </a:extLst>
            </p:cNvPr>
            <p:cNvSpPr/>
            <p:nvPr/>
          </p:nvSpPr>
          <p:spPr>
            <a:xfrm>
              <a:off x="5265775" y="18760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4913;p75">
              <a:extLst>
                <a:ext uri="{FF2B5EF4-FFF2-40B4-BE49-F238E27FC236}">
                  <a16:creationId xmlns:a16="http://schemas.microsoft.com/office/drawing/2014/main" id="{D9CA0084-021C-CD52-3175-A14DB25AD224}"/>
                </a:ext>
              </a:extLst>
            </p:cNvPr>
            <p:cNvSpPr/>
            <p:nvPr/>
          </p:nvSpPr>
          <p:spPr>
            <a:xfrm>
              <a:off x="52657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4914;p75">
              <a:extLst>
                <a:ext uri="{FF2B5EF4-FFF2-40B4-BE49-F238E27FC236}">
                  <a16:creationId xmlns:a16="http://schemas.microsoft.com/office/drawing/2014/main" id="{439508E3-0316-4312-9046-126DEEBEC521}"/>
                </a:ext>
              </a:extLst>
            </p:cNvPr>
            <p:cNvSpPr/>
            <p:nvPr/>
          </p:nvSpPr>
          <p:spPr>
            <a:xfrm>
              <a:off x="5265775" y="20282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4915;p75">
              <a:extLst>
                <a:ext uri="{FF2B5EF4-FFF2-40B4-BE49-F238E27FC236}">
                  <a16:creationId xmlns:a16="http://schemas.microsoft.com/office/drawing/2014/main" id="{2096C3C3-0A8D-1C7D-8637-3E25716CD221}"/>
                </a:ext>
              </a:extLst>
            </p:cNvPr>
            <p:cNvSpPr/>
            <p:nvPr/>
          </p:nvSpPr>
          <p:spPr>
            <a:xfrm>
              <a:off x="52657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4916;p75">
              <a:extLst>
                <a:ext uri="{FF2B5EF4-FFF2-40B4-BE49-F238E27FC236}">
                  <a16:creationId xmlns:a16="http://schemas.microsoft.com/office/drawing/2014/main" id="{B64222A1-8376-7715-B39A-75E98DC11513}"/>
                </a:ext>
              </a:extLst>
            </p:cNvPr>
            <p:cNvSpPr/>
            <p:nvPr/>
          </p:nvSpPr>
          <p:spPr>
            <a:xfrm>
              <a:off x="52657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4917;p75">
              <a:extLst>
                <a:ext uri="{FF2B5EF4-FFF2-40B4-BE49-F238E27FC236}">
                  <a16:creationId xmlns:a16="http://schemas.microsoft.com/office/drawing/2014/main" id="{0D028078-3048-21B4-4235-CA62AA24D6A3}"/>
                </a:ext>
              </a:extLst>
            </p:cNvPr>
            <p:cNvSpPr/>
            <p:nvPr/>
          </p:nvSpPr>
          <p:spPr>
            <a:xfrm>
              <a:off x="5265775" y="225692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4918;p75">
              <a:extLst>
                <a:ext uri="{FF2B5EF4-FFF2-40B4-BE49-F238E27FC236}">
                  <a16:creationId xmlns:a16="http://schemas.microsoft.com/office/drawing/2014/main" id="{7A9E2010-CA5C-D3CB-24CE-E9A4FEB28DA5}"/>
                </a:ext>
              </a:extLst>
            </p:cNvPr>
            <p:cNvSpPr/>
            <p:nvPr/>
          </p:nvSpPr>
          <p:spPr>
            <a:xfrm>
              <a:off x="5265775" y="23331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4919;p75">
              <a:extLst>
                <a:ext uri="{FF2B5EF4-FFF2-40B4-BE49-F238E27FC236}">
                  <a16:creationId xmlns:a16="http://schemas.microsoft.com/office/drawing/2014/main" id="{A7440485-F251-A8A2-538A-C15B225EF79B}"/>
                </a:ext>
              </a:extLst>
            </p:cNvPr>
            <p:cNvSpPr/>
            <p:nvPr/>
          </p:nvSpPr>
          <p:spPr>
            <a:xfrm>
              <a:off x="52657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4920;p75">
              <a:extLst>
                <a:ext uri="{FF2B5EF4-FFF2-40B4-BE49-F238E27FC236}">
                  <a16:creationId xmlns:a16="http://schemas.microsoft.com/office/drawing/2014/main" id="{FEF60870-4CA9-E6E2-7A99-9A07D5C926AE}"/>
                </a:ext>
              </a:extLst>
            </p:cNvPr>
            <p:cNvSpPr/>
            <p:nvPr/>
          </p:nvSpPr>
          <p:spPr>
            <a:xfrm>
              <a:off x="5265775" y="24855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4921;p75">
              <a:extLst>
                <a:ext uri="{FF2B5EF4-FFF2-40B4-BE49-F238E27FC236}">
                  <a16:creationId xmlns:a16="http://schemas.microsoft.com/office/drawing/2014/main" id="{1B052465-FE2C-54D5-9166-9D0E5F770EFD}"/>
                </a:ext>
              </a:extLst>
            </p:cNvPr>
            <p:cNvSpPr/>
            <p:nvPr/>
          </p:nvSpPr>
          <p:spPr>
            <a:xfrm>
              <a:off x="52657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4922;p75">
              <a:extLst>
                <a:ext uri="{FF2B5EF4-FFF2-40B4-BE49-F238E27FC236}">
                  <a16:creationId xmlns:a16="http://schemas.microsoft.com/office/drawing/2014/main" id="{FDCFF80B-3621-8AB8-CAAB-478C51188745}"/>
                </a:ext>
              </a:extLst>
            </p:cNvPr>
            <p:cNvSpPr/>
            <p:nvPr/>
          </p:nvSpPr>
          <p:spPr>
            <a:xfrm>
              <a:off x="526577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4923;p75">
              <a:extLst>
                <a:ext uri="{FF2B5EF4-FFF2-40B4-BE49-F238E27FC236}">
                  <a16:creationId xmlns:a16="http://schemas.microsoft.com/office/drawing/2014/main" id="{3EB65DA9-8EF9-9026-BA2B-403D31FECE08}"/>
                </a:ext>
              </a:extLst>
            </p:cNvPr>
            <p:cNvSpPr/>
            <p:nvPr/>
          </p:nvSpPr>
          <p:spPr>
            <a:xfrm>
              <a:off x="53419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4924;p75">
              <a:extLst>
                <a:ext uri="{FF2B5EF4-FFF2-40B4-BE49-F238E27FC236}">
                  <a16:creationId xmlns:a16="http://schemas.microsoft.com/office/drawing/2014/main" id="{88B6CBB6-A5D4-F7A3-C313-E3417246E896}"/>
                </a:ext>
              </a:extLst>
            </p:cNvPr>
            <p:cNvSpPr/>
            <p:nvPr/>
          </p:nvSpPr>
          <p:spPr>
            <a:xfrm>
              <a:off x="53419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4925;p75">
              <a:extLst>
                <a:ext uri="{FF2B5EF4-FFF2-40B4-BE49-F238E27FC236}">
                  <a16:creationId xmlns:a16="http://schemas.microsoft.com/office/drawing/2014/main" id="{B70E657A-BBB0-FEB3-ECC5-CD1E6FEFBF1B}"/>
                </a:ext>
              </a:extLst>
            </p:cNvPr>
            <p:cNvSpPr/>
            <p:nvPr/>
          </p:nvSpPr>
          <p:spPr>
            <a:xfrm>
              <a:off x="53419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4926;p75">
              <a:extLst>
                <a:ext uri="{FF2B5EF4-FFF2-40B4-BE49-F238E27FC236}">
                  <a16:creationId xmlns:a16="http://schemas.microsoft.com/office/drawing/2014/main" id="{A1AF764D-1E1D-732D-E635-9C7F0C23A8E6}"/>
                </a:ext>
              </a:extLst>
            </p:cNvPr>
            <p:cNvSpPr/>
            <p:nvPr/>
          </p:nvSpPr>
          <p:spPr>
            <a:xfrm>
              <a:off x="5341975" y="1571400"/>
              <a:ext cx="62375" cy="53250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4927;p75">
              <a:extLst>
                <a:ext uri="{FF2B5EF4-FFF2-40B4-BE49-F238E27FC236}">
                  <a16:creationId xmlns:a16="http://schemas.microsoft.com/office/drawing/2014/main" id="{6010DDC4-A37E-6090-1C2B-44095DFA3357}"/>
                </a:ext>
              </a:extLst>
            </p:cNvPr>
            <p:cNvSpPr/>
            <p:nvPr/>
          </p:nvSpPr>
          <p:spPr>
            <a:xfrm>
              <a:off x="53419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4928;p75">
              <a:extLst>
                <a:ext uri="{FF2B5EF4-FFF2-40B4-BE49-F238E27FC236}">
                  <a16:creationId xmlns:a16="http://schemas.microsoft.com/office/drawing/2014/main" id="{D7D8997E-FA74-45CE-9DD1-3F00B02544B3}"/>
                </a:ext>
              </a:extLst>
            </p:cNvPr>
            <p:cNvSpPr/>
            <p:nvPr/>
          </p:nvSpPr>
          <p:spPr>
            <a:xfrm>
              <a:off x="53419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4929;p75">
              <a:extLst>
                <a:ext uri="{FF2B5EF4-FFF2-40B4-BE49-F238E27FC236}">
                  <a16:creationId xmlns:a16="http://schemas.microsoft.com/office/drawing/2014/main" id="{02469D7B-D62A-4514-DB0D-6A1DEE74DE6B}"/>
                </a:ext>
              </a:extLst>
            </p:cNvPr>
            <p:cNvSpPr/>
            <p:nvPr/>
          </p:nvSpPr>
          <p:spPr>
            <a:xfrm>
              <a:off x="53419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4930;p75">
              <a:extLst>
                <a:ext uri="{FF2B5EF4-FFF2-40B4-BE49-F238E27FC236}">
                  <a16:creationId xmlns:a16="http://schemas.microsoft.com/office/drawing/2014/main" id="{2B84281E-2808-11A5-A984-7FE05A10D3BB}"/>
                </a:ext>
              </a:extLst>
            </p:cNvPr>
            <p:cNvSpPr/>
            <p:nvPr/>
          </p:nvSpPr>
          <p:spPr>
            <a:xfrm>
              <a:off x="53419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4931;p75">
              <a:extLst>
                <a:ext uri="{FF2B5EF4-FFF2-40B4-BE49-F238E27FC236}">
                  <a16:creationId xmlns:a16="http://schemas.microsoft.com/office/drawing/2014/main" id="{CD4231FC-648B-2CF1-BD89-CC849C97F299}"/>
                </a:ext>
              </a:extLst>
            </p:cNvPr>
            <p:cNvSpPr/>
            <p:nvPr/>
          </p:nvSpPr>
          <p:spPr>
            <a:xfrm>
              <a:off x="53419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4932;p75">
              <a:extLst>
                <a:ext uri="{FF2B5EF4-FFF2-40B4-BE49-F238E27FC236}">
                  <a16:creationId xmlns:a16="http://schemas.microsoft.com/office/drawing/2014/main" id="{62D24A54-CCC3-BD76-CB84-75A6F7055568}"/>
                </a:ext>
              </a:extLst>
            </p:cNvPr>
            <p:cNvSpPr/>
            <p:nvPr/>
          </p:nvSpPr>
          <p:spPr>
            <a:xfrm>
              <a:off x="53419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4933;p75">
              <a:extLst>
                <a:ext uri="{FF2B5EF4-FFF2-40B4-BE49-F238E27FC236}">
                  <a16:creationId xmlns:a16="http://schemas.microsoft.com/office/drawing/2014/main" id="{6AEAC51F-0EC5-353F-20BB-B0FB9345CF30}"/>
                </a:ext>
              </a:extLst>
            </p:cNvPr>
            <p:cNvSpPr/>
            <p:nvPr/>
          </p:nvSpPr>
          <p:spPr>
            <a:xfrm>
              <a:off x="53419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4934;p75">
              <a:extLst>
                <a:ext uri="{FF2B5EF4-FFF2-40B4-BE49-F238E27FC236}">
                  <a16:creationId xmlns:a16="http://schemas.microsoft.com/office/drawing/2014/main" id="{0954FFCA-406B-59EB-16FE-5CC4D40EFFF5}"/>
                </a:ext>
              </a:extLst>
            </p:cNvPr>
            <p:cNvSpPr/>
            <p:nvPr/>
          </p:nvSpPr>
          <p:spPr>
            <a:xfrm>
              <a:off x="53419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4935;p75">
              <a:extLst>
                <a:ext uri="{FF2B5EF4-FFF2-40B4-BE49-F238E27FC236}">
                  <a16:creationId xmlns:a16="http://schemas.microsoft.com/office/drawing/2014/main" id="{84FF9651-A9CD-6C71-4060-E29986EEC701}"/>
                </a:ext>
              </a:extLst>
            </p:cNvPr>
            <p:cNvSpPr/>
            <p:nvPr/>
          </p:nvSpPr>
          <p:spPr>
            <a:xfrm>
              <a:off x="53419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4936;p75">
              <a:extLst>
                <a:ext uri="{FF2B5EF4-FFF2-40B4-BE49-F238E27FC236}">
                  <a16:creationId xmlns:a16="http://schemas.microsoft.com/office/drawing/2014/main" id="{2D9242CF-BDAE-0492-E58B-6827A2ED275C}"/>
                </a:ext>
              </a:extLst>
            </p:cNvPr>
            <p:cNvSpPr/>
            <p:nvPr/>
          </p:nvSpPr>
          <p:spPr>
            <a:xfrm>
              <a:off x="53419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4937;p75">
              <a:extLst>
                <a:ext uri="{FF2B5EF4-FFF2-40B4-BE49-F238E27FC236}">
                  <a16:creationId xmlns:a16="http://schemas.microsoft.com/office/drawing/2014/main" id="{3F435BD2-EE82-077F-C957-601FA1547BD8}"/>
                </a:ext>
              </a:extLst>
            </p:cNvPr>
            <p:cNvSpPr/>
            <p:nvPr/>
          </p:nvSpPr>
          <p:spPr>
            <a:xfrm>
              <a:off x="53419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4938;p75">
              <a:extLst>
                <a:ext uri="{FF2B5EF4-FFF2-40B4-BE49-F238E27FC236}">
                  <a16:creationId xmlns:a16="http://schemas.microsoft.com/office/drawing/2014/main" id="{0250D69B-A8C0-2A5F-F211-53C0BBAF52BB}"/>
                </a:ext>
              </a:extLst>
            </p:cNvPr>
            <p:cNvSpPr/>
            <p:nvPr/>
          </p:nvSpPr>
          <p:spPr>
            <a:xfrm>
              <a:off x="53419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4939;p75">
              <a:extLst>
                <a:ext uri="{FF2B5EF4-FFF2-40B4-BE49-F238E27FC236}">
                  <a16:creationId xmlns:a16="http://schemas.microsoft.com/office/drawing/2014/main" id="{D1D87719-99C2-504E-E355-B1682DAF2B17}"/>
                </a:ext>
              </a:extLst>
            </p:cNvPr>
            <p:cNvSpPr/>
            <p:nvPr/>
          </p:nvSpPr>
          <p:spPr>
            <a:xfrm>
              <a:off x="53419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4940;p75">
              <a:extLst>
                <a:ext uri="{FF2B5EF4-FFF2-40B4-BE49-F238E27FC236}">
                  <a16:creationId xmlns:a16="http://schemas.microsoft.com/office/drawing/2014/main" id="{7EF88923-660C-693D-0E31-C6F7CFD11F9C}"/>
                </a:ext>
              </a:extLst>
            </p:cNvPr>
            <p:cNvSpPr/>
            <p:nvPr/>
          </p:nvSpPr>
          <p:spPr>
            <a:xfrm>
              <a:off x="54182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4941;p75">
              <a:extLst>
                <a:ext uri="{FF2B5EF4-FFF2-40B4-BE49-F238E27FC236}">
                  <a16:creationId xmlns:a16="http://schemas.microsoft.com/office/drawing/2014/main" id="{47687636-F36C-32EC-6B5F-6F53EC510B6E}"/>
                </a:ext>
              </a:extLst>
            </p:cNvPr>
            <p:cNvSpPr/>
            <p:nvPr/>
          </p:nvSpPr>
          <p:spPr>
            <a:xfrm>
              <a:off x="54182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4942;p75">
              <a:extLst>
                <a:ext uri="{FF2B5EF4-FFF2-40B4-BE49-F238E27FC236}">
                  <a16:creationId xmlns:a16="http://schemas.microsoft.com/office/drawing/2014/main" id="{69E1DF6B-46F2-50C4-F2DF-AA9E39C6070D}"/>
                </a:ext>
              </a:extLst>
            </p:cNvPr>
            <p:cNvSpPr/>
            <p:nvPr/>
          </p:nvSpPr>
          <p:spPr>
            <a:xfrm>
              <a:off x="54182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4943;p75">
              <a:extLst>
                <a:ext uri="{FF2B5EF4-FFF2-40B4-BE49-F238E27FC236}">
                  <a16:creationId xmlns:a16="http://schemas.microsoft.com/office/drawing/2014/main" id="{A0E5515C-BF03-B8C6-5EDE-79AF50069FF3}"/>
                </a:ext>
              </a:extLst>
            </p:cNvPr>
            <p:cNvSpPr/>
            <p:nvPr/>
          </p:nvSpPr>
          <p:spPr>
            <a:xfrm>
              <a:off x="54182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4944;p75">
              <a:extLst>
                <a:ext uri="{FF2B5EF4-FFF2-40B4-BE49-F238E27FC236}">
                  <a16:creationId xmlns:a16="http://schemas.microsoft.com/office/drawing/2014/main" id="{4115C766-B9E9-5AD3-68DF-02D7E0573874}"/>
                </a:ext>
              </a:extLst>
            </p:cNvPr>
            <p:cNvSpPr/>
            <p:nvPr/>
          </p:nvSpPr>
          <p:spPr>
            <a:xfrm>
              <a:off x="54182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4945;p75">
              <a:extLst>
                <a:ext uri="{FF2B5EF4-FFF2-40B4-BE49-F238E27FC236}">
                  <a16:creationId xmlns:a16="http://schemas.microsoft.com/office/drawing/2014/main" id="{75380435-FDDE-1B00-DE56-B0C5BD828C03}"/>
                </a:ext>
              </a:extLst>
            </p:cNvPr>
            <p:cNvSpPr/>
            <p:nvPr/>
          </p:nvSpPr>
          <p:spPr>
            <a:xfrm>
              <a:off x="54182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4946;p75">
              <a:extLst>
                <a:ext uri="{FF2B5EF4-FFF2-40B4-BE49-F238E27FC236}">
                  <a16:creationId xmlns:a16="http://schemas.microsoft.com/office/drawing/2014/main" id="{FFFFF7E5-5E77-2B50-DBFA-F1DF1075CD4B}"/>
                </a:ext>
              </a:extLst>
            </p:cNvPr>
            <p:cNvSpPr/>
            <p:nvPr/>
          </p:nvSpPr>
          <p:spPr>
            <a:xfrm>
              <a:off x="54182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4947;p75">
              <a:extLst>
                <a:ext uri="{FF2B5EF4-FFF2-40B4-BE49-F238E27FC236}">
                  <a16:creationId xmlns:a16="http://schemas.microsoft.com/office/drawing/2014/main" id="{A491B22B-F83B-1BD0-C4BF-B80E005A2D80}"/>
                </a:ext>
              </a:extLst>
            </p:cNvPr>
            <p:cNvSpPr/>
            <p:nvPr/>
          </p:nvSpPr>
          <p:spPr>
            <a:xfrm>
              <a:off x="54182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4948;p75">
              <a:extLst>
                <a:ext uri="{FF2B5EF4-FFF2-40B4-BE49-F238E27FC236}">
                  <a16:creationId xmlns:a16="http://schemas.microsoft.com/office/drawing/2014/main" id="{8941AE6F-E7ED-1DA0-3262-EE65F68B76B6}"/>
                </a:ext>
              </a:extLst>
            </p:cNvPr>
            <p:cNvSpPr/>
            <p:nvPr/>
          </p:nvSpPr>
          <p:spPr>
            <a:xfrm>
              <a:off x="54182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4949;p75">
              <a:extLst>
                <a:ext uri="{FF2B5EF4-FFF2-40B4-BE49-F238E27FC236}">
                  <a16:creationId xmlns:a16="http://schemas.microsoft.com/office/drawing/2014/main" id="{CF9BE0B2-BB8D-4229-41C5-14DC5AA53572}"/>
                </a:ext>
              </a:extLst>
            </p:cNvPr>
            <p:cNvSpPr/>
            <p:nvPr/>
          </p:nvSpPr>
          <p:spPr>
            <a:xfrm>
              <a:off x="54182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4950;p75">
              <a:extLst>
                <a:ext uri="{FF2B5EF4-FFF2-40B4-BE49-F238E27FC236}">
                  <a16:creationId xmlns:a16="http://schemas.microsoft.com/office/drawing/2014/main" id="{A1295688-C5F9-7E3A-3135-D40102FB4C98}"/>
                </a:ext>
              </a:extLst>
            </p:cNvPr>
            <p:cNvSpPr/>
            <p:nvPr/>
          </p:nvSpPr>
          <p:spPr>
            <a:xfrm>
              <a:off x="54182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4951;p75">
              <a:extLst>
                <a:ext uri="{FF2B5EF4-FFF2-40B4-BE49-F238E27FC236}">
                  <a16:creationId xmlns:a16="http://schemas.microsoft.com/office/drawing/2014/main" id="{95C83F2F-44B7-6DCD-499E-FDE5E654EB28}"/>
                </a:ext>
              </a:extLst>
            </p:cNvPr>
            <p:cNvSpPr/>
            <p:nvPr/>
          </p:nvSpPr>
          <p:spPr>
            <a:xfrm>
              <a:off x="54182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952;p75">
              <a:extLst>
                <a:ext uri="{FF2B5EF4-FFF2-40B4-BE49-F238E27FC236}">
                  <a16:creationId xmlns:a16="http://schemas.microsoft.com/office/drawing/2014/main" id="{554462F8-5465-FA8E-2516-D060187E1B62}"/>
                </a:ext>
              </a:extLst>
            </p:cNvPr>
            <p:cNvSpPr/>
            <p:nvPr/>
          </p:nvSpPr>
          <p:spPr>
            <a:xfrm>
              <a:off x="54182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953;p75">
              <a:extLst>
                <a:ext uri="{FF2B5EF4-FFF2-40B4-BE49-F238E27FC236}">
                  <a16:creationId xmlns:a16="http://schemas.microsoft.com/office/drawing/2014/main" id="{84AE1E35-A6C6-927A-3AE8-26753D47A855}"/>
                </a:ext>
              </a:extLst>
            </p:cNvPr>
            <p:cNvSpPr/>
            <p:nvPr/>
          </p:nvSpPr>
          <p:spPr>
            <a:xfrm>
              <a:off x="54182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954;p75">
              <a:extLst>
                <a:ext uri="{FF2B5EF4-FFF2-40B4-BE49-F238E27FC236}">
                  <a16:creationId xmlns:a16="http://schemas.microsoft.com/office/drawing/2014/main" id="{4D26C5CC-5F3C-B61F-55A7-53476D405E74}"/>
                </a:ext>
              </a:extLst>
            </p:cNvPr>
            <p:cNvSpPr/>
            <p:nvPr/>
          </p:nvSpPr>
          <p:spPr>
            <a:xfrm>
              <a:off x="54182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955;p75">
              <a:extLst>
                <a:ext uri="{FF2B5EF4-FFF2-40B4-BE49-F238E27FC236}">
                  <a16:creationId xmlns:a16="http://schemas.microsoft.com/office/drawing/2014/main" id="{8CFE6C9E-E9BB-8FA0-5812-B17AC7250392}"/>
                </a:ext>
              </a:extLst>
            </p:cNvPr>
            <p:cNvSpPr/>
            <p:nvPr/>
          </p:nvSpPr>
          <p:spPr>
            <a:xfrm>
              <a:off x="54182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956;p75">
              <a:extLst>
                <a:ext uri="{FF2B5EF4-FFF2-40B4-BE49-F238E27FC236}">
                  <a16:creationId xmlns:a16="http://schemas.microsoft.com/office/drawing/2014/main" id="{05B4A1B2-D656-1E24-BB8D-EEC75F89E10B}"/>
                </a:ext>
              </a:extLst>
            </p:cNvPr>
            <p:cNvSpPr/>
            <p:nvPr/>
          </p:nvSpPr>
          <p:spPr>
            <a:xfrm>
              <a:off x="54182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957;p75">
              <a:extLst>
                <a:ext uri="{FF2B5EF4-FFF2-40B4-BE49-F238E27FC236}">
                  <a16:creationId xmlns:a16="http://schemas.microsoft.com/office/drawing/2014/main" id="{1B67B4CA-1450-9364-1954-FC2D8C255330}"/>
                </a:ext>
              </a:extLst>
            </p:cNvPr>
            <p:cNvSpPr/>
            <p:nvPr/>
          </p:nvSpPr>
          <p:spPr>
            <a:xfrm>
              <a:off x="54182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958;p75">
              <a:extLst>
                <a:ext uri="{FF2B5EF4-FFF2-40B4-BE49-F238E27FC236}">
                  <a16:creationId xmlns:a16="http://schemas.microsoft.com/office/drawing/2014/main" id="{A5AD9174-64FD-E0DE-A35A-875A08B59E8A}"/>
                </a:ext>
              </a:extLst>
            </p:cNvPr>
            <p:cNvSpPr/>
            <p:nvPr/>
          </p:nvSpPr>
          <p:spPr>
            <a:xfrm>
              <a:off x="54944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959;p75">
              <a:extLst>
                <a:ext uri="{FF2B5EF4-FFF2-40B4-BE49-F238E27FC236}">
                  <a16:creationId xmlns:a16="http://schemas.microsoft.com/office/drawing/2014/main" id="{2444A0F0-E05B-8018-58A3-581E8FAB35A9}"/>
                </a:ext>
              </a:extLst>
            </p:cNvPr>
            <p:cNvSpPr/>
            <p:nvPr/>
          </p:nvSpPr>
          <p:spPr>
            <a:xfrm>
              <a:off x="54944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960;p75">
              <a:extLst>
                <a:ext uri="{FF2B5EF4-FFF2-40B4-BE49-F238E27FC236}">
                  <a16:creationId xmlns:a16="http://schemas.microsoft.com/office/drawing/2014/main" id="{EB444739-0E8C-5011-C47C-85182324593B}"/>
                </a:ext>
              </a:extLst>
            </p:cNvPr>
            <p:cNvSpPr/>
            <p:nvPr/>
          </p:nvSpPr>
          <p:spPr>
            <a:xfrm>
              <a:off x="54944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961;p75">
              <a:extLst>
                <a:ext uri="{FF2B5EF4-FFF2-40B4-BE49-F238E27FC236}">
                  <a16:creationId xmlns:a16="http://schemas.microsoft.com/office/drawing/2014/main" id="{28096040-FD28-54D5-3DF0-B2F18DC6E926}"/>
                </a:ext>
              </a:extLst>
            </p:cNvPr>
            <p:cNvSpPr/>
            <p:nvPr/>
          </p:nvSpPr>
          <p:spPr>
            <a:xfrm>
              <a:off x="54944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962;p75">
              <a:extLst>
                <a:ext uri="{FF2B5EF4-FFF2-40B4-BE49-F238E27FC236}">
                  <a16:creationId xmlns:a16="http://schemas.microsoft.com/office/drawing/2014/main" id="{45DE8C09-07D4-B081-4E22-FBD09F5DC94B}"/>
                </a:ext>
              </a:extLst>
            </p:cNvPr>
            <p:cNvSpPr/>
            <p:nvPr/>
          </p:nvSpPr>
          <p:spPr>
            <a:xfrm>
              <a:off x="54944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963;p75">
              <a:extLst>
                <a:ext uri="{FF2B5EF4-FFF2-40B4-BE49-F238E27FC236}">
                  <a16:creationId xmlns:a16="http://schemas.microsoft.com/office/drawing/2014/main" id="{88FAC8F2-36AD-105A-4866-57AD5B77BD6D}"/>
                </a:ext>
              </a:extLst>
            </p:cNvPr>
            <p:cNvSpPr/>
            <p:nvPr/>
          </p:nvSpPr>
          <p:spPr>
            <a:xfrm>
              <a:off x="63323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964;p75">
              <a:extLst>
                <a:ext uri="{FF2B5EF4-FFF2-40B4-BE49-F238E27FC236}">
                  <a16:creationId xmlns:a16="http://schemas.microsoft.com/office/drawing/2014/main" id="{8BEDD429-A813-B2AE-EBF8-A58DA4461BE7}"/>
                </a:ext>
              </a:extLst>
            </p:cNvPr>
            <p:cNvSpPr/>
            <p:nvPr/>
          </p:nvSpPr>
          <p:spPr>
            <a:xfrm>
              <a:off x="63323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965;p75">
              <a:extLst>
                <a:ext uri="{FF2B5EF4-FFF2-40B4-BE49-F238E27FC236}">
                  <a16:creationId xmlns:a16="http://schemas.microsoft.com/office/drawing/2014/main" id="{9D3E3C1A-6A8F-B003-E6FE-16283F9790C0}"/>
                </a:ext>
              </a:extLst>
            </p:cNvPr>
            <p:cNvSpPr/>
            <p:nvPr/>
          </p:nvSpPr>
          <p:spPr>
            <a:xfrm>
              <a:off x="64083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966;p75">
              <a:extLst>
                <a:ext uri="{FF2B5EF4-FFF2-40B4-BE49-F238E27FC236}">
                  <a16:creationId xmlns:a16="http://schemas.microsoft.com/office/drawing/2014/main" id="{F335CF23-3017-12D8-6406-3A28FC089AEE}"/>
                </a:ext>
              </a:extLst>
            </p:cNvPr>
            <p:cNvSpPr/>
            <p:nvPr/>
          </p:nvSpPr>
          <p:spPr>
            <a:xfrm>
              <a:off x="64083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967;p75">
              <a:extLst>
                <a:ext uri="{FF2B5EF4-FFF2-40B4-BE49-F238E27FC236}">
                  <a16:creationId xmlns:a16="http://schemas.microsoft.com/office/drawing/2014/main" id="{0E8336D1-E0EA-7C95-9369-0A8C4835D4FE}"/>
                </a:ext>
              </a:extLst>
            </p:cNvPr>
            <p:cNvSpPr/>
            <p:nvPr/>
          </p:nvSpPr>
          <p:spPr>
            <a:xfrm>
              <a:off x="64845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968;p75">
              <a:extLst>
                <a:ext uri="{FF2B5EF4-FFF2-40B4-BE49-F238E27FC236}">
                  <a16:creationId xmlns:a16="http://schemas.microsoft.com/office/drawing/2014/main" id="{C0889CFC-1085-227F-E9EB-FEFCB037AEF0}"/>
                </a:ext>
              </a:extLst>
            </p:cNvPr>
            <p:cNvSpPr/>
            <p:nvPr/>
          </p:nvSpPr>
          <p:spPr>
            <a:xfrm>
              <a:off x="64845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969;p75">
              <a:extLst>
                <a:ext uri="{FF2B5EF4-FFF2-40B4-BE49-F238E27FC236}">
                  <a16:creationId xmlns:a16="http://schemas.microsoft.com/office/drawing/2014/main" id="{E975038D-2C5A-F4AA-6116-06F9C17F0716}"/>
                </a:ext>
              </a:extLst>
            </p:cNvPr>
            <p:cNvSpPr/>
            <p:nvPr/>
          </p:nvSpPr>
          <p:spPr>
            <a:xfrm>
              <a:off x="64845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970;p75">
              <a:extLst>
                <a:ext uri="{FF2B5EF4-FFF2-40B4-BE49-F238E27FC236}">
                  <a16:creationId xmlns:a16="http://schemas.microsoft.com/office/drawing/2014/main" id="{BF17CC24-08A0-B0DE-4EDD-5218C061F7F1}"/>
                </a:ext>
              </a:extLst>
            </p:cNvPr>
            <p:cNvSpPr/>
            <p:nvPr/>
          </p:nvSpPr>
          <p:spPr>
            <a:xfrm>
              <a:off x="65608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971;p75">
              <a:extLst>
                <a:ext uri="{FF2B5EF4-FFF2-40B4-BE49-F238E27FC236}">
                  <a16:creationId xmlns:a16="http://schemas.microsoft.com/office/drawing/2014/main" id="{C34460A5-E154-429A-5F4F-5A32B9ACA909}"/>
                </a:ext>
              </a:extLst>
            </p:cNvPr>
            <p:cNvSpPr/>
            <p:nvPr/>
          </p:nvSpPr>
          <p:spPr>
            <a:xfrm>
              <a:off x="65608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972;p75">
              <a:extLst>
                <a:ext uri="{FF2B5EF4-FFF2-40B4-BE49-F238E27FC236}">
                  <a16:creationId xmlns:a16="http://schemas.microsoft.com/office/drawing/2014/main" id="{27796377-E66C-45F3-8555-3AB96E2EC39A}"/>
                </a:ext>
              </a:extLst>
            </p:cNvPr>
            <p:cNvSpPr/>
            <p:nvPr/>
          </p:nvSpPr>
          <p:spPr>
            <a:xfrm>
              <a:off x="6637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973;p75">
              <a:extLst>
                <a:ext uri="{FF2B5EF4-FFF2-40B4-BE49-F238E27FC236}">
                  <a16:creationId xmlns:a16="http://schemas.microsoft.com/office/drawing/2014/main" id="{8EFC88C5-E481-2AA8-A535-ABB5C9CE8095}"/>
                </a:ext>
              </a:extLst>
            </p:cNvPr>
            <p:cNvSpPr/>
            <p:nvPr/>
          </p:nvSpPr>
          <p:spPr>
            <a:xfrm>
              <a:off x="70940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974;p75">
              <a:extLst>
                <a:ext uri="{FF2B5EF4-FFF2-40B4-BE49-F238E27FC236}">
                  <a16:creationId xmlns:a16="http://schemas.microsoft.com/office/drawing/2014/main" id="{4A3E4B26-94BD-E5A5-4765-3B4FC00C2A60}"/>
                </a:ext>
              </a:extLst>
            </p:cNvPr>
            <p:cNvSpPr/>
            <p:nvPr/>
          </p:nvSpPr>
          <p:spPr>
            <a:xfrm>
              <a:off x="67132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975;p75">
              <a:extLst>
                <a:ext uri="{FF2B5EF4-FFF2-40B4-BE49-F238E27FC236}">
                  <a16:creationId xmlns:a16="http://schemas.microsoft.com/office/drawing/2014/main" id="{AEA22DE6-6EE0-5F0C-C7EC-A312195B8FE7}"/>
                </a:ext>
              </a:extLst>
            </p:cNvPr>
            <p:cNvSpPr/>
            <p:nvPr/>
          </p:nvSpPr>
          <p:spPr>
            <a:xfrm>
              <a:off x="678922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976;p75">
              <a:extLst>
                <a:ext uri="{FF2B5EF4-FFF2-40B4-BE49-F238E27FC236}">
                  <a16:creationId xmlns:a16="http://schemas.microsoft.com/office/drawing/2014/main" id="{48C7E614-9C91-D28C-1BE1-5C697AC1747C}"/>
                </a:ext>
              </a:extLst>
            </p:cNvPr>
            <p:cNvSpPr/>
            <p:nvPr/>
          </p:nvSpPr>
          <p:spPr>
            <a:xfrm>
              <a:off x="68656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977;p75">
              <a:extLst>
                <a:ext uri="{FF2B5EF4-FFF2-40B4-BE49-F238E27FC236}">
                  <a16:creationId xmlns:a16="http://schemas.microsoft.com/office/drawing/2014/main" id="{21BBB2CA-BF6A-A473-D320-043A9D4E437E}"/>
                </a:ext>
              </a:extLst>
            </p:cNvPr>
            <p:cNvSpPr/>
            <p:nvPr/>
          </p:nvSpPr>
          <p:spPr>
            <a:xfrm>
              <a:off x="701787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978;p75">
              <a:extLst>
                <a:ext uri="{FF2B5EF4-FFF2-40B4-BE49-F238E27FC236}">
                  <a16:creationId xmlns:a16="http://schemas.microsoft.com/office/drawing/2014/main" id="{1452D5C1-F91A-4989-1114-1313D030CDF1}"/>
                </a:ext>
              </a:extLst>
            </p:cNvPr>
            <p:cNvSpPr/>
            <p:nvPr/>
          </p:nvSpPr>
          <p:spPr>
            <a:xfrm>
              <a:off x="69418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979;p75">
              <a:extLst>
                <a:ext uri="{FF2B5EF4-FFF2-40B4-BE49-F238E27FC236}">
                  <a16:creationId xmlns:a16="http://schemas.microsoft.com/office/drawing/2014/main" id="{A37137EE-7CE6-67CE-7917-773E37107F58}"/>
                </a:ext>
              </a:extLst>
            </p:cNvPr>
            <p:cNvSpPr/>
            <p:nvPr/>
          </p:nvSpPr>
          <p:spPr>
            <a:xfrm>
              <a:off x="68656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980;p75">
              <a:extLst>
                <a:ext uri="{FF2B5EF4-FFF2-40B4-BE49-F238E27FC236}">
                  <a16:creationId xmlns:a16="http://schemas.microsoft.com/office/drawing/2014/main" id="{2FD10ED8-0437-8EF2-4424-AC8A281FCF71}"/>
                </a:ext>
              </a:extLst>
            </p:cNvPr>
            <p:cNvSpPr/>
            <p:nvPr/>
          </p:nvSpPr>
          <p:spPr>
            <a:xfrm>
              <a:off x="67892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981;p75">
              <a:extLst>
                <a:ext uri="{FF2B5EF4-FFF2-40B4-BE49-F238E27FC236}">
                  <a16:creationId xmlns:a16="http://schemas.microsoft.com/office/drawing/2014/main" id="{18E2FE27-6D32-E577-0938-30A88D2C1DCD}"/>
                </a:ext>
              </a:extLst>
            </p:cNvPr>
            <p:cNvSpPr/>
            <p:nvPr/>
          </p:nvSpPr>
          <p:spPr>
            <a:xfrm>
              <a:off x="67132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982;p75">
              <a:extLst>
                <a:ext uri="{FF2B5EF4-FFF2-40B4-BE49-F238E27FC236}">
                  <a16:creationId xmlns:a16="http://schemas.microsoft.com/office/drawing/2014/main" id="{BBC0BDB6-65EE-7680-A07C-68BF21D200CC}"/>
                </a:ext>
              </a:extLst>
            </p:cNvPr>
            <p:cNvSpPr/>
            <p:nvPr/>
          </p:nvSpPr>
          <p:spPr>
            <a:xfrm>
              <a:off x="66370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983;p75">
              <a:extLst>
                <a:ext uri="{FF2B5EF4-FFF2-40B4-BE49-F238E27FC236}">
                  <a16:creationId xmlns:a16="http://schemas.microsoft.com/office/drawing/2014/main" id="{C85CA2D8-7B18-D37E-B93A-E17E186D69E5}"/>
                </a:ext>
              </a:extLst>
            </p:cNvPr>
            <p:cNvSpPr/>
            <p:nvPr/>
          </p:nvSpPr>
          <p:spPr>
            <a:xfrm>
              <a:off x="66370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984;p75">
              <a:extLst>
                <a:ext uri="{FF2B5EF4-FFF2-40B4-BE49-F238E27FC236}">
                  <a16:creationId xmlns:a16="http://schemas.microsoft.com/office/drawing/2014/main" id="{0CD6A596-C26A-2E2B-5C88-928A4948C973}"/>
                </a:ext>
              </a:extLst>
            </p:cNvPr>
            <p:cNvSpPr/>
            <p:nvPr/>
          </p:nvSpPr>
          <p:spPr>
            <a:xfrm>
              <a:off x="65608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985;p75">
              <a:extLst>
                <a:ext uri="{FF2B5EF4-FFF2-40B4-BE49-F238E27FC236}">
                  <a16:creationId xmlns:a16="http://schemas.microsoft.com/office/drawing/2014/main" id="{9E7BBB7D-5C2C-59F3-43DB-762429305319}"/>
                </a:ext>
              </a:extLst>
            </p:cNvPr>
            <p:cNvSpPr/>
            <p:nvPr/>
          </p:nvSpPr>
          <p:spPr>
            <a:xfrm>
              <a:off x="64845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986;p75">
              <a:extLst>
                <a:ext uri="{FF2B5EF4-FFF2-40B4-BE49-F238E27FC236}">
                  <a16:creationId xmlns:a16="http://schemas.microsoft.com/office/drawing/2014/main" id="{0D3FE1DE-11FD-6BE5-B380-27514FC100C5}"/>
                </a:ext>
              </a:extLst>
            </p:cNvPr>
            <p:cNvSpPr/>
            <p:nvPr/>
          </p:nvSpPr>
          <p:spPr>
            <a:xfrm>
              <a:off x="64083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987;p75">
              <a:extLst>
                <a:ext uri="{FF2B5EF4-FFF2-40B4-BE49-F238E27FC236}">
                  <a16:creationId xmlns:a16="http://schemas.microsoft.com/office/drawing/2014/main" id="{EC0A866C-9372-5414-1AA8-D2D12D013B9B}"/>
                </a:ext>
              </a:extLst>
            </p:cNvPr>
            <p:cNvSpPr/>
            <p:nvPr/>
          </p:nvSpPr>
          <p:spPr>
            <a:xfrm>
              <a:off x="63323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988;p75">
              <a:extLst>
                <a:ext uri="{FF2B5EF4-FFF2-40B4-BE49-F238E27FC236}">
                  <a16:creationId xmlns:a16="http://schemas.microsoft.com/office/drawing/2014/main" id="{111D2893-9E27-C0EB-F34A-5884F19B087C}"/>
                </a:ext>
              </a:extLst>
            </p:cNvPr>
            <p:cNvSpPr/>
            <p:nvPr/>
          </p:nvSpPr>
          <p:spPr>
            <a:xfrm>
              <a:off x="58752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989;p75">
              <a:extLst>
                <a:ext uri="{FF2B5EF4-FFF2-40B4-BE49-F238E27FC236}">
                  <a16:creationId xmlns:a16="http://schemas.microsoft.com/office/drawing/2014/main" id="{2248E931-CD3E-A56A-E03D-F05664F23948}"/>
                </a:ext>
              </a:extLst>
            </p:cNvPr>
            <p:cNvSpPr/>
            <p:nvPr/>
          </p:nvSpPr>
          <p:spPr>
            <a:xfrm>
              <a:off x="58752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990;p75">
              <a:extLst>
                <a:ext uri="{FF2B5EF4-FFF2-40B4-BE49-F238E27FC236}">
                  <a16:creationId xmlns:a16="http://schemas.microsoft.com/office/drawing/2014/main" id="{C1A5FD41-4361-E8E3-20F6-3F01E13E6090}"/>
                </a:ext>
              </a:extLst>
            </p:cNvPr>
            <p:cNvSpPr/>
            <p:nvPr/>
          </p:nvSpPr>
          <p:spPr>
            <a:xfrm>
              <a:off x="59514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991;p75">
              <a:extLst>
                <a:ext uri="{FF2B5EF4-FFF2-40B4-BE49-F238E27FC236}">
                  <a16:creationId xmlns:a16="http://schemas.microsoft.com/office/drawing/2014/main" id="{6F738953-E7B9-F1DC-9CE5-0EECC2D07575}"/>
                </a:ext>
              </a:extLst>
            </p:cNvPr>
            <p:cNvSpPr/>
            <p:nvPr/>
          </p:nvSpPr>
          <p:spPr>
            <a:xfrm>
              <a:off x="5951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992;p75">
              <a:extLst>
                <a:ext uri="{FF2B5EF4-FFF2-40B4-BE49-F238E27FC236}">
                  <a16:creationId xmlns:a16="http://schemas.microsoft.com/office/drawing/2014/main" id="{4DA86F73-07D8-93BD-9705-04A5D0AB9BAE}"/>
                </a:ext>
              </a:extLst>
            </p:cNvPr>
            <p:cNvSpPr/>
            <p:nvPr/>
          </p:nvSpPr>
          <p:spPr>
            <a:xfrm>
              <a:off x="5951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993;p75">
              <a:extLst>
                <a:ext uri="{FF2B5EF4-FFF2-40B4-BE49-F238E27FC236}">
                  <a16:creationId xmlns:a16="http://schemas.microsoft.com/office/drawing/2014/main" id="{44050CC6-7FFB-CEEA-5E35-0F2142E03210}"/>
                </a:ext>
              </a:extLst>
            </p:cNvPr>
            <p:cNvSpPr/>
            <p:nvPr/>
          </p:nvSpPr>
          <p:spPr>
            <a:xfrm>
              <a:off x="5951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994;p75">
              <a:extLst>
                <a:ext uri="{FF2B5EF4-FFF2-40B4-BE49-F238E27FC236}">
                  <a16:creationId xmlns:a16="http://schemas.microsoft.com/office/drawing/2014/main" id="{9AF3F27A-75F0-EC51-DA37-DFE12D9AF96C}"/>
                </a:ext>
              </a:extLst>
            </p:cNvPr>
            <p:cNvSpPr/>
            <p:nvPr/>
          </p:nvSpPr>
          <p:spPr>
            <a:xfrm>
              <a:off x="5951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995;p75">
              <a:extLst>
                <a:ext uri="{FF2B5EF4-FFF2-40B4-BE49-F238E27FC236}">
                  <a16:creationId xmlns:a16="http://schemas.microsoft.com/office/drawing/2014/main" id="{78631B32-A48A-5B7F-D4A7-8461DB57F584}"/>
                </a:ext>
              </a:extLst>
            </p:cNvPr>
            <p:cNvSpPr/>
            <p:nvPr/>
          </p:nvSpPr>
          <p:spPr>
            <a:xfrm>
              <a:off x="5951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996;p75">
              <a:extLst>
                <a:ext uri="{FF2B5EF4-FFF2-40B4-BE49-F238E27FC236}">
                  <a16:creationId xmlns:a16="http://schemas.microsoft.com/office/drawing/2014/main" id="{A51A0CCD-1101-C914-0579-35E8BED9EF41}"/>
                </a:ext>
              </a:extLst>
            </p:cNvPr>
            <p:cNvSpPr/>
            <p:nvPr/>
          </p:nvSpPr>
          <p:spPr>
            <a:xfrm>
              <a:off x="5951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4997;p75">
              <a:extLst>
                <a:ext uri="{FF2B5EF4-FFF2-40B4-BE49-F238E27FC236}">
                  <a16:creationId xmlns:a16="http://schemas.microsoft.com/office/drawing/2014/main" id="{C2B9884E-368D-3532-BF3C-BC216FAB3C1A}"/>
                </a:ext>
              </a:extLst>
            </p:cNvPr>
            <p:cNvSpPr/>
            <p:nvPr/>
          </p:nvSpPr>
          <p:spPr>
            <a:xfrm>
              <a:off x="5951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4998;p75">
              <a:extLst>
                <a:ext uri="{FF2B5EF4-FFF2-40B4-BE49-F238E27FC236}">
                  <a16:creationId xmlns:a16="http://schemas.microsoft.com/office/drawing/2014/main" id="{04443DFD-B0F3-F66D-72DD-8CE42F1F8C8F}"/>
                </a:ext>
              </a:extLst>
            </p:cNvPr>
            <p:cNvSpPr/>
            <p:nvPr/>
          </p:nvSpPr>
          <p:spPr>
            <a:xfrm>
              <a:off x="5951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4999;p75">
              <a:extLst>
                <a:ext uri="{FF2B5EF4-FFF2-40B4-BE49-F238E27FC236}">
                  <a16:creationId xmlns:a16="http://schemas.microsoft.com/office/drawing/2014/main" id="{3CB9C8FE-0EBD-E50B-DBEB-D38139F09F7B}"/>
                </a:ext>
              </a:extLst>
            </p:cNvPr>
            <p:cNvSpPr/>
            <p:nvPr/>
          </p:nvSpPr>
          <p:spPr>
            <a:xfrm>
              <a:off x="60275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5000;p75">
              <a:extLst>
                <a:ext uri="{FF2B5EF4-FFF2-40B4-BE49-F238E27FC236}">
                  <a16:creationId xmlns:a16="http://schemas.microsoft.com/office/drawing/2014/main" id="{7659D9BF-6C3C-59AF-3ADA-D2FD55E351EA}"/>
                </a:ext>
              </a:extLst>
            </p:cNvPr>
            <p:cNvSpPr/>
            <p:nvPr/>
          </p:nvSpPr>
          <p:spPr>
            <a:xfrm>
              <a:off x="60275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5001;p75">
              <a:extLst>
                <a:ext uri="{FF2B5EF4-FFF2-40B4-BE49-F238E27FC236}">
                  <a16:creationId xmlns:a16="http://schemas.microsoft.com/office/drawing/2014/main" id="{42AD2140-36F8-ABDF-FDD6-31D7CE9665F3}"/>
                </a:ext>
              </a:extLst>
            </p:cNvPr>
            <p:cNvSpPr/>
            <p:nvPr/>
          </p:nvSpPr>
          <p:spPr>
            <a:xfrm>
              <a:off x="60275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5002;p75">
              <a:extLst>
                <a:ext uri="{FF2B5EF4-FFF2-40B4-BE49-F238E27FC236}">
                  <a16:creationId xmlns:a16="http://schemas.microsoft.com/office/drawing/2014/main" id="{C0141F69-72A0-FB8C-613C-48B96603B71C}"/>
                </a:ext>
              </a:extLst>
            </p:cNvPr>
            <p:cNvSpPr/>
            <p:nvPr/>
          </p:nvSpPr>
          <p:spPr>
            <a:xfrm>
              <a:off x="60275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5003;p75">
              <a:extLst>
                <a:ext uri="{FF2B5EF4-FFF2-40B4-BE49-F238E27FC236}">
                  <a16:creationId xmlns:a16="http://schemas.microsoft.com/office/drawing/2014/main" id="{1FB435F4-D6D3-C6C6-862A-1DAA935A7ADD}"/>
                </a:ext>
              </a:extLst>
            </p:cNvPr>
            <p:cNvSpPr/>
            <p:nvPr/>
          </p:nvSpPr>
          <p:spPr>
            <a:xfrm>
              <a:off x="60275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5004;p75">
              <a:extLst>
                <a:ext uri="{FF2B5EF4-FFF2-40B4-BE49-F238E27FC236}">
                  <a16:creationId xmlns:a16="http://schemas.microsoft.com/office/drawing/2014/main" id="{92D495A8-E57E-86B0-0048-0287C98AF118}"/>
                </a:ext>
              </a:extLst>
            </p:cNvPr>
            <p:cNvSpPr/>
            <p:nvPr/>
          </p:nvSpPr>
          <p:spPr>
            <a:xfrm>
              <a:off x="60275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5005;p75">
              <a:extLst>
                <a:ext uri="{FF2B5EF4-FFF2-40B4-BE49-F238E27FC236}">
                  <a16:creationId xmlns:a16="http://schemas.microsoft.com/office/drawing/2014/main" id="{8E7AD38D-1871-0F83-A11B-3EB831FBABF0}"/>
                </a:ext>
              </a:extLst>
            </p:cNvPr>
            <p:cNvSpPr/>
            <p:nvPr/>
          </p:nvSpPr>
          <p:spPr>
            <a:xfrm>
              <a:off x="60275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5006;p75">
              <a:extLst>
                <a:ext uri="{FF2B5EF4-FFF2-40B4-BE49-F238E27FC236}">
                  <a16:creationId xmlns:a16="http://schemas.microsoft.com/office/drawing/2014/main" id="{4133B60F-EA44-F169-ACCC-76C16DE9948A}"/>
                </a:ext>
              </a:extLst>
            </p:cNvPr>
            <p:cNvSpPr/>
            <p:nvPr/>
          </p:nvSpPr>
          <p:spPr>
            <a:xfrm>
              <a:off x="60275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5007;p75">
              <a:extLst>
                <a:ext uri="{FF2B5EF4-FFF2-40B4-BE49-F238E27FC236}">
                  <a16:creationId xmlns:a16="http://schemas.microsoft.com/office/drawing/2014/main" id="{FB5B74E7-8371-9353-91E2-04589112C288}"/>
                </a:ext>
              </a:extLst>
            </p:cNvPr>
            <p:cNvSpPr/>
            <p:nvPr/>
          </p:nvSpPr>
          <p:spPr>
            <a:xfrm>
              <a:off x="61037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5008;p75">
              <a:extLst>
                <a:ext uri="{FF2B5EF4-FFF2-40B4-BE49-F238E27FC236}">
                  <a16:creationId xmlns:a16="http://schemas.microsoft.com/office/drawing/2014/main" id="{3EE784F2-A83D-C241-1795-BC67FCFCE718}"/>
                </a:ext>
              </a:extLst>
            </p:cNvPr>
            <p:cNvSpPr/>
            <p:nvPr/>
          </p:nvSpPr>
          <p:spPr>
            <a:xfrm>
              <a:off x="61037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5009;p75">
              <a:extLst>
                <a:ext uri="{FF2B5EF4-FFF2-40B4-BE49-F238E27FC236}">
                  <a16:creationId xmlns:a16="http://schemas.microsoft.com/office/drawing/2014/main" id="{32E8A3B8-8A39-C02E-1A75-51F78BAB76FF}"/>
                </a:ext>
              </a:extLst>
            </p:cNvPr>
            <p:cNvSpPr/>
            <p:nvPr/>
          </p:nvSpPr>
          <p:spPr>
            <a:xfrm>
              <a:off x="61037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5010;p75">
              <a:extLst>
                <a:ext uri="{FF2B5EF4-FFF2-40B4-BE49-F238E27FC236}">
                  <a16:creationId xmlns:a16="http://schemas.microsoft.com/office/drawing/2014/main" id="{A5F10D78-F4FC-DA1E-8DE1-B72A5E8E9377}"/>
                </a:ext>
              </a:extLst>
            </p:cNvPr>
            <p:cNvSpPr/>
            <p:nvPr/>
          </p:nvSpPr>
          <p:spPr>
            <a:xfrm>
              <a:off x="61037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5011;p75">
              <a:extLst>
                <a:ext uri="{FF2B5EF4-FFF2-40B4-BE49-F238E27FC236}">
                  <a16:creationId xmlns:a16="http://schemas.microsoft.com/office/drawing/2014/main" id="{276A06B9-95C7-BD3B-7624-8E350CBC1C15}"/>
                </a:ext>
              </a:extLst>
            </p:cNvPr>
            <p:cNvSpPr/>
            <p:nvPr/>
          </p:nvSpPr>
          <p:spPr>
            <a:xfrm>
              <a:off x="61037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5012;p75">
              <a:extLst>
                <a:ext uri="{FF2B5EF4-FFF2-40B4-BE49-F238E27FC236}">
                  <a16:creationId xmlns:a16="http://schemas.microsoft.com/office/drawing/2014/main" id="{18936AEB-C90E-8FDC-98D2-77BAB23A2E18}"/>
                </a:ext>
              </a:extLst>
            </p:cNvPr>
            <p:cNvSpPr/>
            <p:nvPr/>
          </p:nvSpPr>
          <p:spPr>
            <a:xfrm>
              <a:off x="61037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5013;p75">
              <a:extLst>
                <a:ext uri="{FF2B5EF4-FFF2-40B4-BE49-F238E27FC236}">
                  <a16:creationId xmlns:a16="http://schemas.microsoft.com/office/drawing/2014/main" id="{29C8C5CD-7992-AA07-ED1D-D5DEDEDA5883}"/>
                </a:ext>
              </a:extLst>
            </p:cNvPr>
            <p:cNvSpPr/>
            <p:nvPr/>
          </p:nvSpPr>
          <p:spPr>
            <a:xfrm>
              <a:off x="61037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5014;p75">
              <a:extLst>
                <a:ext uri="{FF2B5EF4-FFF2-40B4-BE49-F238E27FC236}">
                  <a16:creationId xmlns:a16="http://schemas.microsoft.com/office/drawing/2014/main" id="{E6073AF1-3003-C63D-0E56-AE7FD3B0D3F5}"/>
                </a:ext>
              </a:extLst>
            </p:cNvPr>
            <p:cNvSpPr/>
            <p:nvPr/>
          </p:nvSpPr>
          <p:spPr>
            <a:xfrm>
              <a:off x="61037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5015;p75">
              <a:extLst>
                <a:ext uri="{FF2B5EF4-FFF2-40B4-BE49-F238E27FC236}">
                  <a16:creationId xmlns:a16="http://schemas.microsoft.com/office/drawing/2014/main" id="{8EE89507-AA03-2D3E-8622-B5BFC6D14C2E}"/>
                </a:ext>
              </a:extLst>
            </p:cNvPr>
            <p:cNvSpPr/>
            <p:nvPr/>
          </p:nvSpPr>
          <p:spPr>
            <a:xfrm>
              <a:off x="6179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5016;p75">
              <a:extLst>
                <a:ext uri="{FF2B5EF4-FFF2-40B4-BE49-F238E27FC236}">
                  <a16:creationId xmlns:a16="http://schemas.microsoft.com/office/drawing/2014/main" id="{4E2BF307-CFEE-F9C2-9D83-7BDCC4F68C72}"/>
                </a:ext>
              </a:extLst>
            </p:cNvPr>
            <p:cNvSpPr/>
            <p:nvPr/>
          </p:nvSpPr>
          <p:spPr>
            <a:xfrm>
              <a:off x="6179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5017;p75">
              <a:extLst>
                <a:ext uri="{FF2B5EF4-FFF2-40B4-BE49-F238E27FC236}">
                  <a16:creationId xmlns:a16="http://schemas.microsoft.com/office/drawing/2014/main" id="{A5C97381-AE69-5DB1-7A3E-1372F2DB6CDB}"/>
                </a:ext>
              </a:extLst>
            </p:cNvPr>
            <p:cNvSpPr/>
            <p:nvPr/>
          </p:nvSpPr>
          <p:spPr>
            <a:xfrm>
              <a:off x="6179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5018;p75">
              <a:extLst>
                <a:ext uri="{FF2B5EF4-FFF2-40B4-BE49-F238E27FC236}">
                  <a16:creationId xmlns:a16="http://schemas.microsoft.com/office/drawing/2014/main" id="{413D9E48-01CC-67D9-C40F-9BD1CD4E43FD}"/>
                </a:ext>
              </a:extLst>
            </p:cNvPr>
            <p:cNvSpPr/>
            <p:nvPr/>
          </p:nvSpPr>
          <p:spPr>
            <a:xfrm>
              <a:off x="62561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5019;p75">
              <a:extLst>
                <a:ext uri="{FF2B5EF4-FFF2-40B4-BE49-F238E27FC236}">
                  <a16:creationId xmlns:a16="http://schemas.microsoft.com/office/drawing/2014/main" id="{B2A76673-474A-749B-AA69-9902C594ADA8}"/>
                </a:ext>
              </a:extLst>
            </p:cNvPr>
            <p:cNvSpPr/>
            <p:nvPr/>
          </p:nvSpPr>
          <p:spPr>
            <a:xfrm>
              <a:off x="62561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5020;p75">
              <a:extLst>
                <a:ext uri="{FF2B5EF4-FFF2-40B4-BE49-F238E27FC236}">
                  <a16:creationId xmlns:a16="http://schemas.microsoft.com/office/drawing/2014/main" id="{CCE9A91E-D08A-59A0-C219-5BA9282956DE}"/>
                </a:ext>
              </a:extLst>
            </p:cNvPr>
            <p:cNvSpPr/>
            <p:nvPr/>
          </p:nvSpPr>
          <p:spPr>
            <a:xfrm>
              <a:off x="62561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5021;p75">
              <a:extLst>
                <a:ext uri="{FF2B5EF4-FFF2-40B4-BE49-F238E27FC236}">
                  <a16:creationId xmlns:a16="http://schemas.microsoft.com/office/drawing/2014/main" id="{5747A4C4-26EF-9436-6DC5-A0BAD2EBFFB2}"/>
                </a:ext>
              </a:extLst>
            </p:cNvPr>
            <p:cNvSpPr/>
            <p:nvPr/>
          </p:nvSpPr>
          <p:spPr>
            <a:xfrm>
              <a:off x="62561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5022;p75">
              <a:extLst>
                <a:ext uri="{FF2B5EF4-FFF2-40B4-BE49-F238E27FC236}">
                  <a16:creationId xmlns:a16="http://schemas.microsoft.com/office/drawing/2014/main" id="{75208520-948A-2FB7-50B7-0B6B4AE470B3}"/>
                </a:ext>
              </a:extLst>
            </p:cNvPr>
            <p:cNvSpPr/>
            <p:nvPr/>
          </p:nvSpPr>
          <p:spPr>
            <a:xfrm>
              <a:off x="61799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5023;p75">
              <a:extLst>
                <a:ext uri="{FF2B5EF4-FFF2-40B4-BE49-F238E27FC236}">
                  <a16:creationId xmlns:a16="http://schemas.microsoft.com/office/drawing/2014/main" id="{9B8D4026-F2A5-1F32-D93B-DF0F45C73EE2}"/>
                </a:ext>
              </a:extLst>
            </p:cNvPr>
            <p:cNvSpPr/>
            <p:nvPr/>
          </p:nvSpPr>
          <p:spPr>
            <a:xfrm>
              <a:off x="61799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5024;p75">
              <a:extLst>
                <a:ext uri="{FF2B5EF4-FFF2-40B4-BE49-F238E27FC236}">
                  <a16:creationId xmlns:a16="http://schemas.microsoft.com/office/drawing/2014/main" id="{45ED9226-6081-138D-58D4-76580D722E9C}"/>
                </a:ext>
              </a:extLst>
            </p:cNvPr>
            <p:cNvSpPr/>
            <p:nvPr/>
          </p:nvSpPr>
          <p:spPr>
            <a:xfrm>
              <a:off x="61799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5025;p75">
              <a:extLst>
                <a:ext uri="{FF2B5EF4-FFF2-40B4-BE49-F238E27FC236}">
                  <a16:creationId xmlns:a16="http://schemas.microsoft.com/office/drawing/2014/main" id="{D2D4A710-B3C1-C22C-3E4F-BA718358A656}"/>
                </a:ext>
              </a:extLst>
            </p:cNvPr>
            <p:cNvSpPr/>
            <p:nvPr/>
          </p:nvSpPr>
          <p:spPr>
            <a:xfrm>
              <a:off x="61799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5026;p75">
              <a:extLst>
                <a:ext uri="{FF2B5EF4-FFF2-40B4-BE49-F238E27FC236}">
                  <a16:creationId xmlns:a16="http://schemas.microsoft.com/office/drawing/2014/main" id="{B0F835C2-940E-3BDB-6B01-F5534D1A635F}"/>
                </a:ext>
              </a:extLst>
            </p:cNvPr>
            <p:cNvSpPr/>
            <p:nvPr/>
          </p:nvSpPr>
          <p:spPr>
            <a:xfrm>
              <a:off x="61799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5027;p75">
              <a:extLst>
                <a:ext uri="{FF2B5EF4-FFF2-40B4-BE49-F238E27FC236}">
                  <a16:creationId xmlns:a16="http://schemas.microsoft.com/office/drawing/2014/main" id="{C21A7F1F-80A2-D03F-D0C6-127A0D845F8D}"/>
                </a:ext>
              </a:extLst>
            </p:cNvPr>
            <p:cNvSpPr/>
            <p:nvPr/>
          </p:nvSpPr>
          <p:spPr>
            <a:xfrm>
              <a:off x="61799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5028;p75">
              <a:extLst>
                <a:ext uri="{FF2B5EF4-FFF2-40B4-BE49-F238E27FC236}">
                  <a16:creationId xmlns:a16="http://schemas.microsoft.com/office/drawing/2014/main" id="{5273D29E-377B-31AD-A488-0EFFABB5EC26}"/>
                </a:ext>
              </a:extLst>
            </p:cNvPr>
            <p:cNvSpPr/>
            <p:nvPr/>
          </p:nvSpPr>
          <p:spPr>
            <a:xfrm>
              <a:off x="61037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5029;p75">
              <a:extLst>
                <a:ext uri="{FF2B5EF4-FFF2-40B4-BE49-F238E27FC236}">
                  <a16:creationId xmlns:a16="http://schemas.microsoft.com/office/drawing/2014/main" id="{B85D699D-0BD1-FE5D-91C0-8C85486158C9}"/>
                </a:ext>
              </a:extLst>
            </p:cNvPr>
            <p:cNvSpPr/>
            <p:nvPr/>
          </p:nvSpPr>
          <p:spPr>
            <a:xfrm>
              <a:off x="60275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5030;p75">
              <a:extLst>
                <a:ext uri="{FF2B5EF4-FFF2-40B4-BE49-F238E27FC236}">
                  <a16:creationId xmlns:a16="http://schemas.microsoft.com/office/drawing/2014/main" id="{84AADFFA-ACC8-7525-A520-08671CEF205F}"/>
                </a:ext>
              </a:extLst>
            </p:cNvPr>
            <p:cNvSpPr/>
            <p:nvPr/>
          </p:nvSpPr>
          <p:spPr>
            <a:xfrm>
              <a:off x="60275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5031;p75">
              <a:extLst>
                <a:ext uri="{FF2B5EF4-FFF2-40B4-BE49-F238E27FC236}">
                  <a16:creationId xmlns:a16="http://schemas.microsoft.com/office/drawing/2014/main" id="{A5F17E9E-9042-D2EB-3C12-604BB21700B4}"/>
                </a:ext>
              </a:extLst>
            </p:cNvPr>
            <p:cNvSpPr/>
            <p:nvPr/>
          </p:nvSpPr>
          <p:spPr>
            <a:xfrm>
              <a:off x="5951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5032;p75">
              <a:extLst>
                <a:ext uri="{FF2B5EF4-FFF2-40B4-BE49-F238E27FC236}">
                  <a16:creationId xmlns:a16="http://schemas.microsoft.com/office/drawing/2014/main" id="{797CCB63-FECE-F034-207F-CF79E3BFA508}"/>
                </a:ext>
              </a:extLst>
            </p:cNvPr>
            <p:cNvSpPr/>
            <p:nvPr/>
          </p:nvSpPr>
          <p:spPr>
            <a:xfrm>
              <a:off x="54944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5033;p75">
              <a:extLst>
                <a:ext uri="{FF2B5EF4-FFF2-40B4-BE49-F238E27FC236}">
                  <a16:creationId xmlns:a16="http://schemas.microsoft.com/office/drawing/2014/main" id="{861DF97B-020B-C4D3-6777-51A40A76F7AC}"/>
                </a:ext>
              </a:extLst>
            </p:cNvPr>
            <p:cNvSpPr/>
            <p:nvPr/>
          </p:nvSpPr>
          <p:spPr>
            <a:xfrm>
              <a:off x="54944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5034;p75">
              <a:extLst>
                <a:ext uri="{FF2B5EF4-FFF2-40B4-BE49-F238E27FC236}">
                  <a16:creationId xmlns:a16="http://schemas.microsoft.com/office/drawing/2014/main" id="{EF8C5474-98F1-99F8-ACC5-D2EBFB8CCCF0}"/>
                </a:ext>
              </a:extLst>
            </p:cNvPr>
            <p:cNvSpPr/>
            <p:nvPr/>
          </p:nvSpPr>
          <p:spPr>
            <a:xfrm>
              <a:off x="54944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5035;p75">
              <a:extLst>
                <a:ext uri="{FF2B5EF4-FFF2-40B4-BE49-F238E27FC236}">
                  <a16:creationId xmlns:a16="http://schemas.microsoft.com/office/drawing/2014/main" id="{47D1118D-89B4-4B68-0848-D7A04E023428}"/>
                </a:ext>
              </a:extLst>
            </p:cNvPr>
            <p:cNvSpPr/>
            <p:nvPr/>
          </p:nvSpPr>
          <p:spPr>
            <a:xfrm>
              <a:off x="54944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5036;p75">
              <a:extLst>
                <a:ext uri="{FF2B5EF4-FFF2-40B4-BE49-F238E27FC236}">
                  <a16:creationId xmlns:a16="http://schemas.microsoft.com/office/drawing/2014/main" id="{1A52643E-6876-3638-56F6-EDE1FB474399}"/>
                </a:ext>
              </a:extLst>
            </p:cNvPr>
            <p:cNvSpPr/>
            <p:nvPr/>
          </p:nvSpPr>
          <p:spPr>
            <a:xfrm>
              <a:off x="54944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5037;p75">
              <a:extLst>
                <a:ext uri="{FF2B5EF4-FFF2-40B4-BE49-F238E27FC236}">
                  <a16:creationId xmlns:a16="http://schemas.microsoft.com/office/drawing/2014/main" id="{98D54B91-A336-AB06-5726-9E3141705F88}"/>
                </a:ext>
              </a:extLst>
            </p:cNvPr>
            <p:cNvSpPr/>
            <p:nvPr/>
          </p:nvSpPr>
          <p:spPr>
            <a:xfrm>
              <a:off x="54944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5038;p75">
              <a:extLst>
                <a:ext uri="{FF2B5EF4-FFF2-40B4-BE49-F238E27FC236}">
                  <a16:creationId xmlns:a16="http://schemas.microsoft.com/office/drawing/2014/main" id="{2D382BF5-1952-CA67-A32C-8735B73111A0}"/>
                </a:ext>
              </a:extLst>
            </p:cNvPr>
            <p:cNvSpPr/>
            <p:nvPr/>
          </p:nvSpPr>
          <p:spPr>
            <a:xfrm>
              <a:off x="54944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5039;p75">
              <a:extLst>
                <a:ext uri="{FF2B5EF4-FFF2-40B4-BE49-F238E27FC236}">
                  <a16:creationId xmlns:a16="http://schemas.microsoft.com/office/drawing/2014/main" id="{3771E339-D487-BB25-4410-EE7ACB631071}"/>
                </a:ext>
              </a:extLst>
            </p:cNvPr>
            <p:cNvSpPr/>
            <p:nvPr/>
          </p:nvSpPr>
          <p:spPr>
            <a:xfrm>
              <a:off x="54944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5040;p75">
              <a:extLst>
                <a:ext uri="{FF2B5EF4-FFF2-40B4-BE49-F238E27FC236}">
                  <a16:creationId xmlns:a16="http://schemas.microsoft.com/office/drawing/2014/main" id="{D065635E-E41C-82CF-1336-7CD7A19CAA54}"/>
                </a:ext>
              </a:extLst>
            </p:cNvPr>
            <p:cNvSpPr/>
            <p:nvPr/>
          </p:nvSpPr>
          <p:spPr>
            <a:xfrm>
              <a:off x="54944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5041;p75">
              <a:extLst>
                <a:ext uri="{FF2B5EF4-FFF2-40B4-BE49-F238E27FC236}">
                  <a16:creationId xmlns:a16="http://schemas.microsoft.com/office/drawing/2014/main" id="{86CB0D7D-4287-2554-30F8-11C9D4BA2401}"/>
                </a:ext>
              </a:extLst>
            </p:cNvPr>
            <p:cNvSpPr/>
            <p:nvPr/>
          </p:nvSpPr>
          <p:spPr>
            <a:xfrm>
              <a:off x="54944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5042;p75">
              <a:extLst>
                <a:ext uri="{FF2B5EF4-FFF2-40B4-BE49-F238E27FC236}">
                  <a16:creationId xmlns:a16="http://schemas.microsoft.com/office/drawing/2014/main" id="{E2281D1B-2F70-001D-493A-37559AA2DB4C}"/>
                </a:ext>
              </a:extLst>
            </p:cNvPr>
            <p:cNvSpPr/>
            <p:nvPr/>
          </p:nvSpPr>
          <p:spPr>
            <a:xfrm>
              <a:off x="54944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5043;p75">
              <a:extLst>
                <a:ext uri="{FF2B5EF4-FFF2-40B4-BE49-F238E27FC236}">
                  <a16:creationId xmlns:a16="http://schemas.microsoft.com/office/drawing/2014/main" id="{760B38CC-4577-200B-3148-DD0C10501D98}"/>
                </a:ext>
              </a:extLst>
            </p:cNvPr>
            <p:cNvSpPr/>
            <p:nvPr/>
          </p:nvSpPr>
          <p:spPr>
            <a:xfrm>
              <a:off x="54944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5044;p75">
              <a:extLst>
                <a:ext uri="{FF2B5EF4-FFF2-40B4-BE49-F238E27FC236}">
                  <a16:creationId xmlns:a16="http://schemas.microsoft.com/office/drawing/2014/main" id="{1A068D57-261F-0734-758D-0E603DF66FF2}"/>
                </a:ext>
              </a:extLst>
            </p:cNvPr>
            <p:cNvSpPr/>
            <p:nvPr/>
          </p:nvSpPr>
          <p:spPr>
            <a:xfrm>
              <a:off x="54944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5045;p75">
              <a:extLst>
                <a:ext uri="{FF2B5EF4-FFF2-40B4-BE49-F238E27FC236}">
                  <a16:creationId xmlns:a16="http://schemas.microsoft.com/office/drawing/2014/main" id="{F38EAD62-B2A6-55C6-03E1-C137C55A8F8B}"/>
                </a:ext>
              </a:extLst>
            </p:cNvPr>
            <p:cNvSpPr/>
            <p:nvPr/>
          </p:nvSpPr>
          <p:spPr>
            <a:xfrm>
              <a:off x="54944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5046;p75">
              <a:extLst>
                <a:ext uri="{FF2B5EF4-FFF2-40B4-BE49-F238E27FC236}">
                  <a16:creationId xmlns:a16="http://schemas.microsoft.com/office/drawing/2014/main" id="{74CBC757-64E2-B90E-9E0E-18A65712C1EB}"/>
                </a:ext>
              </a:extLst>
            </p:cNvPr>
            <p:cNvSpPr/>
            <p:nvPr/>
          </p:nvSpPr>
          <p:spPr>
            <a:xfrm>
              <a:off x="54944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5047;p75">
              <a:extLst>
                <a:ext uri="{FF2B5EF4-FFF2-40B4-BE49-F238E27FC236}">
                  <a16:creationId xmlns:a16="http://schemas.microsoft.com/office/drawing/2014/main" id="{49C4E54F-47C9-4BF6-FC7C-78F57A6EEF69}"/>
                </a:ext>
              </a:extLst>
            </p:cNvPr>
            <p:cNvSpPr/>
            <p:nvPr/>
          </p:nvSpPr>
          <p:spPr>
            <a:xfrm>
              <a:off x="55706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5048;p75">
              <a:extLst>
                <a:ext uri="{FF2B5EF4-FFF2-40B4-BE49-F238E27FC236}">
                  <a16:creationId xmlns:a16="http://schemas.microsoft.com/office/drawing/2014/main" id="{CFACC56D-1E3D-2CB9-12CA-D789E9276639}"/>
                </a:ext>
              </a:extLst>
            </p:cNvPr>
            <p:cNvSpPr/>
            <p:nvPr/>
          </p:nvSpPr>
          <p:spPr>
            <a:xfrm>
              <a:off x="55706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5049;p75">
              <a:extLst>
                <a:ext uri="{FF2B5EF4-FFF2-40B4-BE49-F238E27FC236}">
                  <a16:creationId xmlns:a16="http://schemas.microsoft.com/office/drawing/2014/main" id="{978BF266-81A3-AD7B-524D-1D1616F26F9A}"/>
                </a:ext>
              </a:extLst>
            </p:cNvPr>
            <p:cNvSpPr/>
            <p:nvPr/>
          </p:nvSpPr>
          <p:spPr>
            <a:xfrm>
              <a:off x="55706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5050;p75">
              <a:extLst>
                <a:ext uri="{FF2B5EF4-FFF2-40B4-BE49-F238E27FC236}">
                  <a16:creationId xmlns:a16="http://schemas.microsoft.com/office/drawing/2014/main" id="{24D83E0A-CAED-FBB8-528B-2C31DF9C6B86}"/>
                </a:ext>
              </a:extLst>
            </p:cNvPr>
            <p:cNvSpPr/>
            <p:nvPr/>
          </p:nvSpPr>
          <p:spPr>
            <a:xfrm>
              <a:off x="55706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5051;p75">
              <a:extLst>
                <a:ext uri="{FF2B5EF4-FFF2-40B4-BE49-F238E27FC236}">
                  <a16:creationId xmlns:a16="http://schemas.microsoft.com/office/drawing/2014/main" id="{817F407D-FBBE-EEEB-4872-DBD9804FED1B}"/>
                </a:ext>
              </a:extLst>
            </p:cNvPr>
            <p:cNvSpPr/>
            <p:nvPr/>
          </p:nvSpPr>
          <p:spPr>
            <a:xfrm>
              <a:off x="5570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5052;p75">
              <a:extLst>
                <a:ext uri="{FF2B5EF4-FFF2-40B4-BE49-F238E27FC236}">
                  <a16:creationId xmlns:a16="http://schemas.microsoft.com/office/drawing/2014/main" id="{44A98D35-3227-2B1F-0721-DD13AE715E7B}"/>
                </a:ext>
              </a:extLst>
            </p:cNvPr>
            <p:cNvSpPr/>
            <p:nvPr/>
          </p:nvSpPr>
          <p:spPr>
            <a:xfrm>
              <a:off x="5570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5053;p75">
              <a:extLst>
                <a:ext uri="{FF2B5EF4-FFF2-40B4-BE49-F238E27FC236}">
                  <a16:creationId xmlns:a16="http://schemas.microsoft.com/office/drawing/2014/main" id="{9C0B2835-3485-4E6D-97B1-357C6AC2C0A9}"/>
                </a:ext>
              </a:extLst>
            </p:cNvPr>
            <p:cNvSpPr/>
            <p:nvPr/>
          </p:nvSpPr>
          <p:spPr>
            <a:xfrm>
              <a:off x="5570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5054;p75">
              <a:extLst>
                <a:ext uri="{FF2B5EF4-FFF2-40B4-BE49-F238E27FC236}">
                  <a16:creationId xmlns:a16="http://schemas.microsoft.com/office/drawing/2014/main" id="{7F2BAE0B-FE9C-4F06-EC97-E84AF6C1C14F}"/>
                </a:ext>
              </a:extLst>
            </p:cNvPr>
            <p:cNvSpPr/>
            <p:nvPr/>
          </p:nvSpPr>
          <p:spPr>
            <a:xfrm>
              <a:off x="5570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5055;p75">
              <a:extLst>
                <a:ext uri="{FF2B5EF4-FFF2-40B4-BE49-F238E27FC236}">
                  <a16:creationId xmlns:a16="http://schemas.microsoft.com/office/drawing/2014/main" id="{E0048CEC-2F30-19CF-E964-5F8C3CAE9723}"/>
                </a:ext>
              </a:extLst>
            </p:cNvPr>
            <p:cNvSpPr/>
            <p:nvPr/>
          </p:nvSpPr>
          <p:spPr>
            <a:xfrm>
              <a:off x="5570625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5056;p75">
              <a:extLst>
                <a:ext uri="{FF2B5EF4-FFF2-40B4-BE49-F238E27FC236}">
                  <a16:creationId xmlns:a16="http://schemas.microsoft.com/office/drawing/2014/main" id="{3042EB52-8E6F-3202-D499-247C314C9874}"/>
                </a:ext>
              </a:extLst>
            </p:cNvPr>
            <p:cNvSpPr/>
            <p:nvPr/>
          </p:nvSpPr>
          <p:spPr>
            <a:xfrm>
              <a:off x="5570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5057;p75">
              <a:extLst>
                <a:ext uri="{FF2B5EF4-FFF2-40B4-BE49-F238E27FC236}">
                  <a16:creationId xmlns:a16="http://schemas.microsoft.com/office/drawing/2014/main" id="{67DAD3C9-D77D-4464-C494-3905DA34DA3A}"/>
                </a:ext>
              </a:extLst>
            </p:cNvPr>
            <p:cNvSpPr/>
            <p:nvPr/>
          </p:nvSpPr>
          <p:spPr>
            <a:xfrm>
              <a:off x="55706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5058;p75">
              <a:extLst>
                <a:ext uri="{FF2B5EF4-FFF2-40B4-BE49-F238E27FC236}">
                  <a16:creationId xmlns:a16="http://schemas.microsoft.com/office/drawing/2014/main" id="{27F2559D-96A7-8A5F-7945-C4C36F4750E1}"/>
                </a:ext>
              </a:extLst>
            </p:cNvPr>
            <p:cNvSpPr/>
            <p:nvPr/>
          </p:nvSpPr>
          <p:spPr>
            <a:xfrm>
              <a:off x="55706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5059;p75">
              <a:extLst>
                <a:ext uri="{FF2B5EF4-FFF2-40B4-BE49-F238E27FC236}">
                  <a16:creationId xmlns:a16="http://schemas.microsoft.com/office/drawing/2014/main" id="{70CC39BF-F386-DE95-3F0C-6DEE80662251}"/>
                </a:ext>
              </a:extLst>
            </p:cNvPr>
            <p:cNvSpPr/>
            <p:nvPr/>
          </p:nvSpPr>
          <p:spPr>
            <a:xfrm>
              <a:off x="55706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5060;p75">
              <a:extLst>
                <a:ext uri="{FF2B5EF4-FFF2-40B4-BE49-F238E27FC236}">
                  <a16:creationId xmlns:a16="http://schemas.microsoft.com/office/drawing/2014/main" id="{D54D4AF8-4382-8F6B-0CA3-4389FDF5155F}"/>
                </a:ext>
              </a:extLst>
            </p:cNvPr>
            <p:cNvSpPr/>
            <p:nvPr/>
          </p:nvSpPr>
          <p:spPr>
            <a:xfrm>
              <a:off x="5570625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5061;p75">
              <a:extLst>
                <a:ext uri="{FF2B5EF4-FFF2-40B4-BE49-F238E27FC236}">
                  <a16:creationId xmlns:a16="http://schemas.microsoft.com/office/drawing/2014/main" id="{0FFF1C00-F050-0837-1A6B-F54D8D637DB0}"/>
                </a:ext>
              </a:extLst>
            </p:cNvPr>
            <p:cNvSpPr/>
            <p:nvPr/>
          </p:nvSpPr>
          <p:spPr>
            <a:xfrm>
              <a:off x="55706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5062;p75">
              <a:extLst>
                <a:ext uri="{FF2B5EF4-FFF2-40B4-BE49-F238E27FC236}">
                  <a16:creationId xmlns:a16="http://schemas.microsoft.com/office/drawing/2014/main" id="{522DDCEE-B4AC-1F03-8036-A55D1ED3307F}"/>
                </a:ext>
              </a:extLst>
            </p:cNvPr>
            <p:cNvSpPr/>
            <p:nvPr/>
          </p:nvSpPr>
          <p:spPr>
            <a:xfrm>
              <a:off x="55706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5063;p75">
              <a:extLst>
                <a:ext uri="{FF2B5EF4-FFF2-40B4-BE49-F238E27FC236}">
                  <a16:creationId xmlns:a16="http://schemas.microsoft.com/office/drawing/2014/main" id="{3DED15D2-C545-4BE2-33D8-38E798714F6D}"/>
                </a:ext>
              </a:extLst>
            </p:cNvPr>
            <p:cNvSpPr/>
            <p:nvPr/>
          </p:nvSpPr>
          <p:spPr>
            <a:xfrm>
              <a:off x="55706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5064;p75">
              <a:extLst>
                <a:ext uri="{FF2B5EF4-FFF2-40B4-BE49-F238E27FC236}">
                  <a16:creationId xmlns:a16="http://schemas.microsoft.com/office/drawing/2014/main" id="{F1EDD682-EDEB-3F1F-1413-371196123A9E}"/>
                </a:ext>
              </a:extLst>
            </p:cNvPr>
            <p:cNvSpPr/>
            <p:nvPr/>
          </p:nvSpPr>
          <p:spPr>
            <a:xfrm>
              <a:off x="55706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5065;p75">
              <a:extLst>
                <a:ext uri="{FF2B5EF4-FFF2-40B4-BE49-F238E27FC236}">
                  <a16:creationId xmlns:a16="http://schemas.microsoft.com/office/drawing/2014/main" id="{0C7068BB-9FF9-6242-0488-2BFB54B2FFDA}"/>
                </a:ext>
              </a:extLst>
            </p:cNvPr>
            <p:cNvSpPr/>
            <p:nvPr/>
          </p:nvSpPr>
          <p:spPr>
            <a:xfrm>
              <a:off x="55706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5066;p75">
              <a:extLst>
                <a:ext uri="{FF2B5EF4-FFF2-40B4-BE49-F238E27FC236}">
                  <a16:creationId xmlns:a16="http://schemas.microsoft.com/office/drawing/2014/main" id="{D0D68B53-68F8-34B9-8A67-6758DB6BD73C}"/>
                </a:ext>
              </a:extLst>
            </p:cNvPr>
            <p:cNvSpPr/>
            <p:nvPr/>
          </p:nvSpPr>
          <p:spPr>
            <a:xfrm>
              <a:off x="55706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5067;p75">
              <a:extLst>
                <a:ext uri="{FF2B5EF4-FFF2-40B4-BE49-F238E27FC236}">
                  <a16:creationId xmlns:a16="http://schemas.microsoft.com/office/drawing/2014/main" id="{7957C4FF-9584-7924-794D-9652199AF1BB}"/>
                </a:ext>
              </a:extLst>
            </p:cNvPr>
            <p:cNvSpPr/>
            <p:nvPr/>
          </p:nvSpPr>
          <p:spPr>
            <a:xfrm>
              <a:off x="55706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5068;p75">
              <a:extLst>
                <a:ext uri="{FF2B5EF4-FFF2-40B4-BE49-F238E27FC236}">
                  <a16:creationId xmlns:a16="http://schemas.microsoft.com/office/drawing/2014/main" id="{AC6BAE63-910B-4AD8-EA80-13961E3DE4BE}"/>
                </a:ext>
              </a:extLst>
            </p:cNvPr>
            <p:cNvSpPr/>
            <p:nvPr/>
          </p:nvSpPr>
          <p:spPr>
            <a:xfrm>
              <a:off x="56468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5069;p75">
              <a:extLst>
                <a:ext uri="{FF2B5EF4-FFF2-40B4-BE49-F238E27FC236}">
                  <a16:creationId xmlns:a16="http://schemas.microsoft.com/office/drawing/2014/main" id="{F2A2CD8F-2175-530C-07A5-1ED4DEEA45CD}"/>
                </a:ext>
              </a:extLst>
            </p:cNvPr>
            <p:cNvSpPr/>
            <p:nvPr/>
          </p:nvSpPr>
          <p:spPr>
            <a:xfrm>
              <a:off x="56468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5070;p75">
              <a:extLst>
                <a:ext uri="{FF2B5EF4-FFF2-40B4-BE49-F238E27FC236}">
                  <a16:creationId xmlns:a16="http://schemas.microsoft.com/office/drawing/2014/main" id="{6A12B70F-DBE3-0FF6-594E-0A280907B500}"/>
                </a:ext>
              </a:extLst>
            </p:cNvPr>
            <p:cNvSpPr/>
            <p:nvPr/>
          </p:nvSpPr>
          <p:spPr>
            <a:xfrm>
              <a:off x="5646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5071;p75">
              <a:extLst>
                <a:ext uri="{FF2B5EF4-FFF2-40B4-BE49-F238E27FC236}">
                  <a16:creationId xmlns:a16="http://schemas.microsoft.com/office/drawing/2014/main" id="{163236BB-EB5B-09DC-B087-E1DE4A466285}"/>
                </a:ext>
              </a:extLst>
            </p:cNvPr>
            <p:cNvSpPr/>
            <p:nvPr/>
          </p:nvSpPr>
          <p:spPr>
            <a:xfrm>
              <a:off x="5646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5072;p75">
              <a:extLst>
                <a:ext uri="{FF2B5EF4-FFF2-40B4-BE49-F238E27FC236}">
                  <a16:creationId xmlns:a16="http://schemas.microsoft.com/office/drawing/2014/main" id="{CA966A3A-E5C6-102C-C024-A921E8C43642}"/>
                </a:ext>
              </a:extLst>
            </p:cNvPr>
            <p:cNvSpPr/>
            <p:nvPr/>
          </p:nvSpPr>
          <p:spPr>
            <a:xfrm>
              <a:off x="5646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5073;p75">
              <a:extLst>
                <a:ext uri="{FF2B5EF4-FFF2-40B4-BE49-F238E27FC236}">
                  <a16:creationId xmlns:a16="http://schemas.microsoft.com/office/drawing/2014/main" id="{E2FE1B78-4598-DCE1-19E4-714F5A63A128}"/>
                </a:ext>
              </a:extLst>
            </p:cNvPr>
            <p:cNvSpPr/>
            <p:nvPr/>
          </p:nvSpPr>
          <p:spPr>
            <a:xfrm>
              <a:off x="5646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5074;p75">
              <a:extLst>
                <a:ext uri="{FF2B5EF4-FFF2-40B4-BE49-F238E27FC236}">
                  <a16:creationId xmlns:a16="http://schemas.microsoft.com/office/drawing/2014/main" id="{6489100C-25A1-630F-F23A-14442E795E4F}"/>
                </a:ext>
              </a:extLst>
            </p:cNvPr>
            <p:cNvSpPr/>
            <p:nvPr/>
          </p:nvSpPr>
          <p:spPr>
            <a:xfrm>
              <a:off x="5646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5075;p75">
              <a:extLst>
                <a:ext uri="{FF2B5EF4-FFF2-40B4-BE49-F238E27FC236}">
                  <a16:creationId xmlns:a16="http://schemas.microsoft.com/office/drawing/2014/main" id="{DDF08A17-30A4-8994-0013-0A02D01B3188}"/>
                </a:ext>
              </a:extLst>
            </p:cNvPr>
            <p:cNvSpPr/>
            <p:nvPr/>
          </p:nvSpPr>
          <p:spPr>
            <a:xfrm>
              <a:off x="5646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5076;p75">
              <a:extLst>
                <a:ext uri="{FF2B5EF4-FFF2-40B4-BE49-F238E27FC236}">
                  <a16:creationId xmlns:a16="http://schemas.microsoft.com/office/drawing/2014/main" id="{FF917B46-85EE-1FE0-DF30-2CF4A92C6709}"/>
                </a:ext>
              </a:extLst>
            </p:cNvPr>
            <p:cNvSpPr/>
            <p:nvPr/>
          </p:nvSpPr>
          <p:spPr>
            <a:xfrm>
              <a:off x="5646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5077;p75">
              <a:extLst>
                <a:ext uri="{FF2B5EF4-FFF2-40B4-BE49-F238E27FC236}">
                  <a16:creationId xmlns:a16="http://schemas.microsoft.com/office/drawing/2014/main" id="{2262138D-AC31-6706-2487-45F3BF7D8022}"/>
                </a:ext>
              </a:extLst>
            </p:cNvPr>
            <p:cNvSpPr/>
            <p:nvPr/>
          </p:nvSpPr>
          <p:spPr>
            <a:xfrm>
              <a:off x="56468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5078;p75">
              <a:extLst>
                <a:ext uri="{FF2B5EF4-FFF2-40B4-BE49-F238E27FC236}">
                  <a16:creationId xmlns:a16="http://schemas.microsoft.com/office/drawing/2014/main" id="{D2372C92-587F-7508-2E52-6DD74F8F2B78}"/>
                </a:ext>
              </a:extLst>
            </p:cNvPr>
            <p:cNvSpPr/>
            <p:nvPr/>
          </p:nvSpPr>
          <p:spPr>
            <a:xfrm>
              <a:off x="56468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5079;p75">
              <a:extLst>
                <a:ext uri="{FF2B5EF4-FFF2-40B4-BE49-F238E27FC236}">
                  <a16:creationId xmlns:a16="http://schemas.microsoft.com/office/drawing/2014/main" id="{1F03FA99-D75A-E2E7-0AFC-4FDC7896A111}"/>
                </a:ext>
              </a:extLst>
            </p:cNvPr>
            <p:cNvSpPr/>
            <p:nvPr/>
          </p:nvSpPr>
          <p:spPr>
            <a:xfrm>
              <a:off x="56468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5080;p75">
              <a:extLst>
                <a:ext uri="{FF2B5EF4-FFF2-40B4-BE49-F238E27FC236}">
                  <a16:creationId xmlns:a16="http://schemas.microsoft.com/office/drawing/2014/main" id="{6FECF693-3505-6D2A-35D8-2F1CA03B1EF4}"/>
                </a:ext>
              </a:extLst>
            </p:cNvPr>
            <p:cNvSpPr/>
            <p:nvPr/>
          </p:nvSpPr>
          <p:spPr>
            <a:xfrm>
              <a:off x="56468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5081;p75">
              <a:extLst>
                <a:ext uri="{FF2B5EF4-FFF2-40B4-BE49-F238E27FC236}">
                  <a16:creationId xmlns:a16="http://schemas.microsoft.com/office/drawing/2014/main" id="{822AC2A8-FB42-F78B-D61A-8DEDC21EA73C}"/>
                </a:ext>
              </a:extLst>
            </p:cNvPr>
            <p:cNvSpPr/>
            <p:nvPr/>
          </p:nvSpPr>
          <p:spPr>
            <a:xfrm>
              <a:off x="56468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5082;p75">
              <a:extLst>
                <a:ext uri="{FF2B5EF4-FFF2-40B4-BE49-F238E27FC236}">
                  <a16:creationId xmlns:a16="http://schemas.microsoft.com/office/drawing/2014/main" id="{31C5108A-6A92-CE90-763B-3DCC0D632520}"/>
                </a:ext>
              </a:extLst>
            </p:cNvPr>
            <p:cNvSpPr/>
            <p:nvPr/>
          </p:nvSpPr>
          <p:spPr>
            <a:xfrm>
              <a:off x="56468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5083;p75">
              <a:extLst>
                <a:ext uri="{FF2B5EF4-FFF2-40B4-BE49-F238E27FC236}">
                  <a16:creationId xmlns:a16="http://schemas.microsoft.com/office/drawing/2014/main" id="{4F7FD0D0-59F8-67D4-EF78-109B8367A266}"/>
                </a:ext>
              </a:extLst>
            </p:cNvPr>
            <p:cNvSpPr/>
            <p:nvPr/>
          </p:nvSpPr>
          <p:spPr>
            <a:xfrm>
              <a:off x="56468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5084;p75">
              <a:extLst>
                <a:ext uri="{FF2B5EF4-FFF2-40B4-BE49-F238E27FC236}">
                  <a16:creationId xmlns:a16="http://schemas.microsoft.com/office/drawing/2014/main" id="{287B496C-7A36-A842-0575-C47838A4DC67}"/>
                </a:ext>
              </a:extLst>
            </p:cNvPr>
            <p:cNvSpPr/>
            <p:nvPr/>
          </p:nvSpPr>
          <p:spPr>
            <a:xfrm>
              <a:off x="56468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5085;p75">
              <a:extLst>
                <a:ext uri="{FF2B5EF4-FFF2-40B4-BE49-F238E27FC236}">
                  <a16:creationId xmlns:a16="http://schemas.microsoft.com/office/drawing/2014/main" id="{A456CAFC-4688-3E22-D9E1-456B3FE4ECE2}"/>
                </a:ext>
              </a:extLst>
            </p:cNvPr>
            <p:cNvSpPr/>
            <p:nvPr/>
          </p:nvSpPr>
          <p:spPr>
            <a:xfrm>
              <a:off x="57230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5086;p75">
              <a:extLst>
                <a:ext uri="{FF2B5EF4-FFF2-40B4-BE49-F238E27FC236}">
                  <a16:creationId xmlns:a16="http://schemas.microsoft.com/office/drawing/2014/main" id="{5BF454D2-238A-8D96-05BA-03298B2802AC}"/>
                </a:ext>
              </a:extLst>
            </p:cNvPr>
            <p:cNvSpPr/>
            <p:nvPr/>
          </p:nvSpPr>
          <p:spPr>
            <a:xfrm>
              <a:off x="57230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5087;p75">
              <a:extLst>
                <a:ext uri="{FF2B5EF4-FFF2-40B4-BE49-F238E27FC236}">
                  <a16:creationId xmlns:a16="http://schemas.microsoft.com/office/drawing/2014/main" id="{04EB2FAD-FC95-1B90-FEA0-989FA065EFBC}"/>
                </a:ext>
              </a:extLst>
            </p:cNvPr>
            <p:cNvSpPr/>
            <p:nvPr/>
          </p:nvSpPr>
          <p:spPr>
            <a:xfrm>
              <a:off x="57230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5088;p75">
              <a:extLst>
                <a:ext uri="{FF2B5EF4-FFF2-40B4-BE49-F238E27FC236}">
                  <a16:creationId xmlns:a16="http://schemas.microsoft.com/office/drawing/2014/main" id="{98AC2F28-C31A-72B9-1BEF-1B4D3325E2DD}"/>
                </a:ext>
              </a:extLst>
            </p:cNvPr>
            <p:cNvSpPr/>
            <p:nvPr/>
          </p:nvSpPr>
          <p:spPr>
            <a:xfrm>
              <a:off x="57230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5089;p75">
              <a:extLst>
                <a:ext uri="{FF2B5EF4-FFF2-40B4-BE49-F238E27FC236}">
                  <a16:creationId xmlns:a16="http://schemas.microsoft.com/office/drawing/2014/main" id="{496E6788-54F4-BAC8-B2AA-5AD28513E845}"/>
                </a:ext>
              </a:extLst>
            </p:cNvPr>
            <p:cNvSpPr/>
            <p:nvPr/>
          </p:nvSpPr>
          <p:spPr>
            <a:xfrm>
              <a:off x="57230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5090;p75">
              <a:extLst>
                <a:ext uri="{FF2B5EF4-FFF2-40B4-BE49-F238E27FC236}">
                  <a16:creationId xmlns:a16="http://schemas.microsoft.com/office/drawing/2014/main" id="{BFF10225-E616-2D56-DA06-E82B75A9A409}"/>
                </a:ext>
              </a:extLst>
            </p:cNvPr>
            <p:cNvSpPr/>
            <p:nvPr/>
          </p:nvSpPr>
          <p:spPr>
            <a:xfrm>
              <a:off x="57230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5091;p75">
              <a:extLst>
                <a:ext uri="{FF2B5EF4-FFF2-40B4-BE49-F238E27FC236}">
                  <a16:creationId xmlns:a16="http://schemas.microsoft.com/office/drawing/2014/main" id="{22AA9791-11C5-3170-2617-CCAC478C36CE}"/>
                </a:ext>
              </a:extLst>
            </p:cNvPr>
            <p:cNvSpPr/>
            <p:nvPr/>
          </p:nvSpPr>
          <p:spPr>
            <a:xfrm>
              <a:off x="57230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5092;p75">
              <a:extLst>
                <a:ext uri="{FF2B5EF4-FFF2-40B4-BE49-F238E27FC236}">
                  <a16:creationId xmlns:a16="http://schemas.microsoft.com/office/drawing/2014/main" id="{7208BCCE-4115-8DE6-10E2-7859B85B1ED9}"/>
                </a:ext>
              </a:extLst>
            </p:cNvPr>
            <p:cNvSpPr/>
            <p:nvPr/>
          </p:nvSpPr>
          <p:spPr>
            <a:xfrm>
              <a:off x="57230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5093;p75">
              <a:extLst>
                <a:ext uri="{FF2B5EF4-FFF2-40B4-BE49-F238E27FC236}">
                  <a16:creationId xmlns:a16="http://schemas.microsoft.com/office/drawing/2014/main" id="{7018AF8E-C5CF-7E58-28CF-58E867CE274C}"/>
                </a:ext>
              </a:extLst>
            </p:cNvPr>
            <p:cNvSpPr/>
            <p:nvPr/>
          </p:nvSpPr>
          <p:spPr>
            <a:xfrm>
              <a:off x="57230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5094;p75">
              <a:extLst>
                <a:ext uri="{FF2B5EF4-FFF2-40B4-BE49-F238E27FC236}">
                  <a16:creationId xmlns:a16="http://schemas.microsoft.com/office/drawing/2014/main" id="{624EDFCB-C357-83B1-187F-A91F7CBD2E61}"/>
                </a:ext>
              </a:extLst>
            </p:cNvPr>
            <p:cNvSpPr/>
            <p:nvPr/>
          </p:nvSpPr>
          <p:spPr>
            <a:xfrm>
              <a:off x="57230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5095;p75">
              <a:extLst>
                <a:ext uri="{FF2B5EF4-FFF2-40B4-BE49-F238E27FC236}">
                  <a16:creationId xmlns:a16="http://schemas.microsoft.com/office/drawing/2014/main" id="{779D5F98-A62D-E9A1-922C-25CDFF0122C2}"/>
                </a:ext>
              </a:extLst>
            </p:cNvPr>
            <p:cNvSpPr/>
            <p:nvPr/>
          </p:nvSpPr>
          <p:spPr>
            <a:xfrm>
              <a:off x="57230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5096;p75">
              <a:extLst>
                <a:ext uri="{FF2B5EF4-FFF2-40B4-BE49-F238E27FC236}">
                  <a16:creationId xmlns:a16="http://schemas.microsoft.com/office/drawing/2014/main" id="{59F60ECF-D99F-75F4-E65A-E61E24E1E775}"/>
                </a:ext>
              </a:extLst>
            </p:cNvPr>
            <p:cNvSpPr/>
            <p:nvPr/>
          </p:nvSpPr>
          <p:spPr>
            <a:xfrm>
              <a:off x="5723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5097;p75">
              <a:extLst>
                <a:ext uri="{FF2B5EF4-FFF2-40B4-BE49-F238E27FC236}">
                  <a16:creationId xmlns:a16="http://schemas.microsoft.com/office/drawing/2014/main" id="{9203568B-04DD-B0B9-B277-9D437F45BD72}"/>
                </a:ext>
              </a:extLst>
            </p:cNvPr>
            <p:cNvSpPr/>
            <p:nvPr/>
          </p:nvSpPr>
          <p:spPr>
            <a:xfrm>
              <a:off x="57230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5098;p75">
              <a:extLst>
                <a:ext uri="{FF2B5EF4-FFF2-40B4-BE49-F238E27FC236}">
                  <a16:creationId xmlns:a16="http://schemas.microsoft.com/office/drawing/2014/main" id="{380FFE0E-F95D-D6BF-61AC-EA381FC8B036}"/>
                </a:ext>
              </a:extLst>
            </p:cNvPr>
            <p:cNvSpPr/>
            <p:nvPr/>
          </p:nvSpPr>
          <p:spPr>
            <a:xfrm>
              <a:off x="57228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5099;p75">
              <a:extLst>
                <a:ext uri="{FF2B5EF4-FFF2-40B4-BE49-F238E27FC236}">
                  <a16:creationId xmlns:a16="http://schemas.microsoft.com/office/drawing/2014/main" id="{AB99894D-94B9-84E3-DE87-49B2D6050A83}"/>
                </a:ext>
              </a:extLst>
            </p:cNvPr>
            <p:cNvSpPr/>
            <p:nvPr/>
          </p:nvSpPr>
          <p:spPr>
            <a:xfrm>
              <a:off x="57230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5100;p75">
              <a:extLst>
                <a:ext uri="{FF2B5EF4-FFF2-40B4-BE49-F238E27FC236}">
                  <a16:creationId xmlns:a16="http://schemas.microsoft.com/office/drawing/2014/main" id="{82585467-8BB0-AD9C-CA65-369AA920A39D}"/>
                </a:ext>
              </a:extLst>
            </p:cNvPr>
            <p:cNvSpPr/>
            <p:nvPr/>
          </p:nvSpPr>
          <p:spPr>
            <a:xfrm>
              <a:off x="57228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5101;p75">
              <a:extLst>
                <a:ext uri="{FF2B5EF4-FFF2-40B4-BE49-F238E27FC236}">
                  <a16:creationId xmlns:a16="http://schemas.microsoft.com/office/drawing/2014/main" id="{A121DD6B-B520-6B65-4563-8645BF113D08}"/>
                </a:ext>
              </a:extLst>
            </p:cNvPr>
            <p:cNvSpPr/>
            <p:nvPr/>
          </p:nvSpPr>
          <p:spPr>
            <a:xfrm>
              <a:off x="57992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5102;p75">
              <a:extLst>
                <a:ext uri="{FF2B5EF4-FFF2-40B4-BE49-F238E27FC236}">
                  <a16:creationId xmlns:a16="http://schemas.microsoft.com/office/drawing/2014/main" id="{E348D520-DF08-3B92-69A9-F06D2219E4D5}"/>
                </a:ext>
              </a:extLst>
            </p:cNvPr>
            <p:cNvSpPr/>
            <p:nvPr/>
          </p:nvSpPr>
          <p:spPr>
            <a:xfrm>
              <a:off x="5799275" y="14952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5103;p75">
              <a:extLst>
                <a:ext uri="{FF2B5EF4-FFF2-40B4-BE49-F238E27FC236}">
                  <a16:creationId xmlns:a16="http://schemas.microsoft.com/office/drawing/2014/main" id="{47E2928F-48E3-71D4-EE2B-5E2770812922}"/>
                </a:ext>
              </a:extLst>
            </p:cNvPr>
            <p:cNvSpPr/>
            <p:nvPr/>
          </p:nvSpPr>
          <p:spPr>
            <a:xfrm>
              <a:off x="5799275" y="15714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5104;p75">
              <a:extLst>
                <a:ext uri="{FF2B5EF4-FFF2-40B4-BE49-F238E27FC236}">
                  <a16:creationId xmlns:a16="http://schemas.microsoft.com/office/drawing/2014/main" id="{C840D86A-185C-1C65-FC1C-B881CEE7F8AB}"/>
                </a:ext>
              </a:extLst>
            </p:cNvPr>
            <p:cNvSpPr/>
            <p:nvPr/>
          </p:nvSpPr>
          <p:spPr>
            <a:xfrm>
              <a:off x="57992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5105;p75">
              <a:extLst>
                <a:ext uri="{FF2B5EF4-FFF2-40B4-BE49-F238E27FC236}">
                  <a16:creationId xmlns:a16="http://schemas.microsoft.com/office/drawing/2014/main" id="{18B7088F-7623-90E6-923C-E4773C3D8638}"/>
                </a:ext>
              </a:extLst>
            </p:cNvPr>
            <p:cNvSpPr/>
            <p:nvPr/>
          </p:nvSpPr>
          <p:spPr>
            <a:xfrm>
              <a:off x="57992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5106;p75">
              <a:extLst>
                <a:ext uri="{FF2B5EF4-FFF2-40B4-BE49-F238E27FC236}">
                  <a16:creationId xmlns:a16="http://schemas.microsoft.com/office/drawing/2014/main" id="{C93FA281-9ABF-15BE-8D1D-81411F9CA917}"/>
                </a:ext>
              </a:extLst>
            </p:cNvPr>
            <p:cNvSpPr/>
            <p:nvPr/>
          </p:nvSpPr>
          <p:spPr>
            <a:xfrm>
              <a:off x="5799275" y="17998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5107;p75">
              <a:extLst>
                <a:ext uri="{FF2B5EF4-FFF2-40B4-BE49-F238E27FC236}">
                  <a16:creationId xmlns:a16="http://schemas.microsoft.com/office/drawing/2014/main" id="{ADB9176F-286D-3BB5-947C-F73057EF1C2E}"/>
                </a:ext>
              </a:extLst>
            </p:cNvPr>
            <p:cNvSpPr/>
            <p:nvPr/>
          </p:nvSpPr>
          <p:spPr>
            <a:xfrm>
              <a:off x="5799275" y="18760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5108;p75">
              <a:extLst>
                <a:ext uri="{FF2B5EF4-FFF2-40B4-BE49-F238E27FC236}">
                  <a16:creationId xmlns:a16="http://schemas.microsoft.com/office/drawing/2014/main" id="{6F9B5F0A-D75F-B374-1A10-BD5692E02F0E}"/>
                </a:ext>
              </a:extLst>
            </p:cNvPr>
            <p:cNvSpPr/>
            <p:nvPr/>
          </p:nvSpPr>
          <p:spPr>
            <a:xfrm>
              <a:off x="5799275" y="1952050"/>
              <a:ext cx="62200" cy="53500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5109;p75">
              <a:extLst>
                <a:ext uri="{FF2B5EF4-FFF2-40B4-BE49-F238E27FC236}">
                  <a16:creationId xmlns:a16="http://schemas.microsoft.com/office/drawing/2014/main" id="{902AA61B-87DC-AC9E-22B5-BC7DFE724742}"/>
                </a:ext>
              </a:extLst>
            </p:cNvPr>
            <p:cNvSpPr/>
            <p:nvPr/>
          </p:nvSpPr>
          <p:spPr>
            <a:xfrm>
              <a:off x="57992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5110;p75">
              <a:extLst>
                <a:ext uri="{FF2B5EF4-FFF2-40B4-BE49-F238E27FC236}">
                  <a16:creationId xmlns:a16="http://schemas.microsoft.com/office/drawing/2014/main" id="{1CC3F677-893D-6FCE-3F42-D4979C252F91}"/>
                </a:ext>
              </a:extLst>
            </p:cNvPr>
            <p:cNvSpPr/>
            <p:nvPr/>
          </p:nvSpPr>
          <p:spPr>
            <a:xfrm>
              <a:off x="5875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5111;p75">
              <a:extLst>
                <a:ext uri="{FF2B5EF4-FFF2-40B4-BE49-F238E27FC236}">
                  <a16:creationId xmlns:a16="http://schemas.microsoft.com/office/drawing/2014/main" id="{2A202043-3397-F784-354E-63FD5F66705E}"/>
                </a:ext>
              </a:extLst>
            </p:cNvPr>
            <p:cNvSpPr/>
            <p:nvPr/>
          </p:nvSpPr>
          <p:spPr>
            <a:xfrm>
              <a:off x="5875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5112;p75">
              <a:extLst>
                <a:ext uri="{FF2B5EF4-FFF2-40B4-BE49-F238E27FC236}">
                  <a16:creationId xmlns:a16="http://schemas.microsoft.com/office/drawing/2014/main" id="{1230A060-7000-7B85-94CE-86544B6DD634}"/>
                </a:ext>
              </a:extLst>
            </p:cNvPr>
            <p:cNvSpPr/>
            <p:nvPr/>
          </p:nvSpPr>
          <p:spPr>
            <a:xfrm>
              <a:off x="5875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5113;p75">
              <a:extLst>
                <a:ext uri="{FF2B5EF4-FFF2-40B4-BE49-F238E27FC236}">
                  <a16:creationId xmlns:a16="http://schemas.microsoft.com/office/drawing/2014/main" id="{51943A2D-A48B-DEF2-F77E-E91543E6D87D}"/>
                </a:ext>
              </a:extLst>
            </p:cNvPr>
            <p:cNvSpPr/>
            <p:nvPr/>
          </p:nvSpPr>
          <p:spPr>
            <a:xfrm>
              <a:off x="5875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5114;p75">
              <a:extLst>
                <a:ext uri="{FF2B5EF4-FFF2-40B4-BE49-F238E27FC236}">
                  <a16:creationId xmlns:a16="http://schemas.microsoft.com/office/drawing/2014/main" id="{646D6112-168F-2FF4-23CF-5D2374CE0F0A}"/>
                </a:ext>
              </a:extLst>
            </p:cNvPr>
            <p:cNvSpPr/>
            <p:nvPr/>
          </p:nvSpPr>
          <p:spPr>
            <a:xfrm>
              <a:off x="58752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5115;p75">
              <a:extLst>
                <a:ext uri="{FF2B5EF4-FFF2-40B4-BE49-F238E27FC236}">
                  <a16:creationId xmlns:a16="http://schemas.microsoft.com/office/drawing/2014/main" id="{08816C40-B839-9D3C-6BD2-0DB64F24421F}"/>
                </a:ext>
              </a:extLst>
            </p:cNvPr>
            <p:cNvSpPr/>
            <p:nvPr/>
          </p:nvSpPr>
          <p:spPr>
            <a:xfrm>
              <a:off x="58752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5116;p75">
              <a:extLst>
                <a:ext uri="{FF2B5EF4-FFF2-40B4-BE49-F238E27FC236}">
                  <a16:creationId xmlns:a16="http://schemas.microsoft.com/office/drawing/2014/main" id="{C8C2E99E-463A-0E87-46C9-36FA9795626F}"/>
                </a:ext>
              </a:extLst>
            </p:cNvPr>
            <p:cNvSpPr/>
            <p:nvPr/>
          </p:nvSpPr>
          <p:spPr>
            <a:xfrm>
              <a:off x="587527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5117;p75">
              <a:extLst>
                <a:ext uri="{FF2B5EF4-FFF2-40B4-BE49-F238E27FC236}">
                  <a16:creationId xmlns:a16="http://schemas.microsoft.com/office/drawing/2014/main" id="{44209B6D-33DC-CA89-63BD-AEAB1B399BD9}"/>
                </a:ext>
              </a:extLst>
            </p:cNvPr>
            <p:cNvSpPr/>
            <p:nvPr/>
          </p:nvSpPr>
          <p:spPr>
            <a:xfrm>
              <a:off x="58752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5118;p75">
              <a:extLst>
                <a:ext uri="{FF2B5EF4-FFF2-40B4-BE49-F238E27FC236}">
                  <a16:creationId xmlns:a16="http://schemas.microsoft.com/office/drawing/2014/main" id="{5C1BF8E0-0866-664D-7EF6-9AFAF82B4101}"/>
                </a:ext>
              </a:extLst>
            </p:cNvPr>
            <p:cNvSpPr/>
            <p:nvPr/>
          </p:nvSpPr>
          <p:spPr>
            <a:xfrm>
              <a:off x="58752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5119;p75">
              <a:extLst>
                <a:ext uri="{FF2B5EF4-FFF2-40B4-BE49-F238E27FC236}">
                  <a16:creationId xmlns:a16="http://schemas.microsoft.com/office/drawing/2014/main" id="{30FA1989-183D-F0B2-A7D8-AC3A0BA47CD7}"/>
                </a:ext>
              </a:extLst>
            </p:cNvPr>
            <p:cNvSpPr/>
            <p:nvPr/>
          </p:nvSpPr>
          <p:spPr>
            <a:xfrm>
              <a:off x="58752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5120;p75">
              <a:extLst>
                <a:ext uri="{FF2B5EF4-FFF2-40B4-BE49-F238E27FC236}">
                  <a16:creationId xmlns:a16="http://schemas.microsoft.com/office/drawing/2014/main" id="{C171E68F-733F-174F-B9D7-E06F8EDAA28B}"/>
                </a:ext>
              </a:extLst>
            </p:cNvPr>
            <p:cNvSpPr/>
            <p:nvPr/>
          </p:nvSpPr>
          <p:spPr>
            <a:xfrm>
              <a:off x="57992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5121;p75">
              <a:extLst>
                <a:ext uri="{FF2B5EF4-FFF2-40B4-BE49-F238E27FC236}">
                  <a16:creationId xmlns:a16="http://schemas.microsoft.com/office/drawing/2014/main" id="{B2EFCF88-557F-4A37-59EC-EC4D66A3F478}"/>
                </a:ext>
              </a:extLst>
            </p:cNvPr>
            <p:cNvSpPr/>
            <p:nvPr/>
          </p:nvSpPr>
          <p:spPr>
            <a:xfrm>
              <a:off x="5799275" y="21807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5122;p75">
              <a:extLst>
                <a:ext uri="{FF2B5EF4-FFF2-40B4-BE49-F238E27FC236}">
                  <a16:creationId xmlns:a16="http://schemas.microsoft.com/office/drawing/2014/main" id="{15EEDF05-64FB-EA8B-24A3-419B14638E64}"/>
                </a:ext>
              </a:extLst>
            </p:cNvPr>
            <p:cNvSpPr/>
            <p:nvPr/>
          </p:nvSpPr>
          <p:spPr>
            <a:xfrm>
              <a:off x="5799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5123;p75">
              <a:extLst>
                <a:ext uri="{FF2B5EF4-FFF2-40B4-BE49-F238E27FC236}">
                  <a16:creationId xmlns:a16="http://schemas.microsoft.com/office/drawing/2014/main" id="{F66D32CF-B08C-269C-B6BB-5052ADB63F35}"/>
                </a:ext>
              </a:extLst>
            </p:cNvPr>
            <p:cNvSpPr/>
            <p:nvPr/>
          </p:nvSpPr>
          <p:spPr>
            <a:xfrm>
              <a:off x="57992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5124;p75">
              <a:extLst>
                <a:ext uri="{FF2B5EF4-FFF2-40B4-BE49-F238E27FC236}">
                  <a16:creationId xmlns:a16="http://schemas.microsoft.com/office/drawing/2014/main" id="{48EFDE2F-CBEE-1B49-89B6-7A1F55A6F122}"/>
                </a:ext>
              </a:extLst>
            </p:cNvPr>
            <p:cNvSpPr/>
            <p:nvPr/>
          </p:nvSpPr>
          <p:spPr>
            <a:xfrm>
              <a:off x="57990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5125;p75">
              <a:extLst>
                <a:ext uri="{FF2B5EF4-FFF2-40B4-BE49-F238E27FC236}">
                  <a16:creationId xmlns:a16="http://schemas.microsoft.com/office/drawing/2014/main" id="{8B9A8E14-74C0-C4EC-6E1A-70623CE522A6}"/>
                </a:ext>
              </a:extLst>
            </p:cNvPr>
            <p:cNvSpPr/>
            <p:nvPr/>
          </p:nvSpPr>
          <p:spPr>
            <a:xfrm>
              <a:off x="57992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5126;p75">
              <a:extLst>
                <a:ext uri="{FF2B5EF4-FFF2-40B4-BE49-F238E27FC236}">
                  <a16:creationId xmlns:a16="http://schemas.microsoft.com/office/drawing/2014/main" id="{7B60EF5B-7443-B0E7-4A32-D0523B246F78}"/>
                </a:ext>
              </a:extLst>
            </p:cNvPr>
            <p:cNvSpPr/>
            <p:nvPr/>
          </p:nvSpPr>
          <p:spPr>
            <a:xfrm>
              <a:off x="57990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5127;p75">
              <a:extLst>
                <a:ext uri="{FF2B5EF4-FFF2-40B4-BE49-F238E27FC236}">
                  <a16:creationId xmlns:a16="http://schemas.microsoft.com/office/drawing/2014/main" id="{C927F17E-9B3B-A0DF-B19E-5B04214F1E8B}"/>
                </a:ext>
              </a:extLst>
            </p:cNvPr>
            <p:cNvSpPr/>
            <p:nvPr/>
          </p:nvSpPr>
          <p:spPr>
            <a:xfrm>
              <a:off x="5799275" y="24093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5128;p75">
              <a:extLst>
                <a:ext uri="{FF2B5EF4-FFF2-40B4-BE49-F238E27FC236}">
                  <a16:creationId xmlns:a16="http://schemas.microsoft.com/office/drawing/2014/main" id="{674B0810-29A3-D304-F798-BFB6E656B553}"/>
                </a:ext>
              </a:extLst>
            </p:cNvPr>
            <p:cNvSpPr/>
            <p:nvPr/>
          </p:nvSpPr>
          <p:spPr>
            <a:xfrm>
              <a:off x="57230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5129;p75">
              <a:extLst>
                <a:ext uri="{FF2B5EF4-FFF2-40B4-BE49-F238E27FC236}">
                  <a16:creationId xmlns:a16="http://schemas.microsoft.com/office/drawing/2014/main" id="{4C2016C3-2499-F479-C0F4-04C0C8551D74}"/>
                </a:ext>
              </a:extLst>
            </p:cNvPr>
            <p:cNvSpPr/>
            <p:nvPr/>
          </p:nvSpPr>
          <p:spPr>
            <a:xfrm>
              <a:off x="56468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5130;p75">
              <a:extLst>
                <a:ext uri="{FF2B5EF4-FFF2-40B4-BE49-F238E27FC236}">
                  <a16:creationId xmlns:a16="http://schemas.microsoft.com/office/drawing/2014/main" id="{D9DAD80E-9B15-37EB-9D44-15E7CE4FF0BF}"/>
                </a:ext>
              </a:extLst>
            </p:cNvPr>
            <p:cNvSpPr/>
            <p:nvPr/>
          </p:nvSpPr>
          <p:spPr>
            <a:xfrm>
              <a:off x="55706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5131;p75">
              <a:extLst>
                <a:ext uri="{FF2B5EF4-FFF2-40B4-BE49-F238E27FC236}">
                  <a16:creationId xmlns:a16="http://schemas.microsoft.com/office/drawing/2014/main" id="{FF70A740-0B96-EFC9-0CB5-D31A49A28761}"/>
                </a:ext>
              </a:extLst>
            </p:cNvPr>
            <p:cNvSpPr/>
            <p:nvPr/>
          </p:nvSpPr>
          <p:spPr>
            <a:xfrm>
              <a:off x="54944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5132;p75">
              <a:extLst>
                <a:ext uri="{FF2B5EF4-FFF2-40B4-BE49-F238E27FC236}">
                  <a16:creationId xmlns:a16="http://schemas.microsoft.com/office/drawing/2014/main" id="{9040714C-2975-FA31-890B-81CE9647630F}"/>
                </a:ext>
              </a:extLst>
            </p:cNvPr>
            <p:cNvSpPr/>
            <p:nvPr/>
          </p:nvSpPr>
          <p:spPr>
            <a:xfrm>
              <a:off x="54182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5133;p75">
              <a:extLst>
                <a:ext uri="{FF2B5EF4-FFF2-40B4-BE49-F238E27FC236}">
                  <a16:creationId xmlns:a16="http://schemas.microsoft.com/office/drawing/2014/main" id="{10814611-C611-4638-BAF4-55F042033881}"/>
                </a:ext>
              </a:extLst>
            </p:cNvPr>
            <p:cNvSpPr/>
            <p:nvPr/>
          </p:nvSpPr>
          <p:spPr>
            <a:xfrm>
              <a:off x="53419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5134;p75">
              <a:extLst>
                <a:ext uri="{FF2B5EF4-FFF2-40B4-BE49-F238E27FC236}">
                  <a16:creationId xmlns:a16="http://schemas.microsoft.com/office/drawing/2014/main" id="{9A0E916F-5A2A-17AD-A5F2-F6C13D4FED0C}"/>
                </a:ext>
              </a:extLst>
            </p:cNvPr>
            <p:cNvSpPr/>
            <p:nvPr/>
          </p:nvSpPr>
          <p:spPr>
            <a:xfrm>
              <a:off x="60275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5135;p75">
              <a:extLst>
                <a:ext uri="{FF2B5EF4-FFF2-40B4-BE49-F238E27FC236}">
                  <a16:creationId xmlns:a16="http://schemas.microsoft.com/office/drawing/2014/main" id="{F580EF20-129A-59B7-2A95-F95A9C4CA959}"/>
                </a:ext>
              </a:extLst>
            </p:cNvPr>
            <p:cNvSpPr/>
            <p:nvPr/>
          </p:nvSpPr>
          <p:spPr>
            <a:xfrm>
              <a:off x="60275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5136;p75">
              <a:extLst>
                <a:ext uri="{FF2B5EF4-FFF2-40B4-BE49-F238E27FC236}">
                  <a16:creationId xmlns:a16="http://schemas.microsoft.com/office/drawing/2014/main" id="{0B3C8D28-4A8E-0165-1DB8-57C38285E136}"/>
                </a:ext>
              </a:extLst>
            </p:cNvPr>
            <p:cNvSpPr/>
            <p:nvPr/>
          </p:nvSpPr>
          <p:spPr>
            <a:xfrm>
              <a:off x="610370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5137;p75">
              <a:extLst>
                <a:ext uri="{FF2B5EF4-FFF2-40B4-BE49-F238E27FC236}">
                  <a16:creationId xmlns:a16="http://schemas.microsoft.com/office/drawing/2014/main" id="{AF63F8B4-EDA6-0C40-1548-BA712595AE5C}"/>
                </a:ext>
              </a:extLst>
            </p:cNvPr>
            <p:cNvSpPr/>
            <p:nvPr/>
          </p:nvSpPr>
          <p:spPr>
            <a:xfrm>
              <a:off x="61037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5138;p75">
              <a:extLst>
                <a:ext uri="{FF2B5EF4-FFF2-40B4-BE49-F238E27FC236}">
                  <a16:creationId xmlns:a16="http://schemas.microsoft.com/office/drawing/2014/main" id="{15C9E63C-9F3A-1573-ECF2-58BBDFFE6B42}"/>
                </a:ext>
              </a:extLst>
            </p:cNvPr>
            <p:cNvSpPr/>
            <p:nvPr/>
          </p:nvSpPr>
          <p:spPr>
            <a:xfrm>
              <a:off x="59514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5139;p75">
              <a:extLst>
                <a:ext uri="{FF2B5EF4-FFF2-40B4-BE49-F238E27FC236}">
                  <a16:creationId xmlns:a16="http://schemas.microsoft.com/office/drawing/2014/main" id="{09200440-2375-657E-CE84-8CF959FDDB69}"/>
                </a:ext>
              </a:extLst>
            </p:cNvPr>
            <p:cNvSpPr/>
            <p:nvPr/>
          </p:nvSpPr>
          <p:spPr>
            <a:xfrm>
              <a:off x="59514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5140;p75">
              <a:extLst>
                <a:ext uri="{FF2B5EF4-FFF2-40B4-BE49-F238E27FC236}">
                  <a16:creationId xmlns:a16="http://schemas.microsoft.com/office/drawing/2014/main" id="{24896BFB-7549-CC90-C880-6F7A2D736583}"/>
                </a:ext>
              </a:extLst>
            </p:cNvPr>
            <p:cNvSpPr/>
            <p:nvPr/>
          </p:nvSpPr>
          <p:spPr>
            <a:xfrm>
              <a:off x="587527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5141;p75">
              <a:extLst>
                <a:ext uri="{FF2B5EF4-FFF2-40B4-BE49-F238E27FC236}">
                  <a16:creationId xmlns:a16="http://schemas.microsoft.com/office/drawing/2014/main" id="{42CCE818-A177-8DDE-B19D-F85B287D8459}"/>
                </a:ext>
              </a:extLst>
            </p:cNvPr>
            <p:cNvSpPr/>
            <p:nvPr/>
          </p:nvSpPr>
          <p:spPr>
            <a:xfrm>
              <a:off x="587527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5142;p75">
              <a:extLst>
                <a:ext uri="{FF2B5EF4-FFF2-40B4-BE49-F238E27FC236}">
                  <a16:creationId xmlns:a16="http://schemas.microsoft.com/office/drawing/2014/main" id="{A0C8AC42-9EF5-DB75-95C6-57D15CE188A6}"/>
                </a:ext>
              </a:extLst>
            </p:cNvPr>
            <p:cNvSpPr/>
            <p:nvPr/>
          </p:nvSpPr>
          <p:spPr>
            <a:xfrm>
              <a:off x="58752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5143;p75">
              <a:extLst>
                <a:ext uri="{FF2B5EF4-FFF2-40B4-BE49-F238E27FC236}">
                  <a16:creationId xmlns:a16="http://schemas.microsoft.com/office/drawing/2014/main" id="{FB4A447B-1A66-C374-600F-5BD18AAF5BE4}"/>
                </a:ext>
              </a:extLst>
            </p:cNvPr>
            <p:cNvSpPr/>
            <p:nvPr/>
          </p:nvSpPr>
          <p:spPr>
            <a:xfrm>
              <a:off x="5799125" y="3399500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5144;p75">
              <a:extLst>
                <a:ext uri="{FF2B5EF4-FFF2-40B4-BE49-F238E27FC236}">
                  <a16:creationId xmlns:a16="http://schemas.microsoft.com/office/drawing/2014/main" id="{F4302389-A70F-4FC4-5185-286972D29AF6}"/>
                </a:ext>
              </a:extLst>
            </p:cNvPr>
            <p:cNvSpPr/>
            <p:nvPr/>
          </p:nvSpPr>
          <p:spPr>
            <a:xfrm>
              <a:off x="57991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5145;p75">
              <a:extLst>
                <a:ext uri="{FF2B5EF4-FFF2-40B4-BE49-F238E27FC236}">
                  <a16:creationId xmlns:a16="http://schemas.microsoft.com/office/drawing/2014/main" id="{E680CB5A-C4CD-DCB6-7C5B-44F8D33986CE}"/>
                </a:ext>
              </a:extLst>
            </p:cNvPr>
            <p:cNvSpPr/>
            <p:nvPr/>
          </p:nvSpPr>
          <p:spPr>
            <a:xfrm>
              <a:off x="602750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5146;p75">
              <a:extLst>
                <a:ext uri="{FF2B5EF4-FFF2-40B4-BE49-F238E27FC236}">
                  <a16:creationId xmlns:a16="http://schemas.microsoft.com/office/drawing/2014/main" id="{894F6EB6-72ED-5B52-59FA-0113CB7E99C2}"/>
                </a:ext>
              </a:extLst>
            </p:cNvPr>
            <p:cNvSpPr/>
            <p:nvPr/>
          </p:nvSpPr>
          <p:spPr>
            <a:xfrm>
              <a:off x="59514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5147;p75">
              <a:extLst>
                <a:ext uri="{FF2B5EF4-FFF2-40B4-BE49-F238E27FC236}">
                  <a16:creationId xmlns:a16="http://schemas.microsoft.com/office/drawing/2014/main" id="{5468729A-F0D3-A0D7-515F-1DCFC9979738}"/>
                </a:ext>
              </a:extLst>
            </p:cNvPr>
            <p:cNvSpPr/>
            <p:nvPr/>
          </p:nvSpPr>
          <p:spPr>
            <a:xfrm>
              <a:off x="58752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5148;p75">
              <a:extLst>
                <a:ext uri="{FF2B5EF4-FFF2-40B4-BE49-F238E27FC236}">
                  <a16:creationId xmlns:a16="http://schemas.microsoft.com/office/drawing/2014/main" id="{6A2559CD-741A-B5BE-DDD2-E412D1BB3DB3}"/>
                </a:ext>
              </a:extLst>
            </p:cNvPr>
            <p:cNvSpPr/>
            <p:nvPr/>
          </p:nvSpPr>
          <p:spPr>
            <a:xfrm>
              <a:off x="5799050" y="3551925"/>
              <a:ext cx="62375" cy="53300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5149;p75">
              <a:extLst>
                <a:ext uri="{FF2B5EF4-FFF2-40B4-BE49-F238E27FC236}">
                  <a16:creationId xmlns:a16="http://schemas.microsoft.com/office/drawing/2014/main" id="{694E60AE-C47F-9B54-13B4-059239FE60EC}"/>
                </a:ext>
              </a:extLst>
            </p:cNvPr>
            <p:cNvSpPr/>
            <p:nvPr/>
          </p:nvSpPr>
          <p:spPr>
            <a:xfrm>
              <a:off x="5723050" y="35519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5150;p75">
              <a:extLst>
                <a:ext uri="{FF2B5EF4-FFF2-40B4-BE49-F238E27FC236}">
                  <a16:creationId xmlns:a16="http://schemas.microsoft.com/office/drawing/2014/main" id="{1623C043-B611-7979-0490-91A2A61CE640}"/>
                </a:ext>
              </a:extLst>
            </p:cNvPr>
            <p:cNvSpPr/>
            <p:nvPr/>
          </p:nvSpPr>
          <p:spPr>
            <a:xfrm>
              <a:off x="57230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5151;p75">
              <a:extLst>
                <a:ext uri="{FF2B5EF4-FFF2-40B4-BE49-F238E27FC236}">
                  <a16:creationId xmlns:a16="http://schemas.microsoft.com/office/drawing/2014/main" id="{9CD77890-453C-1C60-D9EA-3D218CB2B5AD}"/>
                </a:ext>
              </a:extLst>
            </p:cNvPr>
            <p:cNvSpPr/>
            <p:nvPr/>
          </p:nvSpPr>
          <p:spPr>
            <a:xfrm>
              <a:off x="56468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5152;p75">
              <a:extLst>
                <a:ext uri="{FF2B5EF4-FFF2-40B4-BE49-F238E27FC236}">
                  <a16:creationId xmlns:a16="http://schemas.microsoft.com/office/drawing/2014/main" id="{705AD36E-9F7F-A83D-CF89-16B9F9FFF4CA}"/>
                </a:ext>
              </a:extLst>
            </p:cNvPr>
            <p:cNvSpPr/>
            <p:nvPr/>
          </p:nvSpPr>
          <p:spPr>
            <a:xfrm>
              <a:off x="5646700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5153;p75">
              <a:extLst>
                <a:ext uri="{FF2B5EF4-FFF2-40B4-BE49-F238E27FC236}">
                  <a16:creationId xmlns:a16="http://schemas.microsoft.com/office/drawing/2014/main" id="{65435C02-C8AF-3074-FB0F-6DB68EE0152D}"/>
                </a:ext>
              </a:extLst>
            </p:cNvPr>
            <p:cNvSpPr/>
            <p:nvPr/>
          </p:nvSpPr>
          <p:spPr>
            <a:xfrm>
              <a:off x="5570475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5154;p75">
              <a:extLst>
                <a:ext uri="{FF2B5EF4-FFF2-40B4-BE49-F238E27FC236}">
                  <a16:creationId xmlns:a16="http://schemas.microsoft.com/office/drawing/2014/main" id="{2C91C096-48C2-3FAA-65D8-37593159C853}"/>
                </a:ext>
              </a:extLst>
            </p:cNvPr>
            <p:cNvSpPr/>
            <p:nvPr/>
          </p:nvSpPr>
          <p:spPr>
            <a:xfrm>
              <a:off x="5570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5155;p75">
              <a:extLst>
                <a:ext uri="{FF2B5EF4-FFF2-40B4-BE49-F238E27FC236}">
                  <a16:creationId xmlns:a16="http://schemas.microsoft.com/office/drawing/2014/main" id="{113E8D3A-096E-A175-6FA4-2252121F8945}"/>
                </a:ext>
              </a:extLst>
            </p:cNvPr>
            <p:cNvSpPr/>
            <p:nvPr/>
          </p:nvSpPr>
          <p:spPr>
            <a:xfrm>
              <a:off x="54942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5156;p75">
              <a:extLst>
                <a:ext uri="{FF2B5EF4-FFF2-40B4-BE49-F238E27FC236}">
                  <a16:creationId xmlns:a16="http://schemas.microsoft.com/office/drawing/2014/main" id="{264017E7-E534-0856-E228-5AC967B41BD1}"/>
                </a:ext>
              </a:extLst>
            </p:cNvPr>
            <p:cNvSpPr/>
            <p:nvPr/>
          </p:nvSpPr>
          <p:spPr>
            <a:xfrm>
              <a:off x="5494275" y="3247075"/>
              <a:ext cx="62350" cy="53500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5157;p75">
              <a:extLst>
                <a:ext uri="{FF2B5EF4-FFF2-40B4-BE49-F238E27FC236}">
                  <a16:creationId xmlns:a16="http://schemas.microsoft.com/office/drawing/2014/main" id="{2AE61E5B-F1E6-F1E0-ED43-93DC10BDE5C1}"/>
                </a:ext>
              </a:extLst>
            </p:cNvPr>
            <p:cNvSpPr/>
            <p:nvPr/>
          </p:nvSpPr>
          <p:spPr>
            <a:xfrm>
              <a:off x="5646700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5158;p75">
              <a:extLst>
                <a:ext uri="{FF2B5EF4-FFF2-40B4-BE49-F238E27FC236}">
                  <a16:creationId xmlns:a16="http://schemas.microsoft.com/office/drawing/2014/main" id="{9C782390-F18B-FEE1-C796-083E9B3D71B9}"/>
                </a:ext>
              </a:extLst>
            </p:cNvPr>
            <p:cNvSpPr/>
            <p:nvPr/>
          </p:nvSpPr>
          <p:spPr>
            <a:xfrm>
              <a:off x="5570625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5159;p75">
              <a:extLst>
                <a:ext uri="{FF2B5EF4-FFF2-40B4-BE49-F238E27FC236}">
                  <a16:creationId xmlns:a16="http://schemas.microsoft.com/office/drawing/2014/main" id="{D0711FB9-5925-2C89-4B43-EEB3A4AAA33E}"/>
                </a:ext>
              </a:extLst>
            </p:cNvPr>
            <p:cNvSpPr/>
            <p:nvPr/>
          </p:nvSpPr>
          <p:spPr>
            <a:xfrm>
              <a:off x="54944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5160;p75">
              <a:extLst>
                <a:ext uri="{FF2B5EF4-FFF2-40B4-BE49-F238E27FC236}">
                  <a16:creationId xmlns:a16="http://schemas.microsoft.com/office/drawing/2014/main" id="{0CFC8F68-398D-8F28-E81C-353B005A6DA3}"/>
                </a:ext>
              </a:extLst>
            </p:cNvPr>
            <p:cNvSpPr/>
            <p:nvPr/>
          </p:nvSpPr>
          <p:spPr>
            <a:xfrm>
              <a:off x="732252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5161;p75">
              <a:extLst>
                <a:ext uri="{FF2B5EF4-FFF2-40B4-BE49-F238E27FC236}">
                  <a16:creationId xmlns:a16="http://schemas.microsoft.com/office/drawing/2014/main" id="{CA69710D-5459-6475-7BF4-1AA6C665B3D3}"/>
                </a:ext>
              </a:extLst>
            </p:cNvPr>
            <p:cNvSpPr/>
            <p:nvPr/>
          </p:nvSpPr>
          <p:spPr>
            <a:xfrm>
              <a:off x="7246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5162;p75">
              <a:extLst>
                <a:ext uri="{FF2B5EF4-FFF2-40B4-BE49-F238E27FC236}">
                  <a16:creationId xmlns:a16="http://schemas.microsoft.com/office/drawing/2014/main" id="{A7136855-771B-FB26-D74F-A042C0DCC0DB}"/>
                </a:ext>
              </a:extLst>
            </p:cNvPr>
            <p:cNvSpPr/>
            <p:nvPr/>
          </p:nvSpPr>
          <p:spPr>
            <a:xfrm>
              <a:off x="7246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5163;p75">
              <a:extLst>
                <a:ext uri="{FF2B5EF4-FFF2-40B4-BE49-F238E27FC236}">
                  <a16:creationId xmlns:a16="http://schemas.microsoft.com/office/drawing/2014/main" id="{75C4CB55-0A54-488C-B9D3-55BA74F5D6D5}"/>
                </a:ext>
              </a:extLst>
            </p:cNvPr>
            <p:cNvSpPr/>
            <p:nvPr/>
          </p:nvSpPr>
          <p:spPr>
            <a:xfrm>
              <a:off x="71703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5164;p75">
              <a:extLst>
                <a:ext uri="{FF2B5EF4-FFF2-40B4-BE49-F238E27FC236}">
                  <a16:creationId xmlns:a16="http://schemas.microsoft.com/office/drawing/2014/main" id="{35DAAEC1-082D-2589-63B0-392BD45D0802}"/>
                </a:ext>
              </a:extLst>
            </p:cNvPr>
            <p:cNvSpPr/>
            <p:nvPr/>
          </p:nvSpPr>
          <p:spPr>
            <a:xfrm>
              <a:off x="71703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5165;p75">
              <a:extLst>
                <a:ext uri="{FF2B5EF4-FFF2-40B4-BE49-F238E27FC236}">
                  <a16:creationId xmlns:a16="http://schemas.microsoft.com/office/drawing/2014/main" id="{64AD2D5A-0BC3-FE1A-51DF-DD12A9283A5C}"/>
                </a:ext>
              </a:extLst>
            </p:cNvPr>
            <p:cNvSpPr/>
            <p:nvPr/>
          </p:nvSpPr>
          <p:spPr>
            <a:xfrm>
              <a:off x="70940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5166;p75">
              <a:extLst>
                <a:ext uri="{FF2B5EF4-FFF2-40B4-BE49-F238E27FC236}">
                  <a16:creationId xmlns:a16="http://schemas.microsoft.com/office/drawing/2014/main" id="{6B9B473A-9787-6A19-B559-6210CC3E7790}"/>
                </a:ext>
              </a:extLst>
            </p:cNvPr>
            <p:cNvSpPr/>
            <p:nvPr/>
          </p:nvSpPr>
          <p:spPr>
            <a:xfrm>
              <a:off x="70940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5167;p75">
              <a:extLst>
                <a:ext uri="{FF2B5EF4-FFF2-40B4-BE49-F238E27FC236}">
                  <a16:creationId xmlns:a16="http://schemas.microsoft.com/office/drawing/2014/main" id="{D5B8FFAE-2648-0A2F-72E0-843FB7B65785}"/>
                </a:ext>
              </a:extLst>
            </p:cNvPr>
            <p:cNvSpPr/>
            <p:nvPr/>
          </p:nvSpPr>
          <p:spPr>
            <a:xfrm>
              <a:off x="70178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5168;p75">
              <a:extLst>
                <a:ext uri="{FF2B5EF4-FFF2-40B4-BE49-F238E27FC236}">
                  <a16:creationId xmlns:a16="http://schemas.microsoft.com/office/drawing/2014/main" id="{B57EB0A3-4169-DB65-BEBF-1501859E2076}"/>
                </a:ext>
              </a:extLst>
            </p:cNvPr>
            <p:cNvSpPr/>
            <p:nvPr/>
          </p:nvSpPr>
          <p:spPr>
            <a:xfrm>
              <a:off x="7017875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5169;p75">
              <a:extLst>
                <a:ext uri="{FF2B5EF4-FFF2-40B4-BE49-F238E27FC236}">
                  <a16:creationId xmlns:a16="http://schemas.microsoft.com/office/drawing/2014/main" id="{A4EA8363-7F35-4076-3490-02CAEC3F4D75}"/>
                </a:ext>
              </a:extLst>
            </p:cNvPr>
            <p:cNvSpPr/>
            <p:nvPr/>
          </p:nvSpPr>
          <p:spPr>
            <a:xfrm>
              <a:off x="69418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5170;p75">
              <a:extLst>
                <a:ext uri="{FF2B5EF4-FFF2-40B4-BE49-F238E27FC236}">
                  <a16:creationId xmlns:a16="http://schemas.microsoft.com/office/drawing/2014/main" id="{715552D1-BFE2-4AE0-66D9-0A53D57AAB61}"/>
                </a:ext>
              </a:extLst>
            </p:cNvPr>
            <p:cNvSpPr/>
            <p:nvPr/>
          </p:nvSpPr>
          <p:spPr>
            <a:xfrm>
              <a:off x="69418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5171;p75">
              <a:extLst>
                <a:ext uri="{FF2B5EF4-FFF2-40B4-BE49-F238E27FC236}">
                  <a16:creationId xmlns:a16="http://schemas.microsoft.com/office/drawing/2014/main" id="{90873B33-052D-13BC-3F5C-4B2A3E49EC98}"/>
                </a:ext>
              </a:extLst>
            </p:cNvPr>
            <p:cNvSpPr/>
            <p:nvPr/>
          </p:nvSpPr>
          <p:spPr>
            <a:xfrm>
              <a:off x="69418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5172;p75">
              <a:extLst>
                <a:ext uri="{FF2B5EF4-FFF2-40B4-BE49-F238E27FC236}">
                  <a16:creationId xmlns:a16="http://schemas.microsoft.com/office/drawing/2014/main" id="{4F958991-589F-4C8A-9825-BD5A37198D48}"/>
                </a:ext>
              </a:extLst>
            </p:cNvPr>
            <p:cNvSpPr/>
            <p:nvPr/>
          </p:nvSpPr>
          <p:spPr>
            <a:xfrm>
              <a:off x="69418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5173;p75">
              <a:extLst>
                <a:ext uri="{FF2B5EF4-FFF2-40B4-BE49-F238E27FC236}">
                  <a16:creationId xmlns:a16="http://schemas.microsoft.com/office/drawing/2014/main" id="{F01C0FCD-84E0-2EFC-F94E-34FBE6E20082}"/>
                </a:ext>
              </a:extLst>
            </p:cNvPr>
            <p:cNvSpPr/>
            <p:nvPr/>
          </p:nvSpPr>
          <p:spPr>
            <a:xfrm>
              <a:off x="68656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5174;p75">
              <a:extLst>
                <a:ext uri="{FF2B5EF4-FFF2-40B4-BE49-F238E27FC236}">
                  <a16:creationId xmlns:a16="http://schemas.microsoft.com/office/drawing/2014/main" id="{DE9108B2-C34B-7F95-5D75-3F4BD158959C}"/>
                </a:ext>
              </a:extLst>
            </p:cNvPr>
            <p:cNvSpPr/>
            <p:nvPr/>
          </p:nvSpPr>
          <p:spPr>
            <a:xfrm>
              <a:off x="68656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5175;p75">
              <a:extLst>
                <a:ext uri="{FF2B5EF4-FFF2-40B4-BE49-F238E27FC236}">
                  <a16:creationId xmlns:a16="http://schemas.microsoft.com/office/drawing/2014/main" id="{DC18C076-EC45-92F4-958B-EF93B6F951C4}"/>
                </a:ext>
              </a:extLst>
            </p:cNvPr>
            <p:cNvSpPr/>
            <p:nvPr/>
          </p:nvSpPr>
          <p:spPr>
            <a:xfrm>
              <a:off x="68656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5176;p75">
              <a:extLst>
                <a:ext uri="{FF2B5EF4-FFF2-40B4-BE49-F238E27FC236}">
                  <a16:creationId xmlns:a16="http://schemas.microsoft.com/office/drawing/2014/main" id="{A06C9030-32C8-A6EF-A5F6-6087AC09228F}"/>
                </a:ext>
              </a:extLst>
            </p:cNvPr>
            <p:cNvSpPr/>
            <p:nvPr/>
          </p:nvSpPr>
          <p:spPr>
            <a:xfrm>
              <a:off x="68656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5177;p75">
              <a:extLst>
                <a:ext uri="{FF2B5EF4-FFF2-40B4-BE49-F238E27FC236}">
                  <a16:creationId xmlns:a16="http://schemas.microsoft.com/office/drawing/2014/main" id="{4F906C5B-BC5E-BE5F-1CF7-D6AE138C4798}"/>
                </a:ext>
              </a:extLst>
            </p:cNvPr>
            <p:cNvSpPr/>
            <p:nvPr/>
          </p:nvSpPr>
          <p:spPr>
            <a:xfrm>
              <a:off x="67892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5178;p75">
              <a:extLst>
                <a:ext uri="{FF2B5EF4-FFF2-40B4-BE49-F238E27FC236}">
                  <a16:creationId xmlns:a16="http://schemas.microsoft.com/office/drawing/2014/main" id="{4F48511A-3FA4-A9BD-518D-43BCF45C195B}"/>
                </a:ext>
              </a:extLst>
            </p:cNvPr>
            <p:cNvSpPr/>
            <p:nvPr/>
          </p:nvSpPr>
          <p:spPr>
            <a:xfrm>
              <a:off x="67892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5179;p75">
              <a:extLst>
                <a:ext uri="{FF2B5EF4-FFF2-40B4-BE49-F238E27FC236}">
                  <a16:creationId xmlns:a16="http://schemas.microsoft.com/office/drawing/2014/main" id="{ADCF20F3-C9F2-2955-A5DB-7EC1457DAAF6}"/>
                </a:ext>
              </a:extLst>
            </p:cNvPr>
            <p:cNvSpPr/>
            <p:nvPr/>
          </p:nvSpPr>
          <p:spPr>
            <a:xfrm>
              <a:off x="67892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5180;p75">
              <a:extLst>
                <a:ext uri="{FF2B5EF4-FFF2-40B4-BE49-F238E27FC236}">
                  <a16:creationId xmlns:a16="http://schemas.microsoft.com/office/drawing/2014/main" id="{F1725B81-5B12-95DF-D85F-0B0441758A82}"/>
                </a:ext>
              </a:extLst>
            </p:cNvPr>
            <p:cNvSpPr/>
            <p:nvPr/>
          </p:nvSpPr>
          <p:spPr>
            <a:xfrm>
              <a:off x="67892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5181;p75">
              <a:extLst>
                <a:ext uri="{FF2B5EF4-FFF2-40B4-BE49-F238E27FC236}">
                  <a16:creationId xmlns:a16="http://schemas.microsoft.com/office/drawing/2014/main" id="{153E19FB-4FF5-66B6-2CEA-6A8DFFD85AFA}"/>
                </a:ext>
              </a:extLst>
            </p:cNvPr>
            <p:cNvSpPr/>
            <p:nvPr/>
          </p:nvSpPr>
          <p:spPr>
            <a:xfrm>
              <a:off x="67132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5182;p75">
              <a:extLst>
                <a:ext uri="{FF2B5EF4-FFF2-40B4-BE49-F238E27FC236}">
                  <a16:creationId xmlns:a16="http://schemas.microsoft.com/office/drawing/2014/main" id="{B66D62C4-3AD0-3E5F-77AB-B30D5C8622E0}"/>
                </a:ext>
              </a:extLst>
            </p:cNvPr>
            <p:cNvSpPr/>
            <p:nvPr/>
          </p:nvSpPr>
          <p:spPr>
            <a:xfrm>
              <a:off x="67132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5183;p75">
              <a:extLst>
                <a:ext uri="{FF2B5EF4-FFF2-40B4-BE49-F238E27FC236}">
                  <a16:creationId xmlns:a16="http://schemas.microsoft.com/office/drawing/2014/main" id="{A25C4E28-5D9E-E435-F10B-9E96FF987C18}"/>
                </a:ext>
              </a:extLst>
            </p:cNvPr>
            <p:cNvSpPr/>
            <p:nvPr/>
          </p:nvSpPr>
          <p:spPr>
            <a:xfrm>
              <a:off x="67132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5184;p75">
              <a:extLst>
                <a:ext uri="{FF2B5EF4-FFF2-40B4-BE49-F238E27FC236}">
                  <a16:creationId xmlns:a16="http://schemas.microsoft.com/office/drawing/2014/main" id="{6CBF07EE-89FC-3816-3338-60D4FBCE53E8}"/>
                </a:ext>
              </a:extLst>
            </p:cNvPr>
            <p:cNvSpPr/>
            <p:nvPr/>
          </p:nvSpPr>
          <p:spPr>
            <a:xfrm>
              <a:off x="67132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5185;p75">
              <a:extLst>
                <a:ext uri="{FF2B5EF4-FFF2-40B4-BE49-F238E27FC236}">
                  <a16:creationId xmlns:a16="http://schemas.microsoft.com/office/drawing/2014/main" id="{F2A4FC5D-C1AD-1C6E-D876-41D4BA7732F7}"/>
                </a:ext>
              </a:extLst>
            </p:cNvPr>
            <p:cNvSpPr/>
            <p:nvPr/>
          </p:nvSpPr>
          <p:spPr>
            <a:xfrm>
              <a:off x="67132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5186;p75">
              <a:extLst>
                <a:ext uri="{FF2B5EF4-FFF2-40B4-BE49-F238E27FC236}">
                  <a16:creationId xmlns:a16="http://schemas.microsoft.com/office/drawing/2014/main" id="{A8EC9D0A-D465-D6DF-624F-965D545B8622}"/>
                </a:ext>
              </a:extLst>
            </p:cNvPr>
            <p:cNvSpPr/>
            <p:nvPr/>
          </p:nvSpPr>
          <p:spPr>
            <a:xfrm>
              <a:off x="6637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5187;p75">
              <a:extLst>
                <a:ext uri="{FF2B5EF4-FFF2-40B4-BE49-F238E27FC236}">
                  <a16:creationId xmlns:a16="http://schemas.microsoft.com/office/drawing/2014/main" id="{1346799A-E3EC-942B-D251-3C11F5E9C2A1}"/>
                </a:ext>
              </a:extLst>
            </p:cNvPr>
            <p:cNvSpPr/>
            <p:nvPr/>
          </p:nvSpPr>
          <p:spPr>
            <a:xfrm>
              <a:off x="66370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5188;p75">
              <a:extLst>
                <a:ext uri="{FF2B5EF4-FFF2-40B4-BE49-F238E27FC236}">
                  <a16:creationId xmlns:a16="http://schemas.microsoft.com/office/drawing/2014/main" id="{14A891B5-A888-6D7E-F817-726E43E59F37}"/>
                </a:ext>
              </a:extLst>
            </p:cNvPr>
            <p:cNvSpPr/>
            <p:nvPr/>
          </p:nvSpPr>
          <p:spPr>
            <a:xfrm>
              <a:off x="6560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5189;p75">
              <a:extLst>
                <a:ext uri="{FF2B5EF4-FFF2-40B4-BE49-F238E27FC236}">
                  <a16:creationId xmlns:a16="http://schemas.microsoft.com/office/drawing/2014/main" id="{4DDBB88D-FA41-B0F7-3F43-3452D8852770}"/>
                </a:ext>
              </a:extLst>
            </p:cNvPr>
            <p:cNvSpPr/>
            <p:nvPr/>
          </p:nvSpPr>
          <p:spPr>
            <a:xfrm>
              <a:off x="656080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5190;p75">
              <a:extLst>
                <a:ext uri="{FF2B5EF4-FFF2-40B4-BE49-F238E27FC236}">
                  <a16:creationId xmlns:a16="http://schemas.microsoft.com/office/drawing/2014/main" id="{F8EF8B26-DDE1-619D-C2AA-F2A17731D5DB}"/>
                </a:ext>
              </a:extLst>
            </p:cNvPr>
            <p:cNvSpPr/>
            <p:nvPr/>
          </p:nvSpPr>
          <p:spPr>
            <a:xfrm>
              <a:off x="656080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5191;p75">
              <a:extLst>
                <a:ext uri="{FF2B5EF4-FFF2-40B4-BE49-F238E27FC236}">
                  <a16:creationId xmlns:a16="http://schemas.microsoft.com/office/drawing/2014/main" id="{8FDC6DCD-442A-6860-62F7-8F581FEBF7E7}"/>
                </a:ext>
              </a:extLst>
            </p:cNvPr>
            <p:cNvSpPr/>
            <p:nvPr/>
          </p:nvSpPr>
          <p:spPr>
            <a:xfrm>
              <a:off x="64845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5192;p75">
              <a:extLst>
                <a:ext uri="{FF2B5EF4-FFF2-40B4-BE49-F238E27FC236}">
                  <a16:creationId xmlns:a16="http://schemas.microsoft.com/office/drawing/2014/main" id="{7110C386-4E65-E149-3E33-25B8BC4EF027}"/>
                </a:ext>
              </a:extLst>
            </p:cNvPr>
            <p:cNvSpPr/>
            <p:nvPr/>
          </p:nvSpPr>
          <p:spPr>
            <a:xfrm>
              <a:off x="64845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5193;p75">
              <a:extLst>
                <a:ext uri="{FF2B5EF4-FFF2-40B4-BE49-F238E27FC236}">
                  <a16:creationId xmlns:a16="http://schemas.microsoft.com/office/drawing/2014/main" id="{C26095FA-130F-6B44-3EE0-1AFA45455C18}"/>
                </a:ext>
              </a:extLst>
            </p:cNvPr>
            <p:cNvSpPr/>
            <p:nvPr/>
          </p:nvSpPr>
          <p:spPr>
            <a:xfrm>
              <a:off x="64083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5194;p75">
              <a:extLst>
                <a:ext uri="{FF2B5EF4-FFF2-40B4-BE49-F238E27FC236}">
                  <a16:creationId xmlns:a16="http://schemas.microsoft.com/office/drawing/2014/main" id="{304D95AE-AA1F-6DB0-349A-512E3C6DC666}"/>
                </a:ext>
              </a:extLst>
            </p:cNvPr>
            <p:cNvSpPr/>
            <p:nvPr/>
          </p:nvSpPr>
          <p:spPr>
            <a:xfrm>
              <a:off x="64083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5195;p75">
              <a:extLst>
                <a:ext uri="{FF2B5EF4-FFF2-40B4-BE49-F238E27FC236}">
                  <a16:creationId xmlns:a16="http://schemas.microsoft.com/office/drawing/2014/main" id="{D0D19FEF-D77C-A880-3BA8-5B64E6720AEE}"/>
                </a:ext>
              </a:extLst>
            </p:cNvPr>
            <p:cNvSpPr/>
            <p:nvPr/>
          </p:nvSpPr>
          <p:spPr>
            <a:xfrm>
              <a:off x="64083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5196;p75">
              <a:extLst>
                <a:ext uri="{FF2B5EF4-FFF2-40B4-BE49-F238E27FC236}">
                  <a16:creationId xmlns:a16="http://schemas.microsoft.com/office/drawing/2014/main" id="{38028E9A-847E-06EE-E742-AF76D6922D72}"/>
                </a:ext>
              </a:extLst>
            </p:cNvPr>
            <p:cNvSpPr/>
            <p:nvPr/>
          </p:nvSpPr>
          <p:spPr>
            <a:xfrm>
              <a:off x="64083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5197;p75">
              <a:extLst>
                <a:ext uri="{FF2B5EF4-FFF2-40B4-BE49-F238E27FC236}">
                  <a16:creationId xmlns:a16="http://schemas.microsoft.com/office/drawing/2014/main" id="{876B56FE-5E3D-9953-4E62-CCD26B093EED}"/>
                </a:ext>
              </a:extLst>
            </p:cNvPr>
            <p:cNvSpPr/>
            <p:nvPr/>
          </p:nvSpPr>
          <p:spPr>
            <a:xfrm>
              <a:off x="64083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5198;p75">
              <a:extLst>
                <a:ext uri="{FF2B5EF4-FFF2-40B4-BE49-F238E27FC236}">
                  <a16:creationId xmlns:a16="http://schemas.microsoft.com/office/drawing/2014/main" id="{BC07FE62-7C69-B8C2-7E32-FDDCB53F0E98}"/>
                </a:ext>
              </a:extLst>
            </p:cNvPr>
            <p:cNvSpPr/>
            <p:nvPr/>
          </p:nvSpPr>
          <p:spPr>
            <a:xfrm>
              <a:off x="64083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5199;p75">
              <a:extLst>
                <a:ext uri="{FF2B5EF4-FFF2-40B4-BE49-F238E27FC236}">
                  <a16:creationId xmlns:a16="http://schemas.microsoft.com/office/drawing/2014/main" id="{9B9A1720-11E9-1B7F-958E-A907E156BB0B}"/>
                </a:ext>
              </a:extLst>
            </p:cNvPr>
            <p:cNvSpPr/>
            <p:nvPr/>
          </p:nvSpPr>
          <p:spPr>
            <a:xfrm>
              <a:off x="64083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5200;p75">
              <a:extLst>
                <a:ext uri="{FF2B5EF4-FFF2-40B4-BE49-F238E27FC236}">
                  <a16:creationId xmlns:a16="http://schemas.microsoft.com/office/drawing/2014/main" id="{690C61F6-4268-29D1-06FE-1FD5804FD289}"/>
                </a:ext>
              </a:extLst>
            </p:cNvPr>
            <p:cNvSpPr/>
            <p:nvPr/>
          </p:nvSpPr>
          <p:spPr>
            <a:xfrm>
              <a:off x="63323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5201;p75">
              <a:extLst>
                <a:ext uri="{FF2B5EF4-FFF2-40B4-BE49-F238E27FC236}">
                  <a16:creationId xmlns:a16="http://schemas.microsoft.com/office/drawing/2014/main" id="{D75674EB-2E40-2F87-0AAF-D9DF764FB0DD}"/>
                </a:ext>
              </a:extLst>
            </p:cNvPr>
            <p:cNvSpPr/>
            <p:nvPr/>
          </p:nvSpPr>
          <p:spPr>
            <a:xfrm>
              <a:off x="63323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5202;p75">
              <a:extLst>
                <a:ext uri="{FF2B5EF4-FFF2-40B4-BE49-F238E27FC236}">
                  <a16:creationId xmlns:a16="http://schemas.microsoft.com/office/drawing/2014/main" id="{F98833D9-AB73-2A5A-4E22-EAF7FA06028A}"/>
                </a:ext>
              </a:extLst>
            </p:cNvPr>
            <p:cNvSpPr/>
            <p:nvPr/>
          </p:nvSpPr>
          <p:spPr>
            <a:xfrm>
              <a:off x="63323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5203;p75">
              <a:extLst>
                <a:ext uri="{FF2B5EF4-FFF2-40B4-BE49-F238E27FC236}">
                  <a16:creationId xmlns:a16="http://schemas.microsoft.com/office/drawing/2014/main" id="{AD4BBE0A-6AF4-BA95-E520-48B7C9B7744D}"/>
                </a:ext>
              </a:extLst>
            </p:cNvPr>
            <p:cNvSpPr/>
            <p:nvPr/>
          </p:nvSpPr>
          <p:spPr>
            <a:xfrm>
              <a:off x="63323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5204;p75">
              <a:extLst>
                <a:ext uri="{FF2B5EF4-FFF2-40B4-BE49-F238E27FC236}">
                  <a16:creationId xmlns:a16="http://schemas.microsoft.com/office/drawing/2014/main" id="{AC3E3048-0766-7168-277A-840F1086261F}"/>
                </a:ext>
              </a:extLst>
            </p:cNvPr>
            <p:cNvSpPr/>
            <p:nvPr/>
          </p:nvSpPr>
          <p:spPr>
            <a:xfrm>
              <a:off x="63323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5205;p75">
              <a:extLst>
                <a:ext uri="{FF2B5EF4-FFF2-40B4-BE49-F238E27FC236}">
                  <a16:creationId xmlns:a16="http://schemas.microsoft.com/office/drawing/2014/main" id="{12D79912-8635-5219-5105-CC5A2E52FAE1}"/>
                </a:ext>
              </a:extLst>
            </p:cNvPr>
            <p:cNvSpPr/>
            <p:nvPr/>
          </p:nvSpPr>
          <p:spPr>
            <a:xfrm>
              <a:off x="63323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5206;p75">
              <a:extLst>
                <a:ext uri="{FF2B5EF4-FFF2-40B4-BE49-F238E27FC236}">
                  <a16:creationId xmlns:a16="http://schemas.microsoft.com/office/drawing/2014/main" id="{D94EA224-99F7-A816-D415-CD2DFC44FD8E}"/>
                </a:ext>
              </a:extLst>
            </p:cNvPr>
            <p:cNvSpPr/>
            <p:nvPr/>
          </p:nvSpPr>
          <p:spPr>
            <a:xfrm>
              <a:off x="63323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5207;p75">
              <a:extLst>
                <a:ext uri="{FF2B5EF4-FFF2-40B4-BE49-F238E27FC236}">
                  <a16:creationId xmlns:a16="http://schemas.microsoft.com/office/drawing/2014/main" id="{888DB531-684B-5FFA-AA63-9897D9573CF1}"/>
                </a:ext>
              </a:extLst>
            </p:cNvPr>
            <p:cNvSpPr/>
            <p:nvPr/>
          </p:nvSpPr>
          <p:spPr>
            <a:xfrm>
              <a:off x="62561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5208;p75">
              <a:extLst>
                <a:ext uri="{FF2B5EF4-FFF2-40B4-BE49-F238E27FC236}">
                  <a16:creationId xmlns:a16="http://schemas.microsoft.com/office/drawing/2014/main" id="{F6FCDCED-6FB5-36A8-1362-07BF85A3BD7F}"/>
                </a:ext>
              </a:extLst>
            </p:cNvPr>
            <p:cNvSpPr/>
            <p:nvPr/>
          </p:nvSpPr>
          <p:spPr>
            <a:xfrm>
              <a:off x="62561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5209;p75">
              <a:extLst>
                <a:ext uri="{FF2B5EF4-FFF2-40B4-BE49-F238E27FC236}">
                  <a16:creationId xmlns:a16="http://schemas.microsoft.com/office/drawing/2014/main" id="{74661460-B3F3-0088-466B-A365A1996B14}"/>
                </a:ext>
              </a:extLst>
            </p:cNvPr>
            <p:cNvSpPr/>
            <p:nvPr/>
          </p:nvSpPr>
          <p:spPr>
            <a:xfrm>
              <a:off x="62561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5210;p75">
              <a:extLst>
                <a:ext uri="{FF2B5EF4-FFF2-40B4-BE49-F238E27FC236}">
                  <a16:creationId xmlns:a16="http://schemas.microsoft.com/office/drawing/2014/main" id="{E8F00E35-A095-D04B-901B-E6BF6F064C98}"/>
                </a:ext>
              </a:extLst>
            </p:cNvPr>
            <p:cNvSpPr/>
            <p:nvPr/>
          </p:nvSpPr>
          <p:spPr>
            <a:xfrm>
              <a:off x="62561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5211;p75">
              <a:extLst>
                <a:ext uri="{FF2B5EF4-FFF2-40B4-BE49-F238E27FC236}">
                  <a16:creationId xmlns:a16="http://schemas.microsoft.com/office/drawing/2014/main" id="{7546C9A5-2A29-DF32-7275-F1C0100EADA6}"/>
                </a:ext>
              </a:extLst>
            </p:cNvPr>
            <p:cNvSpPr/>
            <p:nvPr/>
          </p:nvSpPr>
          <p:spPr>
            <a:xfrm>
              <a:off x="62561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5212;p75">
              <a:extLst>
                <a:ext uri="{FF2B5EF4-FFF2-40B4-BE49-F238E27FC236}">
                  <a16:creationId xmlns:a16="http://schemas.microsoft.com/office/drawing/2014/main" id="{16726584-7CA5-0961-E67B-213025AA017D}"/>
                </a:ext>
              </a:extLst>
            </p:cNvPr>
            <p:cNvSpPr/>
            <p:nvPr/>
          </p:nvSpPr>
          <p:spPr>
            <a:xfrm>
              <a:off x="62561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5213;p75">
              <a:extLst>
                <a:ext uri="{FF2B5EF4-FFF2-40B4-BE49-F238E27FC236}">
                  <a16:creationId xmlns:a16="http://schemas.microsoft.com/office/drawing/2014/main" id="{8A136D5F-AABB-2F45-68B6-19FE4B500CCA}"/>
                </a:ext>
              </a:extLst>
            </p:cNvPr>
            <p:cNvSpPr/>
            <p:nvPr/>
          </p:nvSpPr>
          <p:spPr>
            <a:xfrm>
              <a:off x="62561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5214;p75">
              <a:extLst>
                <a:ext uri="{FF2B5EF4-FFF2-40B4-BE49-F238E27FC236}">
                  <a16:creationId xmlns:a16="http://schemas.microsoft.com/office/drawing/2014/main" id="{A075E985-8131-D0DD-B0DE-447749324454}"/>
                </a:ext>
              </a:extLst>
            </p:cNvPr>
            <p:cNvSpPr/>
            <p:nvPr/>
          </p:nvSpPr>
          <p:spPr>
            <a:xfrm>
              <a:off x="62561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5215;p75">
              <a:extLst>
                <a:ext uri="{FF2B5EF4-FFF2-40B4-BE49-F238E27FC236}">
                  <a16:creationId xmlns:a16="http://schemas.microsoft.com/office/drawing/2014/main" id="{D6E30A0A-085C-7D58-BAFF-20CEC22A0A26}"/>
                </a:ext>
              </a:extLst>
            </p:cNvPr>
            <p:cNvSpPr/>
            <p:nvPr/>
          </p:nvSpPr>
          <p:spPr>
            <a:xfrm>
              <a:off x="61799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5216;p75">
              <a:extLst>
                <a:ext uri="{FF2B5EF4-FFF2-40B4-BE49-F238E27FC236}">
                  <a16:creationId xmlns:a16="http://schemas.microsoft.com/office/drawing/2014/main" id="{DEEE7F78-6134-64F7-2846-CDB3D5989D04}"/>
                </a:ext>
              </a:extLst>
            </p:cNvPr>
            <p:cNvSpPr/>
            <p:nvPr/>
          </p:nvSpPr>
          <p:spPr>
            <a:xfrm>
              <a:off x="61799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5217;p75">
              <a:extLst>
                <a:ext uri="{FF2B5EF4-FFF2-40B4-BE49-F238E27FC236}">
                  <a16:creationId xmlns:a16="http://schemas.microsoft.com/office/drawing/2014/main" id="{2BF99B5E-F4AE-D917-8ED1-1B9A074EF65F}"/>
                </a:ext>
              </a:extLst>
            </p:cNvPr>
            <p:cNvSpPr/>
            <p:nvPr/>
          </p:nvSpPr>
          <p:spPr>
            <a:xfrm>
              <a:off x="61799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5218;p75">
              <a:extLst>
                <a:ext uri="{FF2B5EF4-FFF2-40B4-BE49-F238E27FC236}">
                  <a16:creationId xmlns:a16="http://schemas.microsoft.com/office/drawing/2014/main" id="{C6F0363A-B60C-5F36-B818-DB6A8D8D466A}"/>
                </a:ext>
              </a:extLst>
            </p:cNvPr>
            <p:cNvSpPr/>
            <p:nvPr/>
          </p:nvSpPr>
          <p:spPr>
            <a:xfrm>
              <a:off x="6179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5219;p75">
              <a:extLst>
                <a:ext uri="{FF2B5EF4-FFF2-40B4-BE49-F238E27FC236}">
                  <a16:creationId xmlns:a16="http://schemas.microsoft.com/office/drawing/2014/main" id="{D0F8E653-E772-86D2-F6FE-4E3409F8397B}"/>
                </a:ext>
              </a:extLst>
            </p:cNvPr>
            <p:cNvSpPr/>
            <p:nvPr/>
          </p:nvSpPr>
          <p:spPr>
            <a:xfrm>
              <a:off x="61037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5220;p75">
              <a:extLst>
                <a:ext uri="{FF2B5EF4-FFF2-40B4-BE49-F238E27FC236}">
                  <a16:creationId xmlns:a16="http://schemas.microsoft.com/office/drawing/2014/main" id="{B15FB0E8-9B3C-03B9-1E80-45B950B89AAF}"/>
                </a:ext>
              </a:extLst>
            </p:cNvPr>
            <p:cNvSpPr/>
            <p:nvPr/>
          </p:nvSpPr>
          <p:spPr>
            <a:xfrm>
              <a:off x="61037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5221;p75">
              <a:extLst>
                <a:ext uri="{FF2B5EF4-FFF2-40B4-BE49-F238E27FC236}">
                  <a16:creationId xmlns:a16="http://schemas.microsoft.com/office/drawing/2014/main" id="{48187F6A-AF77-5954-0EF5-1B538A765E85}"/>
                </a:ext>
              </a:extLst>
            </p:cNvPr>
            <p:cNvSpPr/>
            <p:nvPr/>
          </p:nvSpPr>
          <p:spPr>
            <a:xfrm>
              <a:off x="61037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5222;p75">
              <a:extLst>
                <a:ext uri="{FF2B5EF4-FFF2-40B4-BE49-F238E27FC236}">
                  <a16:creationId xmlns:a16="http://schemas.microsoft.com/office/drawing/2014/main" id="{E77B74C0-B7DC-DCCC-ACDF-1C58BD88970B}"/>
                </a:ext>
              </a:extLst>
            </p:cNvPr>
            <p:cNvSpPr/>
            <p:nvPr/>
          </p:nvSpPr>
          <p:spPr>
            <a:xfrm>
              <a:off x="61037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5223;p75">
              <a:extLst>
                <a:ext uri="{FF2B5EF4-FFF2-40B4-BE49-F238E27FC236}">
                  <a16:creationId xmlns:a16="http://schemas.microsoft.com/office/drawing/2014/main" id="{1E26C2B7-E2F0-A418-8719-D85E2AF492FB}"/>
                </a:ext>
              </a:extLst>
            </p:cNvPr>
            <p:cNvSpPr/>
            <p:nvPr/>
          </p:nvSpPr>
          <p:spPr>
            <a:xfrm>
              <a:off x="61037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5224;p75">
              <a:extLst>
                <a:ext uri="{FF2B5EF4-FFF2-40B4-BE49-F238E27FC236}">
                  <a16:creationId xmlns:a16="http://schemas.microsoft.com/office/drawing/2014/main" id="{C27A56E6-19E6-8994-D8F6-A46558154DB2}"/>
                </a:ext>
              </a:extLst>
            </p:cNvPr>
            <p:cNvSpPr/>
            <p:nvPr/>
          </p:nvSpPr>
          <p:spPr>
            <a:xfrm>
              <a:off x="60275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5225;p75">
              <a:extLst>
                <a:ext uri="{FF2B5EF4-FFF2-40B4-BE49-F238E27FC236}">
                  <a16:creationId xmlns:a16="http://schemas.microsoft.com/office/drawing/2014/main" id="{15515DE0-7C84-C970-2F98-D060DD8F35AD}"/>
                </a:ext>
              </a:extLst>
            </p:cNvPr>
            <p:cNvSpPr/>
            <p:nvPr/>
          </p:nvSpPr>
          <p:spPr>
            <a:xfrm>
              <a:off x="60275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5226;p75">
              <a:extLst>
                <a:ext uri="{FF2B5EF4-FFF2-40B4-BE49-F238E27FC236}">
                  <a16:creationId xmlns:a16="http://schemas.microsoft.com/office/drawing/2014/main" id="{65BB13F9-DB68-480B-8AEF-C7CF9BA729F9}"/>
                </a:ext>
              </a:extLst>
            </p:cNvPr>
            <p:cNvSpPr/>
            <p:nvPr/>
          </p:nvSpPr>
          <p:spPr>
            <a:xfrm>
              <a:off x="5951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5227;p75">
              <a:extLst>
                <a:ext uri="{FF2B5EF4-FFF2-40B4-BE49-F238E27FC236}">
                  <a16:creationId xmlns:a16="http://schemas.microsoft.com/office/drawing/2014/main" id="{E56BBE00-02D0-1D96-DFFD-8F34487A99B1}"/>
                </a:ext>
              </a:extLst>
            </p:cNvPr>
            <p:cNvSpPr/>
            <p:nvPr/>
          </p:nvSpPr>
          <p:spPr>
            <a:xfrm>
              <a:off x="5951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5228;p75">
              <a:extLst>
                <a:ext uri="{FF2B5EF4-FFF2-40B4-BE49-F238E27FC236}">
                  <a16:creationId xmlns:a16="http://schemas.microsoft.com/office/drawing/2014/main" id="{277EA906-68C6-C139-086A-6ED3CCDA0866}"/>
                </a:ext>
              </a:extLst>
            </p:cNvPr>
            <p:cNvSpPr/>
            <p:nvPr/>
          </p:nvSpPr>
          <p:spPr>
            <a:xfrm>
              <a:off x="5951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5229;p75">
              <a:extLst>
                <a:ext uri="{FF2B5EF4-FFF2-40B4-BE49-F238E27FC236}">
                  <a16:creationId xmlns:a16="http://schemas.microsoft.com/office/drawing/2014/main" id="{861FA3D4-4A3D-1718-96CE-EF575D7EE04D}"/>
                </a:ext>
              </a:extLst>
            </p:cNvPr>
            <p:cNvSpPr/>
            <p:nvPr/>
          </p:nvSpPr>
          <p:spPr>
            <a:xfrm>
              <a:off x="5951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5230;p75">
              <a:extLst>
                <a:ext uri="{FF2B5EF4-FFF2-40B4-BE49-F238E27FC236}">
                  <a16:creationId xmlns:a16="http://schemas.microsoft.com/office/drawing/2014/main" id="{D7DC0935-1BCA-E1E6-C796-2BB20DB0E26C}"/>
                </a:ext>
              </a:extLst>
            </p:cNvPr>
            <p:cNvSpPr/>
            <p:nvPr/>
          </p:nvSpPr>
          <p:spPr>
            <a:xfrm>
              <a:off x="59514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5231;p75">
              <a:extLst>
                <a:ext uri="{FF2B5EF4-FFF2-40B4-BE49-F238E27FC236}">
                  <a16:creationId xmlns:a16="http://schemas.microsoft.com/office/drawing/2014/main" id="{AF0E1CAC-0314-4223-1806-1039E83961DC}"/>
                </a:ext>
              </a:extLst>
            </p:cNvPr>
            <p:cNvSpPr/>
            <p:nvPr/>
          </p:nvSpPr>
          <p:spPr>
            <a:xfrm>
              <a:off x="58752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5232;p75">
              <a:extLst>
                <a:ext uri="{FF2B5EF4-FFF2-40B4-BE49-F238E27FC236}">
                  <a16:creationId xmlns:a16="http://schemas.microsoft.com/office/drawing/2014/main" id="{5404D3C8-DD49-4D75-3CB4-97A3C4AF395B}"/>
                </a:ext>
              </a:extLst>
            </p:cNvPr>
            <p:cNvSpPr/>
            <p:nvPr/>
          </p:nvSpPr>
          <p:spPr>
            <a:xfrm>
              <a:off x="58752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5233;p75">
              <a:extLst>
                <a:ext uri="{FF2B5EF4-FFF2-40B4-BE49-F238E27FC236}">
                  <a16:creationId xmlns:a16="http://schemas.microsoft.com/office/drawing/2014/main" id="{EA17C0D0-E7CE-A3B3-730A-C39FBD3B73C4}"/>
                </a:ext>
              </a:extLst>
            </p:cNvPr>
            <p:cNvSpPr/>
            <p:nvPr/>
          </p:nvSpPr>
          <p:spPr>
            <a:xfrm>
              <a:off x="58752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5234;p75">
              <a:extLst>
                <a:ext uri="{FF2B5EF4-FFF2-40B4-BE49-F238E27FC236}">
                  <a16:creationId xmlns:a16="http://schemas.microsoft.com/office/drawing/2014/main" id="{A654BADC-CBDE-28BC-E520-8BA7637213A5}"/>
                </a:ext>
              </a:extLst>
            </p:cNvPr>
            <p:cNvSpPr/>
            <p:nvPr/>
          </p:nvSpPr>
          <p:spPr>
            <a:xfrm>
              <a:off x="58752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5235;p75">
              <a:extLst>
                <a:ext uri="{FF2B5EF4-FFF2-40B4-BE49-F238E27FC236}">
                  <a16:creationId xmlns:a16="http://schemas.microsoft.com/office/drawing/2014/main" id="{9B39ADA1-13B5-D76D-279E-24E2E32C55E4}"/>
                </a:ext>
              </a:extLst>
            </p:cNvPr>
            <p:cNvSpPr/>
            <p:nvPr/>
          </p:nvSpPr>
          <p:spPr>
            <a:xfrm>
              <a:off x="58752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5236;p75">
              <a:extLst>
                <a:ext uri="{FF2B5EF4-FFF2-40B4-BE49-F238E27FC236}">
                  <a16:creationId xmlns:a16="http://schemas.microsoft.com/office/drawing/2014/main" id="{8A8C3067-10D7-AD2E-465F-A0A23E9B7E8C}"/>
                </a:ext>
              </a:extLst>
            </p:cNvPr>
            <p:cNvSpPr/>
            <p:nvPr/>
          </p:nvSpPr>
          <p:spPr>
            <a:xfrm>
              <a:off x="5875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5237;p75">
              <a:extLst>
                <a:ext uri="{FF2B5EF4-FFF2-40B4-BE49-F238E27FC236}">
                  <a16:creationId xmlns:a16="http://schemas.microsoft.com/office/drawing/2014/main" id="{A9E767E5-7176-93E7-8A8E-41F568FDE37F}"/>
                </a:ext>
              </a:extLst>
            </p:cNvPr>
            <p:cNvSpPr/>
            <p:nvPr/>
          </p:nvSpPr>
          <p:spPr>
            <a:xfrm>
              <a:off x="5875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5238;p75">
              <a:extLst>
                <a:ext uri="{FF2B5EF4-FFF2-40B4-BE49-F238E27FC236}">
                  <a16:creationId xmlns:a16="http://schemas.microsoft.com/office/drawing/2014/main" id="{14417063-75DD-9743-E06F-0F05AAD05678}"/>
                </a:ext>
              </a:extLst>
            </p:cNvPr>
            <p:cNvSpPr/>
            <p:nvPr/>
          </p:nvSpPr>
          <p:spPr>
            <a:xfrm>
              <a:off x="57992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5239;p75">
              <a:extLst>
                <a:ext uri="{FF2B5EF4-FFF2-40B4-BE49-F238E27FC236}">
                  <a16:creationId xmlns:a16="http://schemas.microsoft.com/office/drawing/2014/main" id="{17004B73-767F-04AF-C177-389A5203D7DF}"/>
                </a:ext>
              </a:extLst>
            </p:cNvPr>
            <p:cNvSpPr/>
            <p:nvPr/>
          </p:nvSpPr>
          <p:spPr>
            <a:xfrm>
              <a:off x="57992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5240;p75">
              <a:extLst>
                <a:ext uri="{FF2B5EF4-FFF2-40B4-BE49-F238E27FC236}">
                  <a16:creationId xmlns:a16="http://schemas.microsoft.com/office/drawing/2014/main" id="{6CAE4D7C-0021-BD9D-CF02-26649383221B}"/>
                </a:ext>
              </a:extLst>
            </p:cNvPr>
            <p:cNvSpPr/>
            <p:nvPr/>
          </p:nvSpPr>
          <p:spPr>
            <a:xfrm>
              <a:off x="5799125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5241;p75">
              <a:extLst>
                <a:ext uri="{FF2B5EF4-FFF2-40B4-BE49-F238E27FC236}">
                  <a16:creationId xmlns:a16="http://schemas.microsoft.com/office/drawing/2014/main" id="{CA7358DE-C21E-C4F2-F02A-6F1E405DEDAD}"/>
                </a:ext>
              </a:extLst>
            </p:cNvPr>
            <p:cNvSpPr/>
            <p:nvPr/>
          </p:nvSpPr>
          <p:spPr>
            <a:xfrm>
              <a:off x="57230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5242;p75">
              <a:extLst>
                <a:ext uri="{FF2B5EF4-FFF2-40B4-BE49-F238E27FC236}">
                  <a16:creationId xmlns:a16="http://schemas.microsoft.com/office/drawing/2014/main" id="{71AB5BCA-E487-D9FE-712A-6A6AA81AE336}"/>
                </a:ext>
              </a:extLst>
            </p:cNvPr>
            <p:cNvSpPr/>
            <p:nvPr/>
          </p:nvSpPr>
          <p:spPr>
            <a:xfrm>
              <a:off x="57230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5243;p75">
              <a:extLst>
                <a:ext uri="{FF2B5EF4-FFF2-40B4-BE49-F238E27FC236}">
                  <a16:creationId xmlns:a16="http://schemas.microsoft.com/office/drawing/2014/main" id="{A44D75F7-C67E-C61C-F5CF-5B10CCA73F5C}"/>
                </a:ext>
              </a:extLst>
            </p:cNvPr>
            <p:cNvSpPr/>
            <p:nvPr/>
          </p:nvSpPr>
          <p:spPr>
            <a:xfrm>
              <a:off x="57230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5244;p75">
              <a:extLst>
                <a:ext uri="{FF2B5EF4-FFF2-40B4-BE49-F238E27FC236}">
                  <a16:creationId xmlns:a16="http://schemas.microsoft.com/office/drawing/2014/main" id="{7D625D75-2EC7-A7E2-425E-2B3F15A270AD}"/>
                </a:ext>
              </a:extLst>
            </p:cNvPr>
            <p:cNvSpPr/>
            <p:nvPr/>
          </p:nvSpPr>
          <p:spPr>
            <a:xfrm>
              <a:off x="57230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5245;p75">
              <a:extLst>
                <a:ext uri="{FF2B5EF4-FFF2-40B4-BE49-F238E27FC236}">
                  <a16:creationId xmlns:a16="http://schemas.microsoft.com/office/drawing/2014/main" id="{E8C9CABC-A22E-608F-66C7-2334964A6281}"/>
                </a:ext>
              </a:extLst>
            </p:cNvPr>
            <p:cNvSpPr/>
            <p:nvPr/>
          </p:nvSpPr>
          <p:spPr>
            <a:xfrm>
              <a:off x="57230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5246;p75">
              <a:extLst>
                <a:ext uri="{FF2B5EF4-FFF2-40B4-BE49-F238E27FC236}">
                  <a16:creationId xmlns:a16="http://schemas.microsoft.com/office/drawing/2014/main" id="{F8347D75-8BC5-68EB-739E-133EFA3651C8}"/>
                </a:ext>
              </a:extLst>
            </p:cNvPr>
            <p:cNvSpPr/>
            <p:nvPr/>
          </p:nvSpPr>
          <p:spPr>
            <a:xfrm>
              <a:off x="5722900" y="119055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5247;p75">
              <a:extLst>
                <a:ext uri="{FF2B5EF4-FFF2-40B4-BE49-F238E27FC236}">
                  <a16:creationId xmlns:a16="http://schemas.microsoft.com/office/drawing/2014/main" id="{27774AC0-D564-7A89-A561-1A6DD4538551}"/>
                </a:ext>
              </a:extLst>
            </p:cNvPr>
            <p:cNvSpPr/>
            <p:nvPr/>
          </p:nvSpPr>
          <p:spPr>
            <a:xfrm>
              <a:off x="56468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5248;p75">
              <a:extLst>
                <a:ext uri="{FF2B5EF4-FFF2-40B4-BE49-F238E27FC236}">
                  <a16:creationId xmlns:a16="http://schemas.microsoft.com/office/drawing/2014/main" id="{06208452-4643-FAA8-CC29-4C576B016A72}"/>
                </a:ext>
              </a:extLst>
            </p:cNvPr>
            <p:cNvSpPr/>
            <p:nvPr/>
          </p:nvSpPr>
          <p:spPr>
            <a:xfrm>
              <a:off x="56468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5249;p75">
              <a:extLst>
                <a:ext uri="{FF2B5EF4-FFF2-40B4-BE49-F238E27FC236}">
                  <a16:creationId xmlns:a16="http://schemas.microsoft.com/office/drawing/2014/main" id="{E10A605F-C6E4-9DE0-2F13-5E1DFEA27162}"/>
                </a:ext>
              </a:extLst>
            </p:cNvPr>
            <p:cNvSpPr/>
            <p:nvPr/>
          </p:nvSpPr>
          <p:spPr>
            <a:xfrm>
              <a:off x="56468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5250;p75">
              <a:extLst>
                <a:ext uri="{FF2B5EF4-FFF2-40B4-BE49-F238E27FC236}">
                  <a16:creationId xmlns:a16="http://schemas.microsoft.com/office/drawing/2014/main" id="{03FD3513-5D19-035B-9901-D45A5332F16F}"/>
                </a:ext>
              </a:extLst>
            </p:cNvPr>
            <p:cNvSpPr/>
            <p:nvPr/>
          </p:nvSpPr>
          <p:spPr>
            <a:xfrm>
              <a:off x="56468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5251;p75">
              <a:extLst>
                <a:ext uri="{FF2B5EF4-FFF2-40B4-BE49-F238E27FC236}">
                  <a16:creationId xmlns:a16="http://schemas.microsoft.com/office/drawing/2014/main" id="{822F560E-8A9A-361F-7FD2-990904D0592B}"/>
                </a:ext>
              </a:extLst>
            </p:cNvPr>
            <p:cNvSpPr/>
            <p:nvPr/>
          </p:nvSpPr>
          <p:spPr>
            <a:xfrm>
              <a:off x="56468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5252;p75">
              <a:extLst>
                <a:ext uri="{FF2B5EF4-FFF2-40B4-BE49-F238E27FC236}">
                  <a16:creationId xmlns:a16="http://schemas.microsoft.com/office/drawing/2014/main" id="{A070B13B-EC2C-6C72-A526-EEF884850DE5}"/>
                </a:ext>
              </a:extLst>
            </p:cNvPr>
            <p:cNvSpPr/>
            <p:nvPr/>
          </p:nvSpPr>
          <p:spPr>
            <a:xfrm>
              <a:off x="5646700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5253;p75">
              <a:extLst>
                <a:ext uri="{FF2B5EF4-FFF2-40B4-BE49-F238E27FC236}">
                  <a16:creationId xmlns:a16="http://schemas.microsoft.com/office/drawing/2014/main" id="{BCE78B5D-C6B5-1D8C-0EC1-854F1418C23A}"/>
                </a:ext>
              </a:extLst>
            </p:cNvPr>
            <p:cNvSpPr/>
            <p:nvPr/>
          </p:nvSpPr>
          <p:spPr>
            <a:xfrm>
              <a:off x="55706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5254;p75">
              <a:extLst>
                <a:ext uri="{FF2B5EF4-FFF2-40B4-BE49-F238E27FC236}">
                  <a16:creationId xmlns:a16="http://schemas.microsoft.com/office/drawing/2014/main" id="{F0FA48E1-AB7C-A964-43B2-A7F24D7EE134}"/>
                </a:ext>
              </a:extLst>
            </p:cNvPr>
            <p:cNvSpPr/>
            <p:nvPr/>
          </p:nvSpPr>
          <p:spPr>
            <a:xfrm>
              <a:off x="55706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5255;p75">
              <a:extLst>
                <a:ext uri="{FF2B5EF4-FFF2-40B4-BE49-F238E27FC236}">
                  <a16:creationId xmlns:a16="http://schemas.microsoft.com/office/drawing/2014/main" id="{3FF9F47A-2C62-7815-1710-3AFBA693D608}"/>
                </a:ext>
              </a:extLst>
            </p:cNvPr>
            <p:cNvSpPr/>
            <p:nvPr/>
          </p:nvSpPr>
          <p:spPr>
            <a:xfrm>
              <a:off x="55704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5256;p75">
              <a:extLst>
                <a:ext uri="{FF2B5EF4-FFF2-40B4-BE49-F238E27FC236}">
                  <a16:creationId xmlns:a16="http://schemas.microsoft.com/office/drawing/2014/main" id="{35777CD7-F845-8584-F504-F98A6AB43475}"/>
                </a:ext>
              </a:extLst>
            </p:cNvPr>
            <p:cNvSpPr/>
            <p:nvPr/>
          </p:nvSpPr>
          <p:spPr>
            <a:xfrm>
              <a:off x="54944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5257;p75">
              <a:extLst>
                <a:ext uri="{FF2B5EF4-FFF2-40B4-BE49-F238E27FC236}">
                  <a16:creationId xmlns:a16="http://schemas.microsoft.com/office/drawing/2014/main" id="{EC44515F-5CDC-4BAE-728A-8E06799311C0}"/>
                </a:ext>
              </a:extLst>
            </p:cNvPr>
            <p:cNvSpPr/>
            <p:nvPr/>
          </p:nvSpPr>
          <p:spPr>
            <a:xfrm>
              <a:off x="54944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5258;p75">
              <a:extLst>
                <a:ext uri="{FF2B5EF4-FFF2-40B4-BE49-F238E27FC236}">
                  <a16:creationId xmlns:a16="http://schemas.microsoft.com/office/drawing/2014/main" id="{084D8C82-93D3-768B-A3DE-8AD759C2C8F9}"/>
                </a:ext>
              </a:extLst>
            </p:cNvPr>
            <p:cNvSpPr/>
            <p:nvPr/>
          </p:nvSpPr>
          <p:spPr>
            <a:xfrm>
              <a:off x="54942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5259;p75">
              <a:extLst>
                <a:ext uri="{FF2B5EF4-FFF2-40B4-BE49-F238E27FC236}">
                  <a16:creationId xmlns:a16="http://schemas.microsoft.com/office/drawing/2014/main" id="{B676F9CD-DF1C-2968-F84D-708759A7ADEB}"/>
                </a:ext>
              </a:extLst>
            </p:cNvPr>
            <p:cNvSpPr/>
            <p:nvPr/>
          </p:nvSpPr>
          <p:spPr>
            <a:xfrm>
              <a:off x="541820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5260;p75">
              <a:extLst>
                <a:ext uri="{FF2B5EF4-FFF2-40B4-BE49-F238E27FC236}">
                  <a16:creationId xmlns:a16="http://schemas.microsoft.com/office/drawing/2014/main" id="{EA77967F-3AF7-1EB4-2FC4-F713A8E150E5}"/>
                </a:ext>
              </a:extLst>
            </p:cNvPr>
            <p:cNvSpPr/>
            <p:nvPr/>
          </p:nvSpPr>
          <p:spPr>
            <a:xfrm>
              <a:off x="54182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5261;p75">
              <a:extLst>
                <a:ext uri="{FF2B5EF4-FFF2-40B4-BE49-F238E27FC236}">
                  <a16:creationId xmlns:a16="http://schemas.microsoft.com/office/drawing/2014/main" id="{21C722D4-31E9-D1B4-CB93-63EC4E66A216}"/>
                </a:ext>
              </a:extLst>
            </p:cNvPr>
            <p:cNvSpPr/>
            <p:nvPr/>
          </p:nvSpPr>
          <p:spPr>
            <a:xfrm>
              <a:off x="541820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5262;p75">
              <a:extLst>
                <a:ext uri="{FF2B5EF4-FFF2-40B4-BE49-F238E27FC236}">
                  <a16:creationId xmlns:a16="http://schemas.microsoft.com/office/drawing/2014/main" id="{27350897-0223-9AA5-2620-624429D0254C}"/>
                </a:ext>
              </a:extLst>
            </p:cNvPr>
            <p:cNvSpPr/>
            <p:nvPr/>
          </p:nvSpPr>
          <p:spPr>
            <a:xfrm>
              <a:off x="5418200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5263;p75">
              <a:extLst>
                <a:ext uri="{FF2B5EF4-FFF2-40B4-BE49-F238E27FC236}">
                  <a16:creationId xmlns:a16="http://schemas.microsoft.com/office/drawing/2014/main" id="{D02BF523-D44E-E5EE-AB48-E4B6CF94D5B3}"/>
                </a:ext>
              </a:extLst>
            </p:cNvPr>
            <p:cNvSpPr/>
            <p:nvPr/>
          </p:nvSpPr>
          <p:spPr>
            <a:xfrm>
              <a:off x="53419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5264;p75">
              <a:extLst>
                <a:ext uri="{FF2B5EF4-FFF2-40B4-BE49-F238E27FC236}">
                  <a16:creationId xmlns:a16="http://schemas.microsoft.com/office/drawing/2014/main" id="{6B84B95B-CCDC-FB70-9439-B9ABDE6CAE4E}"/>
                </a:ext>
              </a:extLst>
            </p:cNvPr>
            <p:cNvSpPr/>
            <p:nvPr/>
          </p:nvSpPr>
          <p:spPr>
            <a:xfrm>
              <a:off x="53419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5265;p75">
              <a:extLst>
                <a:ext uri="{FF2B5EF4-FFF2-40B4-BE49-F238E27FC236}">
                  <a16:creationId xmlns:a16="http://schemas.microsoft.com/office/drawing/2014/main" id="{5774F745-F2A5-2C1A-65C8-B676FCBFC2E1}"/>
                </a:ext>
              </a:extLst>
            </p:cNvPr>
            <p:cNvSpPr/>
            <p:nvPr/>
          </p:nvSpPr>
          <p:spPr>
            <a:xfrm>
              <a:off x="52657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5266;p75">
              <a:extLst>
                <a:ext uri="{FF2B5EF4-FFF2-40B4-BE49-F238E27FC236}">
                  <a16:creationId xmlns:a16="http://schemas.microsoft.com/office/drawing/2014/main" id="{4E8FCA0B-24A9-4B4B-0C65-F6A67340B00B}"/>
                </a:ext>
              </a:extLst>
            </p:cNvPr>
            <p:cNvSpPr/>
            <p:nvPr/>
          </p:nvSpPr>
          <p:spPr>
            <a:xfrm>
              <a:off x="52657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5267;p75">
              <a:extLst>
                <a:ext uri="{FF2B5EF4-FFF2-40B4-BE49-F238E27FC236}">
                  <a16:creationId xmlns:a16="http://schemas.microsoft.com/office/drawing/2014/main" id="{2E24DEFE-BE0C-7CB4-0844-2B024DAA8C89}"/>
                </a:ext>
              </a:extLst>
            </p:cNvPr>
            <p:cNvSpPr/>
            <p:nvPr/>
          </p:nvSpPr>
          <p:spPr>
            <a:xfrm>
              <a:off x="52657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5268;p75">
              <a:extLst>
                <a:ext uri="{FF2B5EF4-FFF2-40B4-BE49-F238E27FC236}">
                  <a16:creationId xmlns:a16="http://schemas.microsoft.com/office/drawing/2014/main" id="{16B712F4-6692-5A02-38DA-39CADBEDDA97}"/>
                </a:ext>
              </a:extLst>
            </p:cNvPr>
            <p:cNvSpPr/>
            <p:nvPr/>
          </p:nvSpPr>
          <p:spPr>
            <a:xfrm>
              <a:off x="51895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5269;p75">
              <a:extLst>
                <a:ext uri="{FF2B5EF4-FFF2-40B4-BE49-F238E27FC236}">
                  <a16:creationId xmlns:a16="http://schemas.microsoft.com/office/drawing/2014/main" id="{88293AB2-BA6A-918F-3D27-F3F0F176BF12}"/>
                </a:ext>
              </a:extLst>
            </p:cNvPr>
            <p:cNvSpPr/>
            <p:nvPr/>
          </p:nvSpPr>
          <p:spPr>
            <a:xfrm>
              <a:off x="51895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5270;p75">
              <a:extLst>
                <a:ext uri="{FF2B5EF4-FFF2-40B4-BE49-F238E27FC236}">
                  <a16:creationId xmlns:a16="http://schemas.microsoft.com/office/drawing/2014/main" id="{54D3CDAC-B7A8-EEB8-7CF2-F18C467AA68E}"/>
                </a:ext>
              </a:extLst>
            </p:cNvPr>
            <p:cNvSpPr/>
            <p:nvPr/>
          </p:nvSpPr>
          <p:spPr>
            <a:xfrm>
              <a:off x="5189550" y="13427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5271;p75">
              <a:extLst>
                <a:ext uri="{FF2B5EF4-FFF2-40B4-BE49-F238E27FC236}">
                  <a16:creationId xmlns:a16="http://schemas.microsoft.com/office/drawing/2014/main" id="{D6DACD2D-5C25-F640-0055-3D55B2F60732}"/>
                </a:ext>
              </a:extLst>
            </p:cNvPr>
            <p:cNvSpPr/>
            <p:nvPr/>
          </p:nvSpPr>
          <p:spPr>
            <a:xfrm>
              <a:off x="5113350" y="30948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5272;p75">
              <a:extLst>
                <a:ext uri="{FF2B5EF4-FFF2-40B4-BE49-F238E27FC236}">
                  <a16:creationId xmlns:a16="http://schemas.microsoft.com/office/drawing/2014/main" id="{27BB8A53-6E28-F4D4-AA96-F8F9E43603F9}"/>
                </a:ext>
              </a:extLst>
            </p:cNvPr>
            <p:cNvSpPr/>
            <p:nvPr/>
          </p:nvSpPr>
          <p:spPr>
            <a:xfrm>
              <a:off x="5113350" y="30186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5273;p75">
              <a:extLst>
                <a:ext uri="{FF2B5EF4-FFF2-40B4-BE49-F238E27FC236}">
                  <a16:creationId xmlns:a16="http://schemas.microsoft.com/office/drawing/2014/main" id="{35493B16-0B7B-A84B-8467-42A4372888A3}"/>
                </a:ext>
              </a:extLst>
            </p:cNvPr>
            <p:cNvSpPr/>
            <p:nvPr/>
          </p:nvSpPr>
          <p:spPr>
            <a:xfrm>
              <a:off x="5113350" y="29424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5274;p75">
              <a:extLst>
                <a:ext uri="{FF2B5EF4-FFF2-40B4-BE49-F238E27FC236}">
                  <a16:creationId xmlns:a16="http://schemas.microsoft.com/office/drawing/2014/main" id="{C5327663-51C9-4921-3D4F-25A5CE64E2B6}"/>
                </a:ext>
              </a:extLst>
            </p:cNvPr>
            <p:cNvSpPr/>
            <p:nvPr/>
          </p:nvSpPr>
          <p:spPr>
            <a:xfrm>
              <a:off x="5113350" y="2866425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5275;p75">
              <a:extLst>
                <a:ext uri="{FF2B5EF4-FFF2-40B4-BE49-F238E27FC236}">
                  <a16:creationId xmlns:a16="http://schemas.microsoft.com/office/drawing/2014/main" id="{E21B567F-264E-3ACE-65F6-5E6D5B1A7044}"/>
                </a:ext>
              </a:extLst>
            </p:cNvPr>
            <p:cNvSpPr/>
            <p:nvPr/>
          </p:nvSpPr>
          <p:spPr>
            <a:xfrm>
              <a:off x="5113350" y="27902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5276;p75">
              <a:extLst>
                <a:ext uri="{FF2B5EF4-FFF2-40B4-BE49-F238E27FC236}">
                  <a16:creationId xmlns:a16="http://schemas.microsoft.com/office/drawing/2014/main" id="{CA2584EF-5557-C654-96B6-AE64D4C3A501}"/>
                </a:ext>
              </a:extLst>
            </p:cNvPr>
            <p:cNvSpPr/>
            <p:nvPr/>
          </p:nvSpPr>
          <p:spPr>
            <a:xfrm>
              <a:off x="5113350" y="2714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5277;p75">
              <a:extLst>
                <a:ext uri="{FF2B5EF4-FFF2-40B4-BE49-F238E27FC236}">
                  <a16:creationId xmlns:a16="http://schemas.microsoft.com/office/drawing/2014/main" id="{58313A73-A2E6-0F15-3180-4CF367918FD4}"/>
                </a:ext>
              </a:extLst>
            </p:cNvPr>
            <p:cNvSpPr/>
            <p:nvPr/>
          </p:nvSpPr>
          <p:spPr>
            <a:xfrm>
              <a:off x="511335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5278;p75">
              <a:extLst>
                <a:ext uri="{FF2B5EF4-FFF2-40B4-BE49-F238E27FC236}">
                  <a16:creationId xmlns:a16="http://schemas.microsoft.com/office/drawing/2014/main" id="{86260A16-B59E-DB89-9C5D-77167716EE56}"/>
                </a:ext>
              </a:extLst>
            </p:cNvPr>
            <p:cNvSpPr/>
            <p:nvPr/>
          </p:nvSpPr>
          <p:spPr>
            <a:xfrm>
              <a:off x="511335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5279;p75">
              <a:extLst>
                <a:ext uri="{FF2B5EF4-FFF2-40B4-BE49-F238E27FC236}">
                  <a16:creationId xmlns:a16="http://schemas.microsoft.com/office/drawing/2014/main" id="{4742844A-2B9F-8836-70A9-99B670A84AEA}"/>
                </a:ext>
              </a:extLst>
            </p:cNvPr>
            <p:cNvSpPr/>
            <p:nvPr/>
          </p:nvSpPr>
          <p:spPr>
            <a:xfrm>
              <a:off x="50373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5280;p75">
              <a:extLst>
                <a:ext uri="{FF2B5EF4-FFF2-40B4-BE49-F238E27FC236}">
                  <a16:creationId xmlns:a16="http://schemas.microsoft.com/office/drawing/2014/main" id="{65C4E999-3752-12AD-FFFC-22CB1D2D9973}"/>
                </a:ext>
              </a:extLst>
            </p:cNvPr>
            <p:cNvSpPr/>
            <p:nvPr/>
          </p:nvSpPr>
          <p:spPr>
            <a:xfrm>
              <a:off x="50373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5281;p75">
              <a:extLst>
                <a:ext uri="{FF2B5EF4-FFF2-40B4-BE49-F238E27FC236}">
                  <a16:creationId xmlns:a16="http://schemas.microsoft.com/office/drawing/2014/main" id="{1CF2AC00-0A74-0738-5370-BFB6E09597E9}"/>
                </a:ext>
              </a:extLst>
            </p:cNvPr>
            <p:cNvSpPr/>
            <p:nvPr/>
          </p:nvSpPr>
          <p:spPr>
            <a:xfrm>
              <a:off x="50373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5282;p75">
              <a:extLst>
                <a:ext uri="{FF2B5EF4-FFF2-40B4-BE49-F238E27FC236}">
                  <a16:creationId xmlns:a16="http://schemas.microsoft.com/office/drawing/2014/main" id="{A51A0AEF-5EFA-254C-0A3B-93B450E7FB7D}"/>
                </a:ext>
              </a:extLst>
            </p:cNvPr>
            <p:cNvSpPr/>
            <p:nvPr/>
          </p:nvSpPr>
          <p:spPr>
            <a:xfrm>
              <a:off x="50373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5283;p75">
              <a:extLst>
                <a:ext uri="{FF2B5EF4-FFF2-40B4-BE49-F238E27FC236}">
                  <a16:creationId xmlns:a16="http://schemas.microsoft.com/office/drawing/2014/main" id="{6B793BD9-9B58-D202-BAD3-DCA36FEEA4CC}"/>
                </a:ext>
              </a:extLst>
            </p:cNvPr>
            <p:cNvSpPr/>
            <p:nvPr/>
          </p:nvSpPr>
          <p:spPr>
            <a:xfrm>
              <a:off x="50373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5284;p75">
              <a:extLst>
                <a:ext uri="{FF2B5EF4-FFF2-40B4-BE49-F238E27FC236}">
                  <a16:creationId xmlns:a16="http://schemas.microsoft.com/office/drawing/2014/main" id="{83B6CCE6-8E37-F2BA-22B7-168CBD40D831}"/>
                </a:ext>
              </a:extLst>
            </p:cNvPr>
            <p:cNvSpPr/>
            <p:nvPr/>
          </p:nvSpPr>
          <p:spPr>
            <a:xfrm>
              <a:off x="50373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5285;p75">
              <a:extLst>
                <a:ext uri="{FF2B5EF4-FFF2-40B4-BE49-F238E27FC236}">
                  <a16:creationId xmlns:a16="http://schemas.microsoft.com/office/drawing/2014/main" id="{2D68DBAE-362D-DAD7-2D1A-214DFA45F2D8}"/>
                </a:ext>
              </a:extLst>
            </p:cNvPr>
            <p:cNvSpPr/>
            <p:nvPr/>
          </p:nvSpPr>
          <p:spPr>
            <a:xfrm>
              <a:off x="50373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5286;p75">
              <a:extLst>
                <a:ext uri="{FF2B5EF4-FFF2-40B4-BE49-F238E27FC236}">
                  <a16:creationId xmlns:a16="http://schemas.microsoft.com/office/drawing/2014/main" id="{27A8BA0E-1362-6B0B-F500-B013AF9D999D}"/>
                </a:ext>
              </a:extLst>
            </p:cNvPr>
            <p:cNvSpPr/>
            <p:nvPr/>
          </p:nvSpPr>
          <p:spPr>
            <a:xfrm>
              <a:off x="49611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5287;p75">
              <a:extLst>
                <a:ext uri="{FF2B5EF4-FFF2-40B4-BE49-F238E27FC236}">
                  <a16:creationId xmlns:a16="http://schemas.microsoft.com/office/drawing/2014/main" id="{5827C947-D141-74A6-4DB6-B94065077BA9}"/>
                </a:ext>
              </a:extLst>
            </p:cNvPr>
            <p:cNvSpPr/>
            <p:nvPr/>
          </p:nvSpPr>
          <p:spPr>
            <a:xfrm>
              <a:off x="49611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5288;p75">
              <a:extLst>
                <a:ext uri="{FF2B5EF4-FFF2-40B4-BE49-F238E27FC236}">
                  <a16:creationId xmlns:a16="http://schemas.microsoft.com/office/drawing/2014/main" id="{55282657-1309-0805-8E54-DDA528A1E95C}"/>
                </a:ext>
              </a:extLst>
            </p:cNvPr>
            <p:cNvSpPr/>
            <p:nvPr/>
          </p:nvSpPr>
          <p:spPr>
            <a:xfrm>
              <a:off x="49611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5289;p75">
              <a:extLst>
                <a:ext uri="{FF2B5EF4-FFF2-40B4-BE49-F238E27FC236}">
                  <a16:creationId xmlns:a16="http://schemas.microsoft.com/office/drawing/2014/main" id="{82284873-FE1A-940B-C6F0-BE5EDD953125}"/>
                </a:ext>
              </a:extLst>
            </p:cNvPr>
            <p:cNvSpPr/>
            <p:nvPr/>
          </p:nvSpPr>
          <p:spPr>
            <a:xfrm>
              <a:off x="49611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5290;p75">
              <a:extLst>
                <a:ext uri="{FF2B5EF4-FFF2-40B4-BE49-F238E27FC236}">
                  <a16:creationId xmlns:a16="http://schemas.microsoft.com/office/drawing/2014/main" id="{BBF43D71-380E-3980-41CA-80575BF13BAE}"/>
                </a:ext>
              </a:extLst>
            </p:cNvPr>
            <p:cNvSpPr/>
            <p:nvPr/>
          </p:nvSpPr>
          <p:spPr>
            <a:xfrm>
              <a:off x="49611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5291;p75">
              <a:extLst>
                <a:ext uri="{FF2B5EF4-FFF2-40B4-BE49-F238E27FC236}">
                  <a16:creationId xmlns:a16="http://schemas.microsoft.com/office/drawing/2014/main" id="{D48A4D58-8E06-944A-4083-06984D4EB27C}"/>
                </a:ext>
              </a:extLst>
            </p:cNvPr>
            <p:cNvSpPr/>
            <p:nvPr/>
          </p:nvSpPr>
          <p:spPr>
            <a:xfrm>
              <a:off x="49611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5292;p75">
              <a:extLst>
                <a:ext uri="{FF2B5EF4-FFF2-40B4-BE49-F238E27FC236}">
                  <a16:creationId xmlns:a16="http://schemas.microsoft.com/office/drawing/2014/main" id="{3931FDF8-1AC2-5A5B-F6F0-D1179A666721}"/>
                </a:ext>
              </a:extLst>
            </p:cNvPr>
            <p:cNvSpPr/>
            <p:nvPr/>
          </p:nvSpPr>
          <p:spPr>
            <a:xfrm>
              <a:off x="4884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5293;p75">
              <a:extLst>
                <a:ext uri="{FF2B5EF4-FFF2-40B4-BE49-F238E27FC236}">
                  <a16:creationId xmlns:a16="http://schemas.microsoft.com/office/drawing/2014/main" id="{ED1ECBC3-F3EB-698F-6688-7AB154EE551C}"/>
                </a:ext>
              </a:extLst>
            </p:cNvPr>
            <p:cNvSpPr/>
            <p:nvPr/>
          </p:nvSpPr>
          <p:spPr>
            <a:xfrm>
              <a:off x="48849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5294;p75">
              <a:extLst>
                <a:ext uri="{FF2B5EF4-FFF2-40B4-BE49-F238E27FC236}">
                  <a16:creationId xmlns:a16="http://schemas.microsoft.com/office/drawing/2014/main" id="{715636FE-9350-1B4A-EA56-9D91957D8A96}"/>
                </a:ext>
              </a:extLst>
            </p:cNvPr>
            <p:cNvSpPr/>
            <p:nvPr/>
          </p:nvSpPr>
          <p:spPr>
            <a:xfrm>
              <a:off x="48849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5295;p75">
              <a:extLst>
                <a:ext uri="{FF2B5EF4-FFF2-40B4-BE49-F238E27FC236}">
                  <a16:creationId xmlns:a16="http://schemas.microsoft.com/office/drawing/2014/main" id="{D634374D-4038-07A5-1E07-CF9C8306BF86}"/>
                </a:ext>
              </a:extLst>
            </p:cNvPr>
            <p:cNvSpPr/>
            <p:nvPr/>
          </p:nvSpPr>
          <p:spPr>
            <a:xfrm>
              <a:off x="48849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5296;p75">
              <a:extLst>
                <a:ext uri="{FF2B5EF4-FFF2-40B4-BE49-F238E27FC236}">
                  <a16:creationId xmlns:a16="http://schemas.microsoft.com/office/drawing/2014/main" id="{5684A37D-262F-C2FC-7421-D5A884ACFBF4}"/>
                </a:ext>
              </a:extLst>
            </p:cNvPr>
            <p:cNvSpPr/>
            <p:nvPr/>
          </p:nvSpPr>
          <p:spPr>
            <a:xfrm>
              <a:off x="480870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5297;p75">
              <a:extLst>
                <a:ext uri="{FF2B5EF4-FFF2-40B4-BE49-F238E27FC236}">
                  <a16:creationId xmlns:a16="http://schemas.microsoft.com/office/drawing/2014/main" id="{B5D035E6-D38C-95C3-33D3-FB0EEB791BFF}"/>
                </a:ext>
              </a:extLst>
            </p:cNvPr>
            <p:cNvSpPr/>
            <p:nvPr/>
          </p:nvSpPr>
          <p:spPr>
            <a:xfrm>
              <a:off x="480870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5298;p75">
              <a:extLst>
                <a:ext uri="{FF2B5EF4-FFF2-40B4-BE49-F238E27FC236}">
                  <a16:creationId xmlns:a16="http://schemas.microsoft.com/office/drawing/2014/main" id="{CACFF7C6-435F-7E48-8A26-39A8A3F2CF4D}"/>
                </a:ext>
              </a:extLst>
            </p:cNvPr>
            <p:cNvSpPr/>
            <p:nvPr/>
          </p:nvSpPr>
          <p:spPr>
            <a:xfrm>
              <a:off x="48087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5299;p75">
              <a:extLst>
                <a:ext uri="{FF2B5EF4-FFF2-40B4-BE49-F238E27FC236}">
                  <a16:creationId xmlns:a16="http://schemas.microsoft.com/office/drawing/2014/main" id="{F681D7E2-DFB2-B7F7-F869-B312EB98839F}"/>
                </a:ext>
              </a:extLst>
            </p:cNvPr>
            <p:cNvSpPr/>
            <p:nvPr/>
          </p:nvSpPr>
          <p:spPr>
            <a:xfrm>
              <a:off x="48087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5300;p75">
              <a:extLst>
                <a:ext uri="{FF2B5EF4-FFF2-40B4-BE49-F238E27FC236}">
                  <a16:creationId xmlns:a16="http://schemas.microsoft.com/office/drawing/2014/main" id="{3E6B0036-2C6D-C6EE-FC52-CD9B40EBCB6E}"/>
                </a:ext>
              </a:extLst>
            </p:cNvPr>
            <p:cNvSpPr/>
            <p:nvPr/>
          </p:nvSpPr>
          <p:spPr>
            <a:xfrm>
              <a:off x="48087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5301;p75">
              <a:extLst>
                <a:ext uri="{FF2B5EF4-FFF2-40B4-BE49-F238E27FC236}">
                  <a16:creationId xmlns:a16="http://schemas.microsoft.com/office/drawing/2014/main" id="{7150C96E-BDD2-0D78-8A23-7D5352C6CE5D}"/>
                </a:ext>
              </a:extLst>
            </p:cNvPr>
            <p:cNvSpPr/>
            <p:nvPr/>
          </p:nvSpPr>
          <p:spPr>
            <a:xfrm>
              <a:off x="48087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5302;p75">
              <a:extLst>
                <a:ext uri="{FF2B5EF4-FFF2-40B4-BE49-F238E27FC236}">
                  <a16:creationId xmlns:a16="http://schemas.microsoft.com/office/drawing/2014/main" id="{4C7BE9C6-6FB3-3C73-0901-30A69C60504D}"/>
                </a:ext>
              </a:extLst>
            </p:cNvPr>
            <p:cNvSpPr/>
            <p:nvPr/>
          </p:nvSpPr>
          <p:spPr>
            <a:xfrm>
              <a:off x="47324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5303;p75">
              <a:extLst>
                <a:ext uri="{FF2B5EF4-FFF2-40B4-BE49-F238E27FC236}">
                  <a16:creationId xmlns:a16="http://schemas.microsoft.com/office/drawing/2014/main" id="{C634B38A-7AFC-435F-00ED-37F67F7D794F}"/>
                </a:ext>
              </a:extLst>
            </p:cNvPr>
            <p:cNvSpPr/>
            <p:nvPr/>
          </p:nvSpPr>
          <p:spPr>
            <a:xfrm>
              <a:off x="47324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5304;p75">
              <a:extLst>
                <a:ext uri="{FF2B5EF4-FFF2-40B4-BE49-F238E27FC236}">
                  <a16:creationId xmlns:a16="http://schemas.microsoft.com/office/drawing/2014/main" id="{27846A78-3A11-AA5A-ED73-7D0D34ACA3D2}"/>
                </a:ext>
              </a:extLst>
            </p:cNvPr>
            <p:cNvSpPr/>
            <p:nvPr/>
          </p:nvSpPr>
          <p:spPr>
            <a:xfrm>
              <a:off x="47324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5305;p75">
              <a:extLst>
                <a:ext uri="{FF2B5EF4-FFF2-40B4-BE49-F238E27FC236}">
                  <a16:creationId xmlns:a16="http://schemas.microsoft.com/office/drawing/2014/main" id="{445E604B-4C80-006F-CF01-56EA752165AB}"/>
                </a:ext>
              </a:extLst>
            </p:cNvPr>
            <p:cNvSpPr/>
            <p:nvPr/>
          </p:nvSpPr>
          <p:spPr>
            <a:xfrm>
              <a:off x="47324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5306;p75">
              <a:extLst>
                <a:ext uri="{FF2B5EF4-FFF2-40B4-BE49-F238E27FC236}">
                  <a16:creationId xmlns:a16="http://schemas.microsoft.com/office/drawing/2014/main" id="{8B77A9EB-701A-3B1E-856D-BAC71CCEB2CD}"/>
                </a:ext>
              </a:extLst>
            </p:cNvPr>
            <p:cNvSpPr/>
            <p:nvPr/>
          </p:nvSpPr>
          <p:spPr>
            <a:xfrm>
              <a:off x="47324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5307;p75">
              <a:extLst>
                <a:ext uri="{FF2B5EF4-FFF2-40B4-BE49-F238E27FC236}">
                  <a16:creationId xmlns:a16="http://schemas.microsoft.com/office/drawing/2014/main" id="{6D298DE3-A11E-558E-B4AE-08CE8BC83849}"/>
                </a:ext>
              </a:extLst>
            </p:cNvPr>
            <p:cNvSpPr/>
            <p:nvPr/>
          </p:nvSpPr>
          <p:spPr>
            <a:xfrm>
              <a:off x="465647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5308;p75">
              <a:extLst>
                <a:ext uri="{FF2B5EF4-FFF2-40B4-BE49-F238E27FC236}">
                  <a16:creationId xmlns:a16="http://schemas.microsoft.com/office/drawing/2014/main" id="{E94A4FDB-FE56-E7EE-D0F0-879AA34BE07E}"/>
                </a:ext>
              </a:extLst>
            </p:cNvPr>
            <p:cNvSpPr/>
            <p:nvPr/>
          </p:nvSpPr>
          <p:spPr>
            <a:xfrm>
              <a:off x="46564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5309;p75">
              <a:extLst>
                <a:ext uri="{FF2B5EF4-FFF2-40B4-BE49-F238E27FC236}">
                  <a16:creationId xmlns:a16="http://schemas.microsoft.com/office/drawing/2014/main" id="{B941E4FA-71C9-AEE0-1B0E-CF6BFEDD1D11}"/>
                </a:ext>
              </a:extLst>
            </p:cNvPr>
            <p:cNvSpPr/>
            <p:nvPr/>
          </p:nvSpPr>
          <p:spPr>
            <a:xfrm>
              <a:off x="46564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5310;p75">
              <a:extLst>
                <a:ext uri="{FF2B5EF4-FFF2-40B4-BE49-F238E27FC236}">
                  <a16:creationId xmlns:a16="http://schemas.microsoft.com/office/drawing/2014/main" id="{C17FA21D-07E5-8E93-3546-DB25067F67D2}"/>
                </a:ext>
              </a:extLst>
            </p:cNvPr>
            <p:cNvSpPr/>
            <p:nvPr/>
          </p:nvSpPr>
          <p:spPr>
            <a:xfrm>
              <a:off x="465647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5311;p75">
              <a:extLst>
                <a:ext uri="{FF2B5EF4-FFF2-40B4-BE49-F238E27FC236}">
                  <a16:creationId xmlns:a16="http://schemas.microsoft.com/office/drawing/2014/main" id="{23402032-2C9B-4E11-668F-78D39DA13CDF}"/>
                </a:ext>
              </a:extLst>
            </p:cNvPr>
            <p:cNvSpPr/>
            <p:nvPr/>
          </p:nvSpPr>
          <p:spPr>
            <a:xfrm>
              <a:off x="46564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5312;p75">
              <a:extLst>
                <a:ext uri="{FF2B5EF4-FFF2-40B4-BE49-F238E27FC236}">
                  <a16:creationId xmlns:a16="http://schemas.microsoft.com/office/drawing/2014/main" id="{8F810D54-FE8B-D710-32A2-D52FC3625B92}"/>
                </a:ext>
              </a:extLst>
            </p:cNvPr>
            <p:cNvSpPr/>
            <p:nvPr/>
          </p:nvSpPr>
          <p:spPr>
            <a:xfrm>
              <a:off x="46564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5313;p75">
              <a:extLst>
                <a:ext uri="{FF2B5EF4-FFF2-40B4-BE49-F238E27FC236}">
                  <a16:creationId xmlns:a16="http://schemas.microsoft.com/office/drawing/2014/main" id="{C857AF9A-8F18-2B84-AD3C-4A55577CB273}"/>
                </a:ext>
              </a:extLst>
            </p:cNvPr>
            <p:cNvSpPr/>
            <p:nvPr/>
          </p:nvSpPr>
          <p:spPr>
            <a:xfrm>
              <a:off x="46564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5314;p75">
              <a:extLst>
                <a:ext uri="{FF2B5EF4-FFF2-40B4-BE49-F238E27FC236}">
                  <a16:creationId xmlns:a16="http://schemas.microsoft.com/office/drawing/2014/main" id="{5DEE3E56-3804-326D-E244-19C94B3A3827}"/>
                </a:ext>
              </a:extLst>
            </p:cNvPr>
            <p:cNvSpPr/>
            <p:nvPr/>
          </p:nvSpPr>
          <p:spPr>
            <a:xfrm>
              <a:off x="46564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5315;p75">
              <a:extLst>
                <a:ext uri="{FF2B5EF4-FFF2-40B4-BE49-F238E27FC236}">
                  <a16:creationId xmlns:a16="http://schemas.microsoft.com/office/drawing/2014/main" id="{DF7FB9AB-EC84-6EBB-E281-5BB97B60BB7B}"/>
                </a:ext>
              </a:extLst>
            </p:cNvPr>
            <p:cNvSpPr/>
            <p:nvPr/>
          </p:nvSpPr>
          <p:spPr>
            <a:xfrm>
              <a:off x="45802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5316;p75">
              <a:extLst>
                <a:ext uri="{FF2B5EF4-FFF2-40B4-BE49-F238E27FC236}">
                  <a16:creationId xmlns:a16="http://schemas.microsoft.com/office/drawing/2014/main" id="{788B9683-88D3-AB7E-A67F-395DFFD2E931}"/>
                </a:ext>
              </a:extLst>
            </p:cNvPr>
            <p:cNvSpPr/>
            <p:nvPr/>
          </p:nvSpPr>
          <p:spPr>
            <a:xfrm>
              <a:off x="45802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5317;p75">
              <a:extLst>
                <a:ext uri="{FF2B5EF4-FFF2-40B4-BE49-F238E27FC236}">
                  <a16:creationId xmlns:a16="http://schemas.microsoft.com/office/drawing/2014/main" id="{79B51713-7E3B-9780-954F-D468499489FF}"/>
                </a:ext>
              </a:extLst>
            </p:cNvPr>
            <p:cNvSpPr/>
            <p:nvPr/>
          </p:nvSpPr>
          <p:spPr>
            <a:xfrm>
              <a:off x="45802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5318;p75">
              <a:extLst>
                <a:ext uri="{FF2B5EF4-FFF2-40B4-BE49-F238E27FC236}">
                  <a16:creationId xmlns:a16="http://schemas.microsoft.com/office/drawing/2014/main" id="{42125FD1-8853-BB5E-8E47-CF1E8D4B42BC}"/>
                </a:ext>
              </a:extLst>
            </p:cNvPr>
            <p:cNvSpPr/>
            <p:nvPr/>
          </p:nvSpPr>
          <p:spPr>
            <a:xfrm>
              <a:off x="45802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5319;p75">
              <a:extLst>
                <a:ext uri="{FF2B5EF4-FFF2-40B4-BE49-F238E27FC236}">
                  <a16:creationId xmlns:a16="http://schemas.microsoft.com/office/drawing/2014/main" id="{FD803764-2708-826C-06C7-F3DA2DA4BA3D}"/>
                </a:ext>
              </a:extLst>
            </p:cNvPr>
            <p:cNvSpPr/>
            <p:nvPr/>
          </p:nvSpPr>
          <p:spPr>
            <a:xfrm>
              <a:off x="45802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5320;p75">
              <a:extLst>
                <a:ext uri="{FF2B5EF4-FFF2-40B4-BE49-F238E27FC236}">
                  <a16:creationId xmlns:a16="http://schemas.microsoft.com/office/drawing/2014/main" id="{F8D090E1-AD39-3CD9-8BE5-CECFD63A8503}"/>
                </a:ext>
              </a:extLst>
            </p:cNvPr>
            <p:cNvSpPr/>
            <p:nvPr/>
          </p:nvSpPr>
          <p:spPr>
            <a:xfrm>
              <a:off x="45802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5321;p75">
              <a:extLst>
                <a:ext uri="{FF2B5EF4-FFF2-40B4-BE49-F238E27FC236}">
                  <a16:creationId xmlns:a16="http://schemas.microsoft.com/office/drawing/2014/main" id="{F061BA84-A12F-739E-E233-06EBD9A3CF29}"/>
                </a:ext>
              </a:extLst>
            </p:cNvPr>
            <p:cNvSpPr/>
            <p:nvPr/>
          </p:nvSpPr>
          <p:spPr>
            <a:xfrm>
              <a:off x="45802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5322;p75">
              <a:extLst>
                <a:ext uri="{FF2B5EF4-FFF2-40B4-BE49-F238E27FC236}">
                  <a16:creationId xmlns:a16="http://schemas.microsoft.com/office/drawing/2014/main" id="{63393871-405D-1B26-00AA-1A38004C9218}"/>
                </a:ext>
              </a:extLst>
            </p:cNvPr>
            <p:cNvSpPr/>
            <p:nvPr/>
          </p:nvSpPr>
          <p:spPr>
            <a:xfrm>
              <a:off x="45802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5323;p75">
              <a:extLst>
                <a:ext uri="{FF2B5EF4-FFF2-40B4-BE49-F238E27FC236}">
                  <a16:creationId xmlns:a16="http://schemas.microsoft.com/office/drawing/2014/main" id="{78FFDF67-5821-37F2-AFF7-03CC433E4E25}"/>
                </a:ext>
              </a:extLst>
            </p:cNvPr>
            <p:cNvSpPr/>
            <p:nvPr/>
          </p:nvSpPr>
          <p:spPr>
            <a:xfrm>
              <a:off x="45040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5324;p75">
              <a:extLst>
                <a:ext uri="{FF2B5EF4-FFF2-40B4-BE49-F238E27FC236}">
                  <a16:creationId xmlns:a16="http://schemas.microsoft.com/office/drawing/2014/main" id="{FD0ECEBF-9D13-5F2A-77D6-94ACE66ADFCE}"/>
                </a:ext>
              </a:extLst>
            </p:cNvPr>
            <p:cNvSpPr/>
            <p:nvPr/>
          </p:nvSpPr>
          <p:spPr>
            <a:xfrm>
              <a:off x="45040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5325;p75">
              <a:extLst>
                <a:ext uri="{FF2B5EF4-FFF2-40B4-BE49-F238E27FC236}">
                  <a16:creationId xmlns:a16="http://schemas.microsoft.com/office/drawing/2014/main" id="{645F15F3-5658-05E7-1AF3-FE6FF11007F1}"/>
                </a:ext>
              </a:extLst>
            </p:cNvPr>
            <p:cNvSpPr/>
            <p:nvPr/>
          </p:nvSpPr>
          <p:spPr>
            <a:xfrm>
              <a:off x="45040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5326;p75">
              <a:extLst>
                <a:ext uri="{FF2B5EF4-FFF2-40B4-BE49-F238E27FC236}">
                  <a16:creationId xmlns:a16="http://schemas.microsoft.com/office/drawing/2014/main" id="{87B54A39-564A-E99F-2987-392FE1FCCF82}"/>
                </a:ext>
              </a:extLst>
            </p:cNvPr>
            <p:cNvSpPr/>
            <p:nvPr/>
          </p:nvSpPr>
          <p:spPr>
            <a:xfrm>
              <a:off x="45040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5327;p75">
              <a:extLst>
                <a:ext uri="{FF2B5EF4-FFF2-40B4-BE49-F238E27FC236}">
                  <a16:creationId xmlns:a16="http://schemas.microsoft.com/office/drawing/2014/main" id="{31901D35-D34A-E821-B3CE-231E086C8A20}"/>
                </a:ext>
              </a:extLst>
            </p:cNvPr>
            <p:cNvSpPr/>
            <p:nvPr/>
          </p:nvSpPr>
          <p:spPr>
            <a:xfrm>
              <a:off x="45040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5328;p75">
              <a:extLst>
                <a:ext uri="{FF2B5EF4-FFF2-40B4-BE49-F238E27FC236}">
                  <a16:creationId xmlns:a16="http://schemas.microsoft.com/office/drawing/2014/main" id="{39F017C7-CEFE-DB13-C127-83F5CBE27777}"/>
                </a:ext>
              </a:extLst>
            </p:cNvPr>
            <p:cNvSpPr/>
            <p:nvPr/>
          </p:nvSpPr>
          <p:spPr>
            <a:xfrm>
              <a:off x="45040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5329;p75">
              <a:extLst>
                <a:ext uri="{FF2B5EF4-FFF2-40B4-BE49-F238E27FC236}">
                  <a16:creationId xmlns:a16="http://schemas.microsoft.com/office/drawing/2014/main" id="{D0190A58-8CE3-E9AB-6C83-5FB63451E6F7}"/>
                </a:ext>
              </a:extLst>
            </p:cNvPr>
            <p:cNvSpPr/>
            <p:nvPr/>
          </p:nvSpPr>
          <p:spPr>
            <a:xfrm>
              <a:off x="44278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5330;p75">
              <a:extLst>
                <a:ext uri="{FF2B5EF4-FFF2-40B4-BE49-F238E27FC236}">
                  <a16:creationId xmlns:a16="http://schemas.microsoft.com/office/drawing/2014/main" id="{6DAAD4A4-2030-E0A6-1598-88C8906E717C}"/>
                </a:ext>
              </a:extLst>
            </p:cNvPr>
            <p:cNvSpPr/>
            <p:nvPr/>
          </p:nvSpPr>
          <p:spPr>
            <a:xfrm>
              <a:off x="44278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5331;p75">
              <a:extLst>
                <a:ext uri="{FF2B5EF4-FFF2-40B4-BE49-F238E27FC236}">
                  <a16:creationId xmlns:a16="http://schemas.microsoft.com/office/drawing/2014/main" id="{12392342-2B08-3ECB-43AD-97CDF13DAB1B}"/>
                </a:ext>
              </a:extLst>
            </p:cNvPr>
            <p:cNvSpPr/>
            <p:nvPr/>
          </p:nvSpPr>
          <p:spPr>
            <a:xfrm>
              <a:off x="44278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5332;p75">
              <a:extLst>
                <a:ext uri="{FF2B5EF4-FFF2-40B4-BE49-F238E27FC236}">
                  <a16:creationId xmlns:a16="http://schemas.microsoft.com/office/drawing/2014/main" id="{AC3FB6D0-2505-A89B-B5D0-317C95CE9163}"/>
                </a:ext>
              </a:extLst>
            </p:cNvPr>
            <p:cNvSpPr/>
            <p:nvPr/>
          </p:nvSpPr>
          <p:spPr>
            <a:xfrm>
              <a:off x="44278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5333;p75">
              <a:extLst>
                <a:ext uri="{FF2B5EF4-FFF2-40B4-BE49-F238E27FC236}">
                  <a16:creationId xmlns:a16="http://schemas.microsoft.com/office/drawing/2014/main" id="{D7CC8492-7E2F-4F47-F803-CF8B8F4560C9}"/>
                </a:ext>
              </a:extLst>
            </p:cNvPr>
            <p:cNvSpPr/>
            <p:nvPr/>
          </p:nvSpPr>
          <p:spPr>
            <a:xfrm>
              <a:off x="44278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5334;p75">
              <a:extLst>
                <a:ext uri="{FF2B5EF4-FFF2-40B4-BE49-F238E27FC236}">
                  <a16:creationId xmlns:a16="http://schemas.microsoft.com/office/drawing/2014/main" id="{74AF64D0-E00E-2B3B-E4BA-175793578FB5}"/>
                </a:ext>
              </a:extLst>
            </p:cNvPr>
            <p:cNvSpPr/>
            <p:nvPr/>
          </p:nvSpPr>
          <p:spPr>
            <a:xfrm>
              <a:off x="44278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5335;p75">
              <a:extLst>
                <a:ext uri="{FF2B5EF4-FFF2-40B4-BE49-F238E27FC236}">
                  <a16:creationId xmlns:a16="http://schemas.microsoft.com/office/drawing/2014/main" id="{6158FF9D-B7D9-F222-FD6D-988EED0DCEC9}"/>
                </a:ext>
              </a:extLst>
            </p:cNvPr>
            <p:cNvSpPr/>
            <p:nvPr/>
          </p:nvSpPr>
          <p:spPr>
            <a:xfrm>
              <a:off x="43516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5336;p75">
              <a:extLst>
                <a:ext uri="{FF2B5EF4-FFF2-40B4-BE49-F238E27FC236}">
                  <a16:creationId xmlns:a16="http://schemas.microsoft.com/office/drawing/2014/main" id="{59DBC841-F96C-20E6-3210-B3D52869D7D4}"/>
                </a:ext>
              </a:extLst>
            </p:cNvPr>
            <p:cNvSpPr/>
            <p:nvPr/>
          </p:nvSpPr>
          <p:spPr>
            <a:xfrm>
              <a:off x="43516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5337;p75">
              <a:extLst>
                <a:ext uri="{FF2B5EF4-FFF2-40B4-BE49-F238E27FC236}">
                  <a16:creationId xmlns:a16="http://schemas.microsoft.com/office/drawing/2014/main" id="{58D9D628-0307-2CE0-E460-A68C40C061C5}"/>
                </a:ext>
              </a:extLst>
            </p:cNvPr>
            <p:cNvSpPr/>
            <p:nvPr/>
          </p:nvSpPr>
          <p:spPr>
            <a:xfrm>
              <a:off x="43516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5338;p75">
              <a:extLst>
                <a:ext uri="{FF2B5EF4-FFF2-40B4-BE49-F238E27FC236}">
                  <a16:creationId xmlns:a16="http://schemas.microsoft.com/office/drawing/2014/main" id="{043AB516-6252-7057-AE09-6092C3F92F60}"/>
                </a:ext>
              </a:extLst>
            </p:cNvPr>
            <p:cNvSpPr/>
            <p:nvPr/>
          </p:nvSpPr>
          <p:spPr>
            <a:xfrm>
              <a:off x="43516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5339;p75">
              <a:extLst>
                <a:ext uri="{FF2B5EF4-FFF2-40B4-BE49-F238E27FC236}">
                  <a16:creationId xmlns:a16="http://schemas.microsoft.com/office/drawing/2014/main" id="{535A53C8-F7CD-363E-A809-79A8776317B2}"/>
                </a:ext>
              </a:extLst>
            </p:cNvPr>
            <p:cNvSpPr/>
            <p:nvPr/>
          </p:nvSpPr>
          <p:spPr>
            <a:xfrm>
              <a:off x="42756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5340;p75">
              <a:extLst>
                <a:ext uri="{FF2B5EF4-FFF2-40B4-BE49-F238E27FC236}">
                  <a16:creationId xmlns:a16="http://schemas.microsoft.com/office/drawing/2014/main" id="{4A7E0454-8928-6736-BCFF-0F57CF67B854}"/>
                </a:ext>
              </a:extLst>
            </p:cNvPr>
            <p:cNvSpPr/>
            <p:nvPr/>
          </p:nvSpPr>
          <p:spPr>
            <a:xfrm>
              <a:off x="42756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5341;p75">
              <a:extLst>
                <a:ext uri="{FF2B5EF4-FFF2-40B4-BE49-F238E27FC236}">
                  <a16:creationId xmlns:a16="http://schemas.microsoft.com/office/drawing/2014/main" id="{19A6DBD5-271B-6AD6-23E0-C2A229E2BF5B}"/>
                </a:ext>
              </a:extLst>
            </p:cNvPr>
            <p:cNvSpPr/>
            <p:nvPr/>
          </p:nvSpPr>
          <p:spPr>
            <a:xfrm>
              <a:off x="42756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5342;p75">
              <a:extLst>
                <a:ext uri="{FF2B5EF4-FFF2-40B4-BE49-F238E27FC236}">
                  <a16:creationId xmlns:a16="http://schemas.microsoft.com/office/drawing/2014/main" id="{B7FBA781-11E2-84AB-4D7D-B5A704C55BFB}"/>
                </a:ext>
              </a:extLst>
            </p:cNvPr>
            <p:cNvSpPr/>
            <p:nvPr/>
          </p:nvSpPr>
          <p:spPr>
            <a:xfrm>
              <a:off x="42756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5343;p75">
              <a:extLst>
                <a:ext uri="{FF2B5EF4-FFF2-40B4-BE49-F238E27FC236}">
                  <a16:creationId xmlns:a16="http://schemas.microsoft.com/office/drawing/2014/main" id="{26C7E861-5733-E7D6-9985-9BD8A95139A8}"/>
                </a:ext>
              </a:extLst>
            </p:cNvPr>
            <p:cNvSpPr/>
            <p:nvPr/>
          </p:nvSpPr>
          <p:spPr>
            <a:xfrm>
              <a:off x="42756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5344;p75">
              <a:extLst>
                <a:ext uri="{FF2B5EF4-FFF2-40B4-BE49-F238E27FC236}">
                  <a16:creationId xmlns:a16="http://schemas.microsoft.com/office/drawing/2014/main" id="{F530F157-CD1E-D9BC-511F-712143B7F374}"/>
                </a:ext>
              </a:extLst>
            </p:cNvPr>
            <p:cNvSpPr/>
            <p:nvPr/>
          </p:nvSpPr>
          <p:spPr>
            <a:xfrm>
              <a:off x="42756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5345;p75">
              <a:extLst>
                <a:ext uri="{FF2B5EF4-FFF2-40B4-BE49-F238E27FC236}">
                  <a16:creationId xmlns:a16="http://schemas.microsoft.com/office/drawing/2014/main" id="{8473D8FF-BE0E-F7B5-D69E-B5B9D5BB2DC1}"/>
                </a:ext>
              </a:extLst>
            </p:cNvPr>
            <p:cNvSpPr/>
            <p:nvPr/>
          </p:nvSpPr>
          <p:spPr>
            <a:xfrm>
              <a:off x="41994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5346;p75">
              <a:extLst>
                <a:ext uri="{FF2B5EF4-FFF2-40B4-BE49-F238E27FC236}">
                  <a16:creationId xmlns:a16="http://schemas.microsoft.com/office/drawing/2014/main" id="{9E82512D-1DE0-E694-1DE0-B3397D2E9C16}"/>
                </a:ext>
              </a:extLst>
            </p:cNvPr>
            <p:cNvSpPr/>
            <p:nvPr/>
          </p:nvSpPr>
          <p:spPr>
            <a:xfrm>
              <a:off x="41994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5347;p75">
              <a:extLst>
                <a:ext uri="{FF2B5EF4-FFF2-40B4-BE49-F238E27FC236}">
                  <a16:creationId xmlns:a16="http://schemas.microsoft.com/office/drawing/2014/main" id="{6F342E8C-B8BA-D546-91F0-77ECDFD32F17}"/>
                </a:ext>
              </a:extLst>
            </p:cNvPr>
            <p:cNvSpPr/>
            <p:nvPr/>
          </p:nvSpPr>
          <p:spPr>
            <a:xfrm>
              <a:off x="41994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5348;p75">
              <a:extLst>
                <a:ext uri="{FF2B5EF4-FFF2-40B4-BE49-F238E27FC236}">
                  <a16:creationId xmlns:a16="http://schemas.microsoft.com/office/drawing/2014/main" id="{C2860D03-E930-5BC0-9DCA-8FDCAA746DC0}"/>
                </a:ext>
              </a:extLst>
            </p:cNvPr>
            <p:cNvSpPr/>
            <p:nvPr/>
          </p:nvSpPr>
          <p:spPr>
            <a:xfrm>
              <a:off x="41231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5349;p75">
              <a:extLst>
                <a:ext uri="{FF2B5EF4-FFF2-40B4-BE49-F238E27FC236}">
                  <a16:creationId xmlns:a16="http://schemas.microsoft.com/office/drawing/2014/main" id="{6854595E-7C07-BDCE-6817-09AC4C04B42B}"/>
                </a:ext>
              </a:extLst>
            </p:cNvPr>
            <p:cNvSpPr/>
            <p:nvPr/>
          </p:nvSpPr>
          <p:spPr>
            <a:xfrm>
              <a:off x="41231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C8F895-B8BC-8BE1-DCB9-59FC8B38B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</p:spPr>
        <p:txBody>
          <a:bodyPr/>
          <a:lstStyle/>
          <a:p>
            <a:r>
              <a:rPr lang="en-US"/>
              <a:t>Mental Health Problems are Prevalent</a:t>
            </a:r>
            <a:endParaRPr lang="en-HK"/>
          </a:p>
        </p:txBody>
      </p:sp>
      <p:sp>
        <p:nvSpPr>
          <p:cNvPr id="1621" name="Footer Placeholder 1620">
            <a:extLst>
              <a:ext uri="{FF2B5EF4-FFF2-40B4-BE49-F238E27FC236}">
                <a16:creationId xmlns:a16="http://schemas.microsoft.com/office/drawing/2014/main" id="{566F8256-09FE-5D8F-7A4D-EEDC107B98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881196" y="4767263"/>
            <a:ext cx="3086100" cy="274637"/>
          </a:xfrm>
        </p:spPr>
        <p:txBody>
          <a:bodyPr/>
          <a:lstStyle/>
          <a:p>
            <a:r>
              <a:rPr lang="en-US"/>
              <a:t>Introduction</a:t>
            </a:r>
            <a:endParaRPr lang="en-HK"/>
          </a:p>
        </p:txBody>
      </p:sp>
      <p:sp>
        <p:nvSpPr>
          <p:cNvPr id="1622" name="Slide Number Placeholder 1621">
            <a:extLst>
              <a:ext uri="{FF2B5EF4-FFF2-40B4-BE49-F238E27FC236}">
                <a16:creationId xmlns:a16="http://schemas.microsoft.com/office/drawing/2014/main" id="{9B7983F6-3B23-C2A5-FA04-45E83EB031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9046" y="4767263"/>
            <a:ext cx="516304" cy="274637"/>
          </a:xfrm>
        </p:spPr>
        <p:txBody>
          <a:bodyPr/>
          <a:lstStyle/>
          <a:p>
            <a:fld id="{B5DC41D3-756A-42CE-B20A-C724958531E3}" type="slidenum">
              <a:rPr lang="en-HK" smtClean="0"/>
              <a:pPr/>
              <a:t>6</a:t>
            </a:fld>
            <a:endParaRPr lang="en-HK"/>
          </a:p>
        </p:txBody>
      </p:sp>
      <p:grpSp>
        <p:nvGrpSpPr>
          <p:cNvPr id="3" name="Google Shape;11325;p80">
            <a:extLst>
              <a:ext uri="{FF2B5EF4-FFF2-40B4-BE49-F238E27FC236}">
                <a16:creationId xmlns:a16="http://schemas.microsoft.com/office/drawing/2014/main" id="{594FE500-6EA9-6925-2255-43073E96EC3E}"/>
              </a:ext>
            </a:extLst>
          </p:cNvPr>
          <p:cNvGrpSpPr/>
          <p:nvPr/>
        </p:nvGrpSpPr>
        <p:grpSpPr>
          <a:xfrm>
            <a:off x="3012501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4" name="Google Shape;11326;p80">
              <a:extLst>
                <a:ext uri="{FF2B5EF4-FFF2-40B4-BE49-F238E27FC236}">
                  <a16:creationId xmlns:a16="http://schemas.microsoft.com/office/drawing/2014/main" id="{510B6D0C-961D-90CA-FB3D-4248C4876909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1327;p80">
              <a:extLst>
                <a:ext uri="{FF2B5EF4-FFF2-40B4-BE49-F238E27FC236}">
                  <a16:creationId xmlns:a16="http://schemas.microsoft.com/office/drawing/2014/main" id="{E0B8A437-4C8C-908C-C2F4-76AA9FF87C4E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328;p80">
              <a:extLst>
                <a:ext uri="{FF2B5EF4-FFF2-40B4-BE49-F238E27FC236}">
                  <a16:creationId xmlns:a16="http://schemas.microsoft.com/office/drawing/2014/main" id="{2081D2B4-5630-E3AA-1390-B587D2B239A7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329;p80">
              <a:extLst>
                <a:ext uri="{FF2B5EF4-FFF2-40B4-BE49-F238E27FC236}">
                  <a16:creationId xmlns:a16="http://schemas.microsoft.com/office/drawing/2014/main" id="{7F9F61D1-C685-362C-16DD-2895B09A3551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1325;p80">
            <a:extLst>
              <a:ext uri="{FF2B5EF4-FFF2-40B4-BE49-F238E27FC236}">
                <a16:creationId xmlns:a16="http://schemas.microsoft.com/office/drawing/2014/main" id="{EC18A532-7755-7F67-4468-6F239AD2D838}"/>
              </a:ext>
            </a:extLst>
          </p:cNvPr>
          <p:cNvGrpSpPr/>
          <p:nvPr/>
        </p:nvGrpSpPr>
        <p:grpSpPr>
          <a:xfrm>
            <a:off x="4193235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9" name="Google Shape;11326;p80">
              <a:extLst>
                <a:ext uri="{FF2B5EF4-FFF2-40B4-BE49-F238E27FC236}">
                  <a16:creationId xmlns:a16="http://schemas.microsoft.com/office/drawing/2014/main" id="{B0CC949F-884E-7C19-BCC1-3F0D66BFDEFC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327;p80">
              <a:extLst>
                <a:ext uri="{FF2B5EF4-FFF2-40B4-BE49-F238E27FC236}">
                  <a16:creationId xmlns:a16="http://schemas.microsoft.com/office/drawing/2014/main" id="{3B8ABD99-191B-1545-0E71-670E5720645D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328;p80">
              <a:extLst>
                <a:ext uri="{FF2B5EF4-FFF2-40B4-BE49-F238E27FC236}">
                  <a16:creationId xmlns:a16="http://schemas.microsoft.com/office/drawing/2014/main" id="{B83137AE-648E-8E2C-0388-F3321DD7DB04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329;p80">
              <a:extLst>
                <a:ext uri="{FF2B5EF4-FFF2-40B4-BE49-F238E27FC236}">
                  <a16:creationId xmlns:a16="http://schemas.microsoft.com/office/drawing/2014/main" id="{4F31831C-28E8-CC40-D3FE-71FA49893FFF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1325;p80">
            <a:extLst>
              <a:ext uri="{FF2B5EF4-FFF2-40B4-BE49-F238E27FC236}">
                <a16:creationId xmlns:a16="http://schemas.microsoft.com/office/drawing/2014/main" id="{B892B569-9662-05C8-1744-CEC9C0B7DB1E}"/>
              </a:ext>
            </a:extLst>
          </p:cNvPr>
          <p:cNvGrpSpPr/>
          <p:nvPr/>
        </p:nvGrpSpPr>
        <p:grpSpPr>
          <a:xfrm>
            <a:off x="4980391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14" name="Google Shape;11326;p80">
              <a:extLst>
                <a:ext uri="{FF2B5EF4-FFF2-40B4-BE49-F238E27FC236}">
                  <a16:creationId xmlns:a16="http://schemas.microsoft.com/office/drawing/2014/main" id="{24CBD9C0-5B6D-1F9B-45F1-8659686A11BF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327;p80">
              <a:extLst>
                <a:ext uri="{FF2B5EF4-FFF2-40B4-BE49-F238E27FC236}">
                  <a16:creationId xmlns:a16="http://schemas.microsoft.com/office/drawing/2014/main" id="{E514C679-0EFF-2AD0-6144-7B25F760EA0F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328;p80">
              <a:extLst>
                <a:ext uri="{FF2B5EF4-FFF2-40B4-BE49-F238E27FC236}">
                  <a16:creationId xmlns:a16="http://schemas.microsoft.com/office/drawing/2014/main" id="{94DEFA30-6822-71A1-D853-83DFB933FAEE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329;p80">
              <a:extLst>
                <a:ext uri="{FF2B5EF4-FFF2-40B4-BE49-F238E27FC236}">
                  <a16:creationId xmlns:a16="http://schemas.microsoft.com/office/drawing/2014/main" id="{49CD7A2E-2C19-55C7-4EA2-F34AB73E981C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1325;p80">
            <a:extLst>
              <a:ext uri="{FF2B5EF4-FFF2-40B4-BE49-F238E27FC236}">
                <a16:creationId xmlns:a16="http://schemas.microsoft.com/office/drawing/2014/main" id="{3804109D-278C-3601-9853-16EC5078A0F0}"/>
              </a:ext>
            </a:extLst>
          </p:cNvPr>
          <p:cNvGrpSpPr/>
          <p:nvPr/>
        </p:nvGrpSpPr>
        <p:grpSpPr>
          <a:xfrm>
            <a:off x="3799657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19" name="Google Shape;11326;p80">
              <a:extLst>
                <a:ext uri="{FF2B5EF4-FFF2-40B4-BE49-F238E27FC236}">
                  <a16:creationId xmlns:a16="http://schemas.microsoft.com/office/drawing/2014/main" id="{11ABB347-5419-E358-55CF-CD677DFC75BB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327;p80">
              <a:extLst>
                <a:ext uri="{FF2B5EF4-FFF2-40B4-BE49-F238E27FC236}">
                  <a16:creationId xmlns:a16="http://schemas.microsoft.com/office/drawing/2014/main" id="{92810148-70BD-D0F3-8B35-F055B94B5AED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328;p80">
              <a:extLst>
                <a:ext uri="{FF2B5EF4-FFF2-40B4-BE49-F238E27FC236}">
                  <a16:creationId xmlns:a16="http://schemas.microsoft.com/office/drawing/2014/main" id="{AE9CD391-F263-0F7D-ED5B-1FF9249722C3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329;p80">
              <a:extLst>
                <a:ext uri="{FF2B5EF4-FFF2-40B4-BE49-F238E27FC236}">
                  <a16:creationId xmlns:a16="http://schemas.microsoft.com/office/drawing/2014/main" id="{8C3B23F9-5B44-F927-9822-ADDE65BB3B71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11325;p80">
            <a:extLst>
              <a:ext uri="{FF2B5EF4-FFF2-40B4-BE49-F238E27FC236}">
                <a16:creationId xmlns:a16="http://schemas.microsoft.com/office/drawing/2014/main" id="{3408E580-3EF4-8BD3-8DB5-8C193FC4A10B}"/>
              </a:ext>
            </a:extLst>
          </p:cNvPr>
          <p:cNvGrpSpPr/>
          <p:nvPr/>
        </p:nvGrpSpPr>
        <p:grpSpPr>
          <a:xfrm>
            <a:off x="3406079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24" name="Google Shape;11326;p80">
              <a:extLst>
                <a:ext uri="{FF2B5EF4-FFF2-40B4-BE49-F238E27FC236}">
                  <a16:creationId xmlns:a16="http://schemas.microsoft.com/office/drawing/2014/main" id="{8FFFBAF8-52AD-102C-B796-D633ECEABCEF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327;p80">
              <a:extLst>
                <a:ext uri="{FF2B5EF4-FFF2-40B4-BE49-F238E27FC236}">
                  <a16:creationId xmlns:a16="http://schemas.microsoft.com/office/drawing/2014/main" id="{83270815-8841-5078-64C8-B7D412FE2474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328;p80">
              <a:extLst>
                <a:ext uri="{FF2B5EF4-FFF2-40B4-BE49-F238E27FC236}">
                  <a16:creationId xmlns:a16="http://schemas.microsoft.com/office/drawing/2014/main" id="{19269437-4847-4DED-9121-6F8E2B55A78B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329;p80">
              <a:extLst>
                <a:ext uri="{FF2B5EF4-FFF2-40B4-BE49-F238E27FC236}">
                  <a16:creationId xmlns:a16="http://schemas.microsoft.com/office/drawing/2014/main" id="{DD48D7FB-92C0-977A-B78F-ACAB0EE05654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11325;p80">
            <a:extLst>
              <a:ext uri="{FF2B5EF4-FFF2-40B4-BE49-F238E27FC236}">
                <a16:creationId xmlns:a16="http://schemas.microsoft.com/office/drawing/2014/main" id="{E4B91A21-7310-89B2-4D68-F58696E6BAF2}"/>
              </a:ext>
            </a:extLst>
          </p:cNvPr>
          <p:cNvGrpSpPr/>
          <p:nvPr/>
        </p:nvGrpSpPr>
        <p:grpSpPr>
          <a:xfrm>
            <a:off x="4586813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29" name="Google Shape;11326;p80">
              <a:extLst>
                <a:ext uri="{FF2B5EF4-FFF2-40B4-BE49-F238E27FC236}">
                  <a16:creationId xmlns:a16="http://schemas.microsoft.com/office/drawing/2014/main" id="{6EC2C417-1363-4B93-373D-291B26B47670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327;p80">
              <a:extLst>
                <a:ext uri="{FF2B5EF4-FFF2-40B4-BE49-F238E27FC236}">
                  <a16:creationId xmlns:a16="http://schemas.microsoft.com/office/drawing/2014/main" id="{4140AEC5-0BE6-DA18-E095-FF075282C263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328;p80">
              <a:extLst>
                <a:ext uri="{FF2B5EF4-FFF2-40B4-BE49-F238E27FC236}">
                  <a16:creationId xmlns:a16="http://schemas.microsoft.com/office/drawing/2014/main" id="{A78D1AF8-F17A-78FF-71C9-6A0FC0C24E8F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329;p80">
              <a:extLst>
                <a:ext uri="{FF2B5EF4-FFF2-40B4-BE49-F238E27FC236}">
                  <a16:creationId xmlns:a16="http://schemas.microsoft.com/office/drawing/2014/main" id="{D89BD32B-32E9-A500-E9C7-C1EB3D67D260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1325;p80">
            <a:extLst>
              <a:ext uri="{FF2B5EF4-FFF2-40B4-BE49-F238E27FC236}">
                <a16:creationId xmlns:a16="http://schemas.microsoft.com/office/drawing/2014/main" id="{C088F4FD-CA00-FB0B-F013-713B64A3B30B}"/>
              </a:ext>
            </a:extLst>
          </p:cNvPr>
          <p:cNvGrpSpPr/>
          <p:nvPr/>
        </p:nvGrpSpPr>
        <p:grpSpPr>
          <a:xfrm>
            <a:off x="5373969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34" name="Google Shape;11326;p80">
              <a:extLst>
                <a:ext uri="{FF2B5EF4-FFF2-40B4-BE49-F238E27FC236}">
                  <a16:creationId xmlns:a16="http://schemas.microsoft.com/office/drawing/2014/main" id="{07618662-8A14-C8CC-EACF-F542FFA131E5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327;p80">
              <a:extLst>
                <a:ext uri="{FF2B5EF4-FFF2-40B4-BE49-F238E27FC236}">
                  <a16:creationId xmlns:a16="http://schemas.microsoft.com/office/drawing/2014/main" id="{49B4A611-CA6D-C403-2DAE-AD7D73E92145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328;p80">
              <a:extLst>
                <a:ext uri="{FF2B5EF4-FFF2-40B4-BE49-F238E27FC236}">
                  <a16:creationId xmlns:a16="http://schemas.microsoft.com/office/drawing/2014/main" id="{CF0CBE84-9968-9ADA-0CFA-47BE36526FC7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329;p80">
              <a:extLst>
                <a:ext uri="{FF2B5EF4-FFF2-40B4-BE49-F238E27FC236}">
                  <a16:creationId xmlns:a16="http://schemas.microsoft.com/office/drawing/2014/main" id="{63E5365D-5540-31EB-D0A3-FBDCD3E37C39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1325;p80">
            <a:extLst>
              <a:ext uri="{FF2B5EF4-FFF2-40B4-BE49-F238E27FC236}">
                <a16:creationId xmlns:a16="http://schemas.microsoft.com/office/drawing/2014/main" id="{35430C91-EAA0-459A-6523-7772D15D7677}"/>
              </a:ext>
            </a:extLst>
          </p:cNvPr>
          <p:cNvGrpSpPr/>
          <p:nvPr/>
        </p:nvGrpSpPr>
        <p:grpSpPr>
          <a:xfrm>
            <a:off x="5767548" y="1651812"/>
            <a:ext cx="363951" cy="829421"/>
            <a:chOff x="6410063" y="4135124"/>
            <a:chExt cx="159950" cy="364516"/>
          </a:xfrm>
          <a:solidFill>
            <a:schemeClr val="accent1">
              <a:lumMod val="75000"/>
            </a:schemeClr>
          </a:solidFill>
        </p:grpSpPr>
        <p:sp>
          <p:nvSpPr>
            <p:cNvPr id="39" name="Google Shape;11326;p80">
              <a:extLst>
                <a:ext uri="{FF2B5EF4-FFF2-40B4-BE49-F238E27FC236}">
                  <a16:creationId xmlns:a16="http://schemas.microsoft.com/office/drawing/2014/main" id="{7CC76333-6DE0-55C2-A393-3D4A68A148C1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327;p80">
              <a:extLst>
                <a:ext uri="{FF2B5EF4-FFF2-40B4-BE49-F238E27FC236}">
                  <a16:creationId xmlns:a16="http://schemas.microsoft.com/office/drawing/2014/main" id="{7F1129EE-CE96-9A4E-7AC9-5021EE5CA3D0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328;p80">
              <a:extLst>
                <a:ext uri="{FF2B5EF4-FFF2-40B4-BE49-F238E27FC236}">
                  <a16:creationId xmlns:a16="http://schemas.microsoft.com/office/drawing/2014/main" id="{071AAE52-F592-578D-4580-96BEFB994045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329;p80">
              <a:extLst>
                <a:ext uri="{FF2B5EF4-FFF2-40B4-BE49-F238E27FC236}">
                  <a16:creationId xmlns:a16="http://schemas.microsoft.com/office/drawing/2014/main" id="{E880C311-62B4-FCF3-367F-8478D55B6A61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5073CAB-683E-0411-78C7-48FD3B2AAFB3}"/>
              </a:ext>
            </a:extLst>
          </p:cNvPr>
          <p:cNvSpPr txBox="1"/>
          <p:nvPr/>
        </p:nvSpPr>
        <p:spPr>
          <a:xfrm>
            <a:off x="2847525" y="2839490"/>
            <a:ext cx="3677339" cy="123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600" b="1">
                <a:solidFill>
                  <a:srgbClr val="E75B0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  <a:r>
              <a:rPr lang="en-US" sz="2800" b="1">
                <a:solidFill>
                  <a:schemeClr val="bg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in </a:t>
            </a:r>
            <a:r>
              <a:rPr lang="en-US" sz="3600" b="1">
                <a:solidFill>
                  <a:srgbClr val="1CD9F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8</a:t>
            </a:r>
            <a:r>
              <a:rPr lang="en-US" sz="2800" b="1">
                <a:solidFill>
                  <a:schemeClr val="bg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people</a:t>
            </a:r>
          </a:p>
          <a:p>
            <a:pPr algn="just">
              <a:lnSpc>
                <a:spcPct val="114000"/>
              </a:lnSpc>
            </a:pPr>
            <a:r>
              <a:rPr lang="en-US" sz="1500">
                <a:solidFill>
                  <a:schemeClr val="bg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are living with a</a:t>
            </a:r>
          </a:p>
          <a:p>
            <a:pPr algn="just">
              <a:lnSpc>
                <a:spcPct val="114000"/>
              </a:lnSpc>
            </a:pPr>
            <a:r>
              <a:rPr lang="en-US" sz="1500" b="1">
                <a:solidFill>
                  <a:schemeClr val="bg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common mental health condition</a:t>
            </a:r>
            <a:r>
              <a:rPr lang="en-US" sz="1500">
                <a:solidFill>
                  <a:schemeClr val="bg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 </a:t>
            </a:r>
            <a:r>
              <a:rPr lang="en-US" sz="1500" baseline="30000">
                <a:solidFill>
                  <a:schemeClr val="bg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[1]</a:t>
            </a:r>
            <a:endParaRPr lang="en-HK" sz="1500" baseline="30000">
              <a:solidFill>
                <a:schemeClr val="bg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B0AF08-8262-2004-5122-A7FDAF52F0D0}"/>
              </a:ext>
            </a:extLst>
          </p:cNvPr>
          <p:cNvSpPr txBox="1"/>
          <p:nvPr/>
        </p:nvSpPr>
        <p:spPr>
          <a:xfrm>
            <a:off x="1788003" y="4804553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[1] GBD Results Tool. Global Health Data Exchange (n.d.). Seattle: Institute for Health Metrics and Evaluation [Online]. 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45B40-F6C8-C25A-DABA-012510CF1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Poor Mental Health causes Suffering </a:t>
            </a:r>
            <a:r>
              <a:rPr lang="en-US" baseline="30000"/>
              <a:t>[3]</a:t>
            </a:r>
            <a:endParaRPr lang="en-HK" baseline="30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CC5C99-4C13-CA2F-1833-F17196A9C1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7</a:t>
            </a:fld>
            <a:endParaRPr lang="en-HK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0E1A1-A480-4254-69F3-74CCEA807E13}"/>
              </a:ext>
            </a:extLst>
          </p:cNvPr>
          <p:cNvGrpSpPr/>
          <p:nvPr/>
        </p:nvGrpSpPr>
        <p:grpSpPr>
          <a:xfrm>
            <a:off x="1940355" y="1465425"/>
            <a:ext cx="2327710" cy="1172970"/>
            <a:chOff x="1940355" y="1465425"/>
            <a:chExt cx="2327710" cy="1172970"/>
          </a:xfrm>
        </p:grpSpPr>
        <p:sp>
          <p:nvSpPr>
            <p:cNvPr id="11" name="Google Shape;11641;p81">
              <a:extLst>
                <a:ext uri="{FF2B5EF4-FFF2-40B4-BE49-F238E27FC236}">
                  <a16:creationId xmlns:a16="http://schemas.microsoft.com/office/drawing/2014/main" id="{97C3DAEB-10E0-54EF-6456-C28F0E7D8241}"/>
                </a:ext>
              </a:extLst>
            </p:cNvPr>
            <p:cNvSpPr/>
            <p:nvPr/>
          </p:nvSpPr>
          <p:spPr>
            <a:xfrm>
              <a:off x="2770394" y="1465425"/>
              <a:ext cx="667632" cy="547239"/>
            </a:xfrm>
            <a:custGeom>
              <a:avLst/>
              <a:gdLst/>
              <a:ahLst/>
              <a:cxnLst/>
              <a:rect l="l" t="t" r="r" b="b"/>
              <a:pathLst>
                <a:path w="11967" h="9809" extrusionOk="0">
                  <a:moveTo>
                    <a:pt x="8309" y="358"/>
                  </a:moveTo>
                  <a:cubicBezTo>
                    <a:pt x="8940" y="358"/>
                    <a:pt x="9663" y="469"/>
                    <a:pt x="10418" y="796"/>
                  </a:cubicBezTo>
                  <a:lnTo>
                    <a:pt x="10418" y="7796"/>
                  </a:lnTo>
                  <a:cubicBezTo>
                    <a:pt x="9723" y="7513"/>
                    <a:pt x="8997" y="7381"/>
                    <a:pt x="8289" y="7381"/>
                  </a:cubicBezTo>
                  <a:cubicBezTo>
                    <a:pt x="7542" y="7381"/>
                    <a:pt x="6816" y="7527"/>
                    <a:pt x="6168" y="7796"/>
                  </a:cubicBezTo>
                  <a:lnTo>
                    <a:pt x="6168" y="796"/>
                  </a:lnTo>
                  <a:cubicBezTo>
                    <a:pt x="6430" y="676"/>
                    <a:pt x="7238" y="358"/>
                    <a:pt x="8309" y="358"/>
                  </a:cubicBezTo>
                  <a:close/>
                  <a:moveTo>
                    <a:pt x="3700" y="358"/>
                  </a:moveTo>
                  <a:cubicBezTo>
                    <a:pt x="4458" y="358"/>
                    <a:pt x="5191" y="513"/>
                    <a:pt x="5823" y="796"/>
                  </a:cubicBezTo>
                  <a:cubicBezTo>
                    <a:pt x="5811" y="1677"/>
                    <a:pt x="5811" y="6761"/>
                    <a:pt x="5811" y="7796"/>
                  </a:cubicBezTo>
                  <a:cubicBezTo>
                    <a:pt x="5418" y="7642"/>
                    <a:pt x="4656" y="7392"/>
                    <a:pt x="3668" y="7392"/>
                  </a:cubicBezTo>
                  <a:cubicBezTo>
                    <a:pt x="2929" y="7392"/>
                    <a:pt x="2215" y="7523"/>
                    <a:pt x="1548" y="7808"/>
                  </a:cubicBezTo>
                  <a:lnTo>
                    <a:pt x="1548" y="3867"/>
                  </a:lnTo>
                  <a:cubicBezTo>
                    <a:pt x="1548" y="3760"/>
                    <a:pt x="1477" y="3689"/>
                    <a:pt x="1370" y="3689"/>
                  </a:cubicBezTo>
                  <a:cubicBezTo>
                    <a:pt x="1262" y="3689"/>
                    <a:pt x="1191" y="3760"/>
                    <a:pt x="1191" y="3867"/>
                  </a:cubicBezTo>
                  <a:lnTo>
                    <a:pt x="1191" y="7987"/>
                  </a:lnTo>
                  <a:cubicBezTo>
                    <a:pt x="1191" y="8118"/>
                    <a:pt x="1298" y="8225"/>
                    <a:pt x="1429" y="8225"/>
                  </a:cubicBezTo>
                  <a:cubicBezTo>
                    <a:pt x="1465" y="8225"/>
                    <a:pt x="1489" y="8225"/>
                    <a:pt x="1524" y="8213"/>
                  </a:cubicBezTo>
                  <a:cubicBezTo>
                    <a:pt x="2203" y="7916"/>
                    <a:pt x="2917" y="7761"/>
                    <a:pt x="3656" y="7761"/>
                  </a:cubicBezTo>
                  <a:cubicBezTo>
                    <a:pt x="4715" y="7761"/>
                    <a:pt x="5537" y="8070"/>
                    <a:pt x="5799" y="8189"/>
                  </a:cubicBezTo>
                  <a:lnTo>
                    <a:pt x="5799" y="8606"/>
                  </a:lnTo>
                  <a:lnTo>
                    <a:pt x="417" y="8606"/>
                  </a:lnTo>
                  <a:cubicBezTo>
                    <a:pt x="381" y="8606"/>
                    <a:pt x="358" y="8582"/>
                    <a:pt x="358" y="8547"/>
                  </a:cubicBezTo>
                  <a:lnTo>
                    <a:pt x="358" y="1248"/>
                  </a:lnTo>
                  <a:cubicBezTo>
                    <a:pt x="358" y="1212"/>
                    <a:pt x="381" y="1188"/>
                    <a:pt x="417" y="1188"/>
                  </a:cubicBezTo>
                  <a:lnTo>
                    <a:pt x="1203" y="1188"/>
                  </a:lnTo>
                  <a:lnTo>
                    <a:pt x="1203" y="3153"/>
                  </a:lnTo>
                  <a:cubicBezTo>
                    <a:pt x="1203" y="3248"/>
                    <a:pt x="1274" y="3332"/>
                    <a:pt x="1382" y="3332"/>
                  </a:cubicBezTo>
                  <a:cubicBezTo>
                    <a:pt x="1489" y="3332"/>
                    <a:pt x="1560" y="3248"/>
                    <a:pt x="1560" y="3153"/>
                  </a:cubicBezTo>
                  <a:lnTo>
                    <a:pt x="1560" y="796"/>
                  </a:lnTo>
                  <a:cubicBezTo>
                    <a:pt x="2253" y="495"/>
                    <a:pt x="2987" y="358"/>
                    <a:pt x="3700" y="358"/>
                  </a:cubicBezTo>
                  <a:close/>
                  <a:moveTo>
                    <a:pt x="6608" y="7987"/>
                  </a:moveTo>
                  <a:lnTo>
                    <a:pt x="6608" y="9249"/>
                  </a:lnTo>
                  <a:lnTo>
                    <a:pt x="6501" y="9166"/>
                  </a:lnTo>
                  <a:cubicBezTo>
                    <a:pt x="6471" y="9136"/>
                    <a:pt x="6430" y="9121"/>
                    <a:pt x="6390" y="9121"/>
                  </a:cubicBezTo>
                  <a:cubicBezTo>
                    <a:pt x="6349" y="9121"/>
                    <a:pt x="6311" y="9136"/>
                    <a:pt x="6287" y="9166"/>
                  </a:cubicBezTo>
                  <a:lnTo>
                    <a:pt x="6168" y="9261"/>
                  </a:lnTo>
                  <a:lnTo>
                    <a:pt x="6168" y="8166"/>
                  </a:lnTo>
                  <a:cubicBezTo>
                    <a:pt x="6251" y="8118"/>
                    <a:pt x="6418" y="8058"/>
                    <a:pt x="6608" y="7987"/>
                  </a:cubicBezTo>
                  <a:close/>
                  <a:moveTo>
                    <a:pt x="8273" y="0"/>
                  </a:moveTo>
                  <a:cubicBezTo>
                    <a:pt x="7438" y="0"/>
                    <a:pt x="6643" y="178"/>
                    <a:pt x="5989" y="486"/>
                  </a:cubicBezTo>
                  <a:cubicBezTo>
                    <a:pt x="5715" y="367"/>
                    <a:pt x="4858" y="10"/>
                    <a:pt x="3668" y="10"/>
                  </a:cubicBezTo>
                  <a:cubicBezTo>
                    <a:pt x="2858" y="10"/>
                    <a:pt x="2072" y="176"/>
                    <a:pt x="1322" y="510"/>
                  </a:cubicBezTo>
                  <a:cubicBezTo>
                    <a:pt x="1143" y="593"/>
                    <a:pt x="1191" y="796"/>
                    <a:pt x="1191" y="843"/>
                  </a:cubicBezTo>
                  <a:lnTo>
                    <a:pt x="405" y="843"/>
                  </a:lnTo>
                  <a:cubicBezTo>
                    <a:pt x="179" y="843"/>
                    <a:pt x="0" y="1022"/>
                    <a:pt x="0" y="1248"/>
                  </a:cubicBezTo>
                  <a:lnTo>
                    <a:pt x="0" y="8535"/>
                  </a:lnTo>
                  <a:cubicBezTo>
                    <a:pt x="0" y="8761"/>
                    <a:pt x="179" y="8939"/>
                    <a:pt x="405" y="8939"/>
                  </a:cubicBezTo>
                  <a:lnTo>
                    <a:pt x="5811" y="8939"/>
                  </a:lnTo>
                  <a:lnTo>
                    <a:pt x="5811" y="9630"/>
                  </a:lnTo>
                  <a:cubicBezTo>
                    <a:pt x="5811" y="9740"/>
                    <a:pt x="5889" y="9808"/>
                    <a:pt x="5977" y="9808"/>
                  </a:cubicBezTo>
                  <a:cubicBezTo>
                    <a:pt x="6013" y="9808"/>
                    <a:pt x="6050" y="9797"/>
                    <a:pt x="6084" y="9773"/>
                  </a:cubicBezTo>
                  <a:lnTo>
                    <a:pt x="6382" y="9535"/>
                  </a:lnTo>
                  <a:cubicBezTo>
                    <a:pt x="6656" y="9737"/>
                    <a:pt x="6668" y="9809"/>
                    <a:pt x="6787" y="9809"/>
                  </a:cubicBezTo>
                  <a:cubicBezTo>
                    <a:pt x="6894" y="9809"/>
                    <a:pt x="6966" y="9737"/>
                    <a:pt x="6966" y="9630"/>
                  </a:cubicBezTo>
                  <a:lnTo>
                    <a:pt x="6966" y="8939"/>
                  </a:lnTo>
                  <a:lnTo>
                    <a:pt x="9335" y="8939"/>
                  </a:lnTo>
                  <a:cubicBezTo>
                    <a:pt x="9442" y="8939"/>
                    <a:pt x="9513" y="8856"/>
                    <a:pt x="9513" y="8761"/>
                  </a:cubicBezTo>
                  <a:cubicBezTo>
                    <a:pt x="9513" y="8654"/>
                    <a:pt x="9442" y="8582"/>
                    <a:pt x="9335" y="8582"/>
                  </a:cubicBezTo>
                  <a:lnTo>
                    <a:pt x="6966" y="8582"/>
                  </a:lnTo>
                  <a:lnTo>
                    <a:pt x="6966" y="7892"/>
                  </a:lnTo>
                  <a:cubicBezTo>
                    <a:pt x="7400" y="7783"/>
                    <a:pt x="7847" y="7728"/>
                    <a:pt x="8295" y="7728"/>
                  </a:cubicBezTo>
                  <a:cubicBezTo>
                    <a:pt x="9025" y="7728"/>
                    <a:pt x="9760" y="7875"/>
                    <a:pt x="10454" y="8177"/>
                  </a:cubicBezTo>
                  <a:cubicBezTo>
                    <a:pt x="10483" y="8192"/>
                    <a:pt x="10514" y="8199"/>
                    <a:pt x="10544" y="8199"/>
                  </a:cubicBezTo>
                  <a:cubicBezTo>
                    <a:pt x="10662" y="8199"/>
                    <a:pt x="10776" y="8096"/>
                    <a:pt x="10776" y="7963"/>
                  </a:cubicBezTo>
                  <a:lnTo>
                    <a:pt x="10776" y="1177"/>
                  </a:lnTo>
                  <a:lnTo>
                    <a:pt x="11561" y="1177"/>
                  </a:lnTo>
                  <a:cubicBezTo>
                    <a:pt x="11597" y="1177"/>
                    <a:pt x="11621" y="1212"/>
                    <a:pt x="11621" y="1236"/>
                  </a:cubicBezTo>
                  <a:lnTo>
                    <a:pt x="11621" y="8535"/>
                  </a:lnTo>
                  <a:cubicBezTo>
                    <a:pt x="11621" y="8570"/>
                    <a:pt x="11597" y="8594"/>
                    <a:pt x="11561" y="8594"/>
                  </a:cubicBezTo>
                  <a:lnTo>
                    <a:pt x="10049" y="8594"/>
                  </a:lnTo>
                  <a:cubicBezTo>
                    <a:pt x="9942" y="8594"/>
                    <a:pt x="9871" y="8666"/>
                    <a:pt x="9871" y="8773"/>
                  </a:cubicBezTo>
                  <a:cubicBezTo>
                    <a:pt x="9871" y="8880"/>
                    <a:pt x="9942" y="8951"/>
                    <a:pt x="10049" y="8951"/>
                  </a:cubicBezTo>
                  <a:lnTo>
                    <a:pt x="11561" y="8951"/>
                  </a:lnTo>
                  <a:cubicBezTo>
                    <a:pt x="11788" y="8951"/>
                    <a:pt x="11966" y="8773"/>
                    <a:pt x="11966" y="8547"/>
                  </a:cubicBezTo>
                  <a:lnTo>
                    <a:pt x="11966" y="1236"/>
                  </a:lnTo>
                  <a:cubicBezTo>
                    <a:pt x="11954" y="998"/>
                    <a:pt x="11776" y="831"/>
                    <a:pt x="11549" y="831"/>
                  </a:cubicBezTo>
                  <a:lnTo>
                    <a:pt x="10764" y="831"/>
                  </a:lnTo>
                  <a:cubicBezTo>
                    <a:pt x="10752" y="784"/>
                    <a:pt x="10811" y="581"/>
                    <a:pt x="10633" y="498"/>
                  </a:cubicBezTo>
                  <a:cubicBezTo>
                    <a:pt x="9864" y="154"/>
                    <a:pt x="9051" y="0"/>
                    <a:pt x="8273" y="0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445CA2-9FA9-1B56-948C-93310E0713C6}"/>
                </a:ext>
              </a:extLst>
            </p:cNvPr>
            <p:cNvSpPr txBox="1"/>
            <p:nvPr/>
          </p:nvSpPr>
          <p:spPr>
            <a:xfrm>
              <a:off x="1940355" y="2084397"/>
              <a:ext cx="23277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Worsened</a:t>
              </a:r>
            </a:p>
            <a:p>
              <a:pPr algn="ctr"/>
              <a:r>
                <a:rPr lang="en-US" sz="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Academic Performance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4EAAC9-2333-C123-5A3B-6DD685BFDCE8}"/>
              </a:ext>
            </a:extLst>
          </p:cNvPr>
          <p:cNvGrpSpPr/>
          <p:nvPr/>
        </p:nvGrpSpPr>
        <p:grpSpPr>
          <a:xfrm>
            <a:off x="4701830" y="1426085"/>
            <a:ext cx="2327710" cy="1214648"/>
            <a:chOff x="4701830" y="1426085"/>
            <a:chExt cx="2327710" cy="1214648"/>
          </a:xfrm>
        </p:grpSpPr>
        <p:grpSp>
          <p:nvGrpSpPr>
            <p:cNvPr id="13" name="Google Shape;11898;p82">
              <a:extLst>
                <a:ext uri="{FF2B5EF4-FFF2-40B4-BE49-F238E27FC236}">
                  <a16:creationId xmlns:a16="http://schemas.microsoft.com/office/drawing/2014/main" id="{3CC67235-8FD0-66E2-35D1-DB73EEB62E47}"/>
                </a:ext>
              </a:extLst>
            </p:cNvPr>
            <p:cNvGrpSpPr/>
            <p:nvPr/>
          </p:nvGrpSpPr>
          <p:grpSpPr>
            <a:xfrm>
              <a:off x="5552754" y="1426085"/>
              <a:ext cx="625862" cy="625918"/>
              <a:chOff x="5771483" y="1515787"/>
              <a:chExt cx="357359" cy="357391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14" name="Google Shape;11899;p82">
                <a:extLst>
                  <a:ext uri="{FF2B5EF4-FFF2-40B4-BE49-F238E27FC236}">
                    <a16:creationId xmlns:a16="http://schemas.microsoft.com/office/drawing/2014/main" id="{362CB086-148D-680B-F0BD-D9874D8DC19E}"/>
                  </a:ext>
                </a:extLst>
              </p:cNvPr>
              <p:cNvSpPr/>
              <p:nvPr/>
            </p:nvSpPr>
            <p:spPr>
              <a:xfrm>
                <a:off x="5771483" y="1515787"/>
                <a:ext cx="357359" cy="357391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11229" extrusionOk="0">
                    <a:moveTo>
                      <a:pt x="6334" y="346"/>
                    </a:moveTo>
                    <a:cubicBezTo>
                      <a:pt x="6334" y="346"/>
                      <a:pt x="6346" y="346"/>
                      <a:pt x="6346" y="358"/>
                    </a:cubicBezTo>
                    <a:lnTo>
                      <a:pt x="6346" y="822"/>
                    </a:lnTo>
                    <a:cubicBezTo>
                      <a:pt x="6346" y="989"/>
                      <a:pt x="6454" y="1120"/>
                      <a:pt x="6608" y="1156"/>
                    </a:cubicBezTo>
                    <a:cubicBezTo>
                      <a:pt x="7132" y="1275"/>
                      <a:pt x="7644" y="1477"/>
                      <a:pt x="8097" y="1763"/>
                    </a:cubicBezTo>
                    <a:cubicBezTo>
                      <a:pt x="8157" y="1798"/>
                      <a:pt x="8225" y="1817"/>
                      <a:pt x="8290" y="1817"/>
                    </a:cubicBezTo>
                    <a:cubicBezTo>
                      <a:pt x="8377" y="1817"/>
                      <a:pt x="8459" y="1784"/>
                      <a:pt x="8513" y="1715"/>
                    </a:cubicBezTo>
                    <a:lnTo>
                      <a:pt x="8847" y="1394"/>
                    </a:lnTo>
                    <a:lnTo>
                      <a:pt x="8859" y="1394"/>
                    </a:lnTo>
                    <a:lnTo>
                      <a:pt x="9859" y="2382"/>
                    </a:lnTo>
                    <a:lnTo>
                      <a:pt x="9859" y="2406"/>
                    </a:lnTo>
                    <a:lnTo>
                      <a:pt x="9525" y="2727"/>
                    </a:lnTo>
                    <a:cubicBezTo>
                      <a:pt x="9406" y="2846"/>
                      <a:pt x="9394" y="3013"/>
                      <a:pt x="9490" y="3144"/>
                    </a:cubicBezTo>
                    <a:cubicBezTo>
                      <a:pt x="9787" y="3608"/>
                      <a:pt x="9978" y="4097"/>
                      <a:pt x="10097" y="4632"/>
                    </a:cubicBezTo>
                    <a:cubicBezTo>
                      <a:pt x="10121" y="4799"/>
                      <a:pt x="10264" y="4906"/>
                      <a:pt x="10418" y="4906"/>
                    </a:cubicBezTo>
                    <a:lnTo>
                      <a:pt x="10883" y="4906"/>
                    </a:lnTo>
                    <a:cubicBezTo>
                      <a:pt x="10883" y="4906"/>
                      <a:pt x="10895" y="4906"/>
                      <a:pt x="10895" y="4918"/>
                    </a:cubicBezTo>
                    <a:lnTo>
                      <a:pt x="10883" y="6335"/>
                    </a:lnTo>
                    <a:lnTo>
                      <a:pt x="10418" y="6335"/>
                    </a:lnTo>
                    <a:cubicBezTo>
                      <a:pt x="10264" y="6335"/>
                      <a:pt x="10121" y="6430"/>
                      <a:pt x="10097" y="6597"/>
                    </a:cubicBezTo>
                    <a:cubicBezTo>
                      <a:pt x="9978" y="7121"/>
                      <a:pt x="9763" y="7621"/>
                      <a:pt x="9490" y="8085"/>
                    </a:cubicBezTo>
                    <a:cubicBezTo>
                      <a:pt x="9394" y="8216"/>
                      <a:pt x="9406" y="8407"/>
                      <a:pt x="9525" y="8502"/>
                    </a:cubicBezTo>
                    <a:lnTo>
                      <a:pt x="9859" y="8835"/>
                    </a:lnTo>
                    <a:lnTo>
                      <a:pt x="9859" y="8847"/>
                    </a:lnTo>
                    <a:lnTo>
                      <a:pt x="8859" y="9847"/>
                    </a:lnTo>
                    <a:lnTo>
                      <a:pt x="8847" y="9847"/>
                    </a:lnTo>
                    <a:lnTo>
                      <a:pt x="8513" y="9514"/>
                    </a:lnTo>
                    <a:cubicBezTo>
                      <a:pt x="8447" y="9448"/>
                      <a:pt x="8370" y="9415"/>
                      <a:pt x="8290" y="9415"/>
                    </a:cubicBezTo>
                    <a:cubicBezTo>
                      <a:pt x="8226" y="9415"/>
                      <a:pt x="8160" y="9436"/>
                      <a:pt x="8097" y="9478"/>
                    </a:cubicBezTo>
                    <a:cubicBezTo>
                      <a:pt x="7644" y="9776"/>
                      <a:pt x="7144" y="9966"/>
                      <a:pt x="6608" y="10085"/>
                    </a:cubicBezTo>
                    <a:cubicBezTo>
                      <a:pt x="6454" y="10109"/>
                      <a:pt x="6346" y="10252"/>
                      <a:pt x="6346" y="10407"/>
                    </a:cubicBezTo>
                    <a:lnTo>
                      <a:pt x="6346" y="10871"/>
                    </a:lnTo>
                    <a:cubicBezTo>
                      <a:pt x="6346" y="10871"/>
                      <a:pt x="6346" y="10883"/>
                      <a:pt x="6334" y="10883"/>
                    </a:cubicBezTo>
                    <a:lnTo>
                      <a:pt x="4930" y="10883"/>
                    </a:lnTo>
                    <a:cubicBezTo>
                      <a:pt x="4930" y="10883"/>
                      <a:pt x="4918" y="10883"/>
                      <a:pt x="4918" y="10871"/>
                    </a:cubicBezTo>
                    <a:lnTo>
                      <a:pt x="4918" y="10407"/>
                    </a:lnTo>
                    <a:cubicBezTo>
                      <a:pt x="4918" y="10252"/>
                      <a:pt x="4810" y="10109"/>
                      <a:pt x="4644" y="10085"/>
                    </a:cubicBezTo>
                    <a:cubicBezTo>
                      <a:pt x="4132" y="9966"/>
                      <a:pt x="3620" y="9752"/>
                      <a:pt x="3156" y="9478"/>
                    </a:cubicBezTo>
                    <a:cubicBezTo>
                      <a:pt x="3096" y="9442"/>
                      <a:pt x="3036" y="9419"/>
                      <a:pt x="2977" y="9419"/>
                    </a:cubicBezTo>
                    <a:cubicBezTo>
                      <a:pt x="2894" y="9419"/>
                      <a:pt x="2798" y="9442"/>
                      <a:pt x="2739" y="9514"/>
                    </a:cubicBezTo>
                    <a:lnTo>
                      <a:pt x="2417" y="9847"/>
                    </a:lnTo>
                    <a:lnTo>
                      <a:pt x="2405" y="9847"/>
                    </a:lnTo>
                    <a:lnTo>
                      <a:pt x="1405" y="8847"/>
                    </a:lnTo>
                    <a:lnTo>
                      <a:pt x="1405" y="8835"/>
                    </a:lnTo>
                    <a:lnTo>
                      <a:pt x="1727" y="8502"/>
                    </a:lnTo>
                    <a:cubicBezTo>
                      <a:pt x="1846" y="8383"/>
                      <a:pt x="1870" y="8228"/>
                      <a:pt x="1774" y="8085"/>
                    </a:cubicBezTo>
                    <a:cubicBezTo>
                      <a:pt x="1477" y="7621"/>
                      <a:pt x="1286" y="7133"/>
                      <a:pt x="1167" y="6597"/>
                    </a:cubicBezTo>
                    <a:cubicBezTo>
                      <a:pt x="1131" y="6430"/>
                      <a:pt x="1000" y="6335"/>
                      <a:pt x="834" y="6335"/>
                    </a:cubicBezTo>
                    <a:lnTo>
                      <a:pt x="381" y="6335"/>
                    </a:lnTo>
                    <a:cubicBezTo>
                      <a:pt x="381" y="6335"/>
                      <a:pt x="358" y="6335"/>
                      <a:pt x="358" y="6311"/>
                    </a:cubicBezTo>
                    <a:lnTo>
                      <a:pt x="358" y="4918"/>
                    </a:lnTo>
                    <a:cubicBezTo>
                      <a:pt x="358" y="4918"/>
                      <a:pt x="358" y="4906"/>
                      <a:pt x="381" y="4906"/>
                    </a:cubicBezTo>
                    <a:lnTo>
                      <a:pt x="834" y="4906"/>
                    </a:lnTo>
                    <a:cubicBezTo>
                      <a:pt x="1000" y="4906"/>
                      <a:pt x="1131" y="4799"/>
                      <a:pt x="1167" y="4632"/>
                    </a:cubicBezTo>
                    <a:cubicBezTo>
                      <a:pt x="1286" y="4108"/>
                      <a:pt x="1489" y="3608"/>
                      <a:pt x="1774" y="3144"/>
                    </a:cubicBezTo>
                    <a:cubicBezTo>
                      <a:pt x="1870" y="3013"/>
                      <a:pt x="1846" y="2834"/>
                      <a:pt x="1727" y="2727"/>
                    </a:cubicBezTo>
                    <a:lnTo>
                      <a:pt x="1405" y="2406"/>
                    </a:lnTo>
                    <a:lnTo>
                      <a:pt x="1405" y="2382"/>
                    </a:lnTo>
                    <a:lnTo>
                      <a:pt x="2405" y="1394"/>
                    </a:lnTo>
                    <a:lnTo>
                      <a:pt x="2417" y="1394"/>
                    </a:lnTo>
                    <a:lnTo>
                      <a:pt x="2739" y="1715"/>
                    </a:lnTo>
                    <a:cubicBezTo>
                      <a:pt x="2807" y="1784"/>
                      <a:pt x="2891" y="1817"/>
                      <a:pt x="2975" y="1817"/>
                    </a:cubicBezTo>
                    <a:cubicBezTo>
                      <a:pt x="3037" y="1817"/>
                      <a:pt x="3100" y="1798"/>
                      <a:pt x="3156" y="1763"/>
                    </a:cubicBezTo>
                    <a:cubicBezTo>
                      <a:pt x="3620" y="1465"/>
                      <a:pt x="4108" y="1275"/>
                      <a:pt x="4644" y="1156"/>
                    </a:cubicBezTo>
                    <a:cubicBezTo>
                      <a:pt x="4810" y="1120"/>
                      <a:pt x="4918" y="989"/>
                      <a:pt x="4918" y="822"/>
                    </a:cubicBezTo>
                    <a:lnTo>
                      <a:pt x="4918" y="358"/>
                    </a:lnTo>
                    <a:cubicBezTo>
                      <a:pt x="4918" y="358"/>
                      <a:pt x="4918" y="346"/>
                      <a:pt x="4930" y="346"/>
                    </a:cubicBezTo>
                    <a:close/>
                    <a:moveTo>
                      <a:pt x="4918" y="1"/>
                    </a:moveTo>
                    <a:cubicBezTo>
                      <a:pt x="4727" y="1"/>
                      <a:pt x="4572" y="156"/>
                      <a:pt x="4572" y="346"/>
                    </a:cubicBezTo>
                    <a:lnTo>
                      <a:pt x="4572" y="810"/>
                    </a:lnTo>
                    <a:cubicBezTo>
                      <a:pt x="4572" y="810"/>
                      <a:pt x="4572" y="822"/>
                      <a:pt x="4560" y="822"/>
                    </a:cubicBezTo>
                    <a:cubicBezTo>
                      <a:pt x="3989" y="941"/>
                      <a:pt x="3453" y="1168"/>
                      <a:pt x="2965" y="1477"/>
                    </a:cubicBezTo>
                    <a:lnTo>
                      <a:pt x="2953" y="1477"/>
                    </a:lnTo>
                    <a:lnTo>
                      <a:pt x="2620" y="1156"/>
                    </a:lnTo>
                    <a:cubicBezTo>
                      <a:pt x="2554" y="1090"/>
                      <a:pt x="2471" y="1057"/>
                      <a:pt x="2386" y="1057"/>
                    </a:cubicBezTo>
                    <a:cubicBezTo>
                      <a:pt x="2301" y="1057"/>
                      <a:pt x="2215" y="1090"/>
                      <a:pt x="2143" y="1156"/>
                    </a:cubicBezTo>
                    <a:lnTo>
                      <a:pt x="1155" y="2144"/>
                    </a:lnTo>
                    <a:cubicBezTo>
                      <a:pt x="1012" y="2287"/>
                      <a:pt x="1012" y="2489"/>
                      <a:pt x="1155" y="2620"/>
                    </a:cubicBezTo>
                    <a:lnTo>
                      <a:pt x="1477" y="2954"/>
                    </a:lnTo>
                    <a:lnTo>
                      <a:pt x="1477" y="2965"/>
                    </a:lnTo>
                    <a:cubicBezTo>
                      <a:pt x="1167" y="3454"/>
                      <a:pt x="941" y="3989"/>
                      <a:pt x="822" y="4561"/>
                    </a:cubicBezTo>
                    <a:cubicBezTo>
                      <a:pt x="822" y="4561"/>
                      <a:pt x="822" y="4573"/>
                      <a:pt x="810" y="4573"/>
                    </a:cubicBezTo>
                    <a:lnTo>
                      <a:pt x="346" y="4573"/>
                    </a:lnTo>
                    <a:cubicBezTo>
                      <a:pt x="155" y="4573"/>
                      <a:pt x="0" y="4728"/>
                      <a:pt x="0" y="4918"/>
                    </a:cubicBezTo>
                    <a:lnTo>
                      <a:pt x="0" y="6311"/>
                    </a:lnTo>
                    <a:cubicBezTo>
                      <a:pt x="0" y="6513"/>
                      <a:pt x="155" y="6656"/>
                      <a:pt x="346" y="6656"/>
                    </a:cubicBezTo>
                    <a:lnTo>
                      <a:pt x="810" y="6656"/>
                    </a:lnTo>
                    <a:cubicBezTo>
                      <a:pt x="810" y="6656"/>
                      <a:pt x="822" y="6656"/>
                      <a:pt x="822" y="6680"/>
                    </a:cubicBezTo>
                    <a:cubicBezTo>
                      <a:pt x="941" y="7240"/>
                      <a:pt x="1167" y="7776"/>
                      <a:pt x="1477" y="8264"/>
                    </a:cubicBezTo>
                    <a:lnTo>
                      <a:pt x="1477" y="8288"/>
                    </a:lnTo>
                    <a:lnTo>
                      <a:pt x="1155" y="8609"/>
                    </a:lnTo>
                    <a:cubicBezTo>
                      <a:pt x="1012" y="8740"/>
                      <a:pt x="1012" y="8954"/>
                      <a:pt x="1155" y="9085"/>
                    </a:cubicBezTo>
                    <a:lnTo>
                      <a:pt x="2143" y="10085"/>
                    </a:lnTo>
                    <a:cubicBezTo>
                      <a:pt x="2215" y="10151"/>
                      <a:pt x="2301" y="10184"/>
                      <a:pt x="2386" y="10184"/>
                    </a:cubicBezTo>
                    <a:cubicBezTo>
                      <a:pt x="2471" y="10184"/>
                      <a:pt x="2554" y="10151"/>
                      <a:pt x="2620" y="10085"/>
                    </a:cubicBezTo>
                    <a:lnTo>
                      <a:pt x="2953" y="9752"/>
                    </a:lnTo>
                    <a:lnTo>
                      <a:pt x="2965" y="9752"/>
                    </a:lnTo>
                    <a:cubicBezTo>
                      <a:pt x="3453" y="10073"/>
                      <a:pt x="3989" y="10288"/>
                      <a:pt x="4560" y="10407"/>
                    </a:cubicBezTo>
                    <a:cubicBezTo>
                      <a:pt x="4560" y="10407"/>
                      <a:pt x="4572" y="10407"/>
                      <a:pt x="4572" y="10431"/>
                    </a:cubicBezTo>
                    <a:lnTo>
                      <a:pt x="4572" y="10883"/>
                    </a:lnTo>
                    <a:cubicBezTo>
                      <a:pt x="4572" y="11085"/>
                      <a:pt x="4727" y="11228"/>
                      <a:pt x="4918" y="11228"/>
                    </a:cubicBezTo>
                    <a:lnTo>
                      <a:pt x="6311" y="11228"/>
                    </a:lnTo>
                    <a:cubicBezTo>
                      <a:pt x="6513" y="11228"/>
                      <a:pt x="6656" y="11085"/>
                      <a:pt x="6656" y="10883"/>
                    </a:cubicBezTo>
                    <a:lnTo>
                      <a:pt x="6656" y="10431"/>
                    </a:lnTo>
                    <a:cubicBezTo>
                      <a:pt x="6656" y="10431"/>
                      <a:pt x="6656" y="10407"/>
                      <a:pt x="6668" y="10407"/>
                    </a:cubicBezTo>
                    <a:cubicBezTo>
                      <a:pt x="7239" y="10288"/>
                      <a:pt x="7775" y="10062"/>
                      <a:pt x="8263" y="9752"/>
                    </a:cubicBezTo>
                    <a:lnTo>
                      <a:pt x="8275" y="9752"/>
                    </a:lnTo>
                    <a:lnTo>
                      <a:pt x="8609" y="10085"/>
                    </a:lnTo>
                    <a:cubicBezTo>
                      <a:pt x="8674" y="10151"/>
                      <a:pt x="8760" y="10184"/>
                      <a:pt x="8847" y="10184"/>
                    </a:cubicBezTo>
                    <a:cubicBezTo>
                      <a:pt x="8933" y="10184"/>
                      <a:pt x="9019" y="10151"/>
                      <a:pt x="9085" y="10085"/>
                    </a:cubicBezTo>
                    <a:lnTo>
                      <a:pt x="10085" y="9085"/>
                    </a:lnTo>
                    <a:cubicBezTo>
                      <a:pt x="10216" y="8954"/>
                      <a:pt x="10216" y="8740"/>
                      <a:pt x="10085" y="8609"/>
                    </a:cubicBezTo>
                    <a:lnTo>
                      <a:pt x="9752" y="8288"/>
                    </a:lnTo>
                    <a:lnTo>
                      <a:pt x="9752" y="8264"/>
                    </a:lnTo>
                    <a:cubicBezTo>
                      <a:pt x="10061" y="7776"/>
                      <a:pt x="10287" y="7240"/>
                      <a:pt x="10406" y="6680"/>
                    </a:cubicBezTo>
                    <a:cubicBezTo>
                      <a:pt x="10406" y="6680"/>
                      <a:pt x="10406" y="6656"/>
                      <a:pt x="10418" y="6656"/>
                    </a:cubicBezTo>
                    <a:lnTo>
                      <a:pt x="10883" y="6656"/>
                    </a:lnTo>
                    <a:cubicBezTo>
                      <a:pt x="11073" y="6656"/>
                      <a:pt x="11228" y="6513"/>
                      <a:pt x="11228" y="6311"/>
                    </a:cubicBezTo>
                    <a:lnTo>
                      <a:pt x="11228" y="4918"/>
                    </a:lnTo>
                    <a:cubicBezTo>
                      <a:pt x="11228" y="4728"/>
                      <a:pt x="11073" y="4573"/>
                      <a:pt x="10883" y="4573"/>
                    </a:cubicBezTo>
                    <a:lnTo>
                      <a:pt x="10418" y="4573"/>
                    </a:lnTo>
                    <a:cubicBezTo>
                      <a:pt x="10418" y="4573"/>
                      <a:pt x="10406" y="4573"/>
                      <a:pt x="10406" y="4561"/>
                    </a:cubicBezTo>
                    <a:cubicBezTo>
                      <a:pt x="10287" y="3989"/>
                      <a:pt x="10061" y="3454"/>
                      <a:pt x="9752" y="2965"/>
                    </a:cubicBezTo>
                    <a:lnTo>
                      <a:pt x="9752" y="2954"/>
                    </a:lnTo>
                    <a:lnTo>
                      <a:pt x="10085" y="2620"/>
                    </a:lnTo>
                    <a:cubicBezTo>
                      <a:pt x="10216" y="2489"/>
                      <a:pt x="10216" y="2287"/>
                      <a:pt x="10085" y="2144"/>
                    </a:cubicBezTo>
                    <a:lnTo>
                      <a:pt x="9085" y="1156"/>
                    </a:lnTo>
                    <a:cubicBezTo>
                      <a:pt x="9019" y="1090"/>
                      <a:pt x="8933" y="1057"/>
                      <a:pt x="8847" y="1057"/>
                    </a:cubicBezTo>
                    <a:cubicBezTo>
                      <a:pt x="8760" y="1057"/>
                      <a:pt x="8674" y="1090"/>
                      <a:pt x="8609" y="1156"/>
                    </a:cubicBezTo>
                    <a:lnTo>
                      <a:pt x="8275" y="1477"/>
                    </a:lnTo>
                    <a:lnTo>
                      <a:pt x="8263" y="1477"/>
                    </a:lnTo>
                    <a:cubicBezTo>
                      <a:pt x="7775" y="1168"/>
                      <a:pt x="7239" y="941"/>
                      <a:pt x="6668" y="822"/>
                    </a:cubicBezTo>
                    <a:cubicBezTo>
                      <a:pt x="6668" y="822"/>
                      <a:pt x="6656" y="822"/>
                      <a:pt x="6656" y="810"/>
                    </a:cubicBezTo>
                    <a:lnTo>
                      <a:pt x="6656" y="346"/>
                    </a:lnTo>
                    <a:cubicBezTo>
                      <a:pt x="6656" y="156"/>
                      <a:pt x="6513" y="1"/>
                      <a:pt x="63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15" name="Google Shape;11900;p82">
                <a:extLst>
                  <a:ext uri="{FF2B5EF4-FFF2-40B4-BE49-F238E27FC236}">
                    <a16:creationId xmlns:a16="http://schemas.microsoft.com/office/drawing/2014/main" id="{98DB1171-1E96-2F90-F45C-621F8545EC47}"/>
                  </a:ext>
                </a:extLst>
              </p:cNvPr>
              <p:cNvSpPr/>
              <p:nvPr/>
            </p:nvSpPr>
            <p:spPr>
              <a:xfrm>
                <a:off x="5837429" y="1583070"/>
                <a:ext cx="185713" cy="18361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769" extrusionOk="0">
                    <a:moveTo>
                      <a:pt x="3566" y="1"/>
                    </a:moveTo>
                    <a:cubicBezTo>
                      <a:pt x="3505" y="1"/>
                      <a:pt x="3443" y="3"/>
                      <a:pt x="3381" y="6"/>
                    </a:cubicBezTo>
                    <a:cubicBezTo>
                      <a:pt x="2512" y="54"/>
                      <a:pt x="1703" y="411"/>
                      <a:pt x="1072" y="1030"/>
                    </a:cubicBezTo>
                    <a:cubicBezTo>
                      <a:pt x="464" y="1649"/>
                      <a:pt x="95" y="2459"/>
                      <a:pt x="48" y="3340"/>
                    </a:cubicBezTo>
                    <a:cubicBezTo>
                      <a:pt x="0" y="4209"/>
                      <a:pt x="286" y="5054"/>
                      <a:pt x="822" y="5709"/>
                    </a:cubicBezTo>
                    <a:cubicBezTo>
                      <a:pt x="845" y="5757"/>
                      <a:pt x="893" y="5769"/>
                      <a:pt x="953" y="5769"/>
                    </a:cubicBezTo>
                    <a:cubicBezTo>
                      <a:pt x="988" y="5769"/>
                      <a:pt x="1024" y="5745"/>
                      <a:pt x="1060" y="5733"/>
                    </a:cubicBezTo>
                    <a:cubicBezTo>
                      <a:pt x="1131" y="5673"/>
                      <a:pt x="1131" y="5566"/>
                      <a:pt x="1084" y="5495"/>
                    </a:cubicBezTo>
                    <a:cubicBezTo>
                      <a:pt x="595" y="4888"/>
                      <a:pt x="345" y="4126"/>
                      <a:pt x="393" y="3352"/>
                    </a:cubicBezTo>
                    <a:cubicBezTo>
                      <a:pt x="429" y="2566"/>
                      <a:pt x="762" y="1816"/>
                      <a:pt x="1310" y="1268"/>
                    </a:cubicBezTo>
                    <a:cubicBezTo>
                      <a:pt x="1857" y="720"/>
                      <a:pt x="2608" y="399"/>
                      <a:pt x="3393" y="351"/>
                    </a:cubicBezTo>
                    <a:cubicBezTo>
                      <a:pt x="3456" y="348"/>
                      <a:pt x="3518" y="346"/>
                      <a:pt x="3580" y="346"/>
                    </a:cubicBezTo>
                    <a:cubicBezTo>
                      <a:pt x="4291" y="346"/>
                      <a:pt x="4989" y="593"/>
                      <a:pt x="5536" y="1042"/>
                    </a:cubicBezTo>
                    <a:cubicBezTo>
                      <a:pt x="5567" y="1068"/>
                      <a:pt x="5605" y="1080"/>
                      <a:pt x="5642" y="1080"/>
                    </a:cubicBezTo>
                    <a:cubicBezTo>
                      <a:pt x="5692" y="1080"/>
                      <a:pt x="5741" y="1059"/>
                      <a:pt x="5775" y="1018"/>
                    </a:cubicBezTo>
                    <a:cubicBezTo>
                      <a:pt x="5834" y="947"/>
                      <a:pt x="5822" y="840"/>
                      <a:pt x="5751" y="780"/>
                    </a:cubicBezTo>
                    <a:cubicBezTo>
                      <a:pt x="5121" y="283"/>
                      <a:pt x="4358" y="1"/>
                      <a:pt x="35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16" name="Google Shape;11901;p82">
                <a:extLst>
                  <a:ext uri="{FF2B5EF4-FFF2-40B4-BE49-F238E27FC236}">
                    <a16:creationId xmlns:a16="http://schemas.microsoft.com/office/drawing/2014/main" id="{7F5CFB74-471D-C41A-674E-C7E5C11E304D}"/>
                  </a:ext>
                </a:extLst>
              </p:cNvPr>
              <p:cNvSpPr/>
              <p:nvPr/>
            </p:nvSpPr>
            <p:spPr>
              <a:xfrm>
                <a:off x="5876068" y="1616584"/>
                <a:ext cx="186859" cy="189501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5954" extrusionOk="0">
                    <a:moveTo>
                      <a:pt x="3406" y="322"/>
                    </a:moveTo>
                    <a:lnTo>
                      <a:pt x="3406" y="1013"/>
                    </a:lnTo>
                    <a:cubicBezTo>
                      <a:pt x="3406" y="1108"/>
                      <a:pt x="3370" y="1227"/>
                      <a:pt x="3322" y="1322"/>
                    </a:cubicBezTo>
                    <a:lnTo>
                      <a:pt x="3239" y="1489"/>
                    </a:lnTo>
                    <a:cubicBezTo>
                      <a:pt x="3227" y="1513"/>
                      <a:pt x="3227" y="1525"/>
                      <a:pt x="3227" y="1561"/>
                    </a:cubicBezTo>
                    <a:lnTo>
                      <a:pt x="3227" y="1918"/>
                    </a:lnTo>
                    <a:cubicBezTo>
                      <a:pt x="3227" y="2156"/>
                      <a:pt x="3132" y="2382"/>
                      <a:pt x="2953" y="2561"/>
                    </a:cubicBezTo>
                    <a:cubicBezTo>
                      <a:pt x="2775" y="2715"/>
                      <a:pt x="2548" y="2811"/>
                      <a:pt x="2310" y="2811"/>
                    </a:cubicBezTo>
                    <a:cubicBezTo>
                      <a:pt x="1834" y="2799"/>
                      <a:pt x="1453" y="2370"/>
                      <a:pt x="1453" y="1882"/>
                    </a:cubicBezTo>
                    <a:lnTo>
                      <a:pt x="1453" y="1572"/>
                    </a:lnTo>
                    <a:cubicBezTo>
                      <a:pt x="1453" y="1549"/>
                      <a:pt x="1453" y="1525"/>
                      <a:pt x="1441" y="1501"/>
                    </a:cubicBezTo>
                    <a:lnTo>
                      <a:pt x="1334" y="1287"/>
                    </a:lnTo>
                    <a:cubicBezTo>
                      <a:pt x="1298" y="1215"/>
                      <a:pt x="1274" y="1132"/>
                      <a:pt x="1274" y="1049"/>
                    </a:cubicBezTo>
                    <a:lnTo>
                      <a:pt x="1274" y="1037"/>
                    </a:lnTo>
                    <a:cubicBezTo>
                      <a:pt x="1274" y="644"/>
                      <a:pt x="1584" y="322"/>
                      <a:pt x="1989" y="322"/>
                    </a:cubicBezTo>
                    <a:close/>
                    <a:moveTo>
                      <a:pt x="1989" y="3073"/>
                    </a:moveTo>
                    <a:cubicBezTo>
                      <a:pt x="2084" y="3108"/>
                      <a:pt x="2191" y="3132"/>
                      <a:pt x="2310" y="3132"/>
                    </a:cubicBezTo>
                    <a:lnTo>
                      <a:pt x="2358" y="3132"/>
                    </a:lnTo>
                    <a:cubicBezTo>
                      <a:pt x="2477" y="3132"/>
                      <a:pt x="2608" y="3120"/>
                      <a:pt x="2715" y="3073"/>
                    </a:cubicBezTo>
                    <a:lnTo>
                      <a:pt x="2715" y="3073"/>
                    </a:lnTo>
                    <a:cubicBezTo>
                      <a:pt x="2703" y="3132"/>
                      <a:pt x="2715" y="3180"/>
                      <a:pt x="2727" y="3227"/>
                    </a:cubicBezTo>
                    <a:lnTo>
                      <a:pt x="2596" y="3358"/>
                    </a:lnTo>
                    <a:cubicBezTo>
                      <a:pt x="2525" y="3430"/>
                      <a:pt x="2429" y="3466"/>
                      <a:pt x="2346" y="3466"/>
                    </a:cubicBezTo>
                    <a:cubicBezTo>
                      <a:pt x="2251" y="3466"/>
                      <a:pt x="2144" y="3418"/>
                      <a:pt x="2084" y="3358"/>
                    </a:cubicBezTo>
                    <a:lnTo>
                      <a:pt x="1953" y="3227"/>
                    </a:lnTo>
                    <a:cubicBezTo>
                      <a:pt x="1965" y="3180"/>
                      <a:pt x="1989" y="3120"/>
                      <a:pt x="1989" y="3073"/>
                    </a:cubicBezTo>
                    <a:close/>
                    <a:moveTo>
                      <a:pt x="2953" y="3489"/>
                    </a:moveTo>
                    <a:cubicBezTo>
                      <a:pt x="3001" y="3525"/>
                      <a:pt x="3048" y="3537"/>
                      <a:pt x="3108" y="3549"/>
                    </a:cubicBezTo>
                    <a:lnTo>
                      <a:pt x="3703" y="3716"/>
                    </a:lnTo>
                    <a:cubicBezTo>
                      <a:pt x="3846" y="3763"/>
                      <a:pt x="3965" y="3906"/>
                      <a:pt x="3965" y="4061"/>
                    </a:cubicBezTo>
                    <a:lnTo>
                      <a:pt x="3965" y="5192"/>
                    </a:lnTo>
                    <a:lnTo>
                      <a:pt x="3941" y="5192"/>
                    </a:lnTo>
                    <a:cubicBezTo>
                      <a:pt x="3822" y="5263"/>
                      <a:pt x="3703" y="5323"/>
                      <a:pt x="3560" y="5371"/>
                    </a:cubicBezTo>
                    <a:lnTo>
                      <a:pt x="3560" y="4370"/>
                    </a:lnTo>
                    <a:cubicBezTo>
                      <a:pt x="3560" y="4287"/>
                      <a:pt x="3489" y="4204"/>
                      <a:pt x="3406" y="4204"/>
                    </a:cubicBezTo>
                    <a:cubicBezTo>
                      <a:pt x="3310" y="4204"/>
                      <a:pt x="3239" y="4287"/>
                      <a:pt x="3239" y="4370"/>
                    </a:cubicBezTo>
                    <a:lnTo>
                      <a:pt x="3239" y="5490"/>
                    </a:lnTo>
                    <a:cubicBezTo>
                      <a:pt x="3001" y="5561"/>
                      <a:pt x="2763" y="5597"/>
                      <a:pt x="2513" y="5609"/>
                    </a:cubicBezTo>
                    <a:lnTo>
                      <a:pt x="2346" y="5609"/>
                    </a:lnTo>
                    <a:cubicBezTo>
                      <a:pt x="2048" y="5609"/>
                      <a:pt x="1751" y="5561"/>
                      <a:pt x="1453" y="5478"/>
                    </a:cubicBezTo>
                    <a:lnTo>
                      <a:pt x="1453" y="4359"/>
                    </a:lnTo>
                    <a:cubicBezTo>
                      <a:pt x="1453" y="4263"/>
                      <a:pt x="1382" y="4192"/>
                      <a:pt x="1286" y="4192"/>
                    </a:cubicBezTo>
                    <a:cubicBezTo>
                      <a:pt x="1203" y="4192"/>
                      <a:pt x="1120" y="4263"/>
                      <a:pt x="1120" y="4359"/>
                    </a:cubicBezTo>
                    <a:lnTo>
                      <a:pt x="1120" y="5359"/>
                    </a:lnTo>
                    <a:cubicBezTo>
                      <a:pt x="989" y="5299"/>
                      <a:pt x="870" y="5240"/>
                      <a:pt x="751" y="5180"/>
                    </a:cubicBezTo>
                    <a:lnTo>
                      <a:pt x="751" y="4061"/>
                    </a:lnTo>
                    <a:cubicBezTo>
                      <a:pt x="751" y="3894"/>
                      <a:pt x="858" y="3763"/>
                      <a:pt x="1024" y="3716"/>
                    </a:cubicBezTo>
                    <a:lnTo>
                      <a:pt x="1620" y="3549"/>
                    </a:lnTo>
                    <a:cubicBezTo>
                      <a:pt x="1655" y="3537"/>
                      <a:pt x="1715" y="3513"/>
                      <a:pt x="1763" y="3489"/>
                    </a:cubicBezTo>
                    <a:lnTo>
                      <a:pt x="1870" y="3597"/>
                    </a:lnTo>
                    <a:cubicBezTo>
                      <a:pt x="2001" y="3727"/>
                      <a:pt x="2179" y="3811"/>
                      <a:pt x="2358" y="3811"/>
                    </a:cubicBezTo>
                    <a:cubicBezTo>
                      <a:pt x="2537" y="3811"/>
                      <a:pt x="2715" y="3727"/>
                      <a:pt x="2846" y="3597"/>
                    </a:cubicBezTo>
                    <a:lnTo>
                      <a:pt x="2953" y="3489"/>
                    </a:lnTo>
                    <a:close/>
                    <a:moveTo>
                      <a:pt x="1953" y="1"/>
                    </a:moveTo>
                    <a:cubicBezTo>
                      <a:pt x="1382" y="1"/>
                      <a:pt x="917" y="453"/>
                      <a:pt x="917" y="1037"/>
                    </a:cubicBezTo>
                    <a:lnTo>
                      <a:pt x="917" y="1049"/>
                    </a:lnTo>
                    <a:cubicBezTo>
                      <a:pt x="917" y="1191"/>
                      <a:pt x="941" y="1322"/>
                      <a:pt x="1001" y="1441"/>
                    </a:cubicBezTo>
                    <a:lnTo>
                      <a:pt x="1096" y="1608"/>
                    </a:lnTo>
                    <a:lnTo>
                      <a:pt x="1096" y="1870"/>
                    </a:lnTo>
                    <a:cubicBezTo>
                      <a:pt x="1096" y="2299"/>
                      <a:pt x="1298" y="2680"/>
                      <a:pt x="1620" y="2918"/>
                    </a:cubicBezTo>
                    <a:lnTo>
                      <a:pt x="1620" y="3061"/>
                    </a:lnTo>
                    <a:cubicBezTo>
                      <a:pt x="1620" y="3156"/>
                      <a:pt x="1548" y="3227"/>
                      <a:pt x="1477" y="3239"/>
                    </a:cubicBezTo>
                    <a:lnTo>
                      <a:pt x="882" y="3406"/>
                    </a:lnTo>
                    <a:cubicBezTo>
                      <a:pt x="584" y="3489"/>
                      <a:pt x="381" y="3763"/>
                      <a:pt x="381" y="4073"/>
                    </a:cubicBezTo>
                    <a:lnTo>
                      <a:pt x="381" y="4966"/>
                    </a:lnTo>
                    <a:cubicBezTo>
                      <a:pt x="346" y="4954"/>
                      <a:pt x="334" y="4918"/>
                      <a:pt x="298" y="4906"/>
                    </a:cubicBezTo>
                    <a:cubicBezTo>
                      <a:pt x="268" y="4881"/>
                      <a:pt x="232" y="4869"/>
                      <a:pt x="196" y="4869"/>
                    </a:cubicBezTo>
                    <a:cubicBezTo>
                      <a:pt x="146" y="4869"/>
                      <a:pt x="95" y="4893"/>
                      <a:pt x="60" y="4942"/>
                    </a:cubicBezTo>
                    <a:cubicBezTo>
                      <a:pt x="0" y="5013"/>
                      <a:pt x="24" y="5121"/>
                      <a:pt x="96" y="5180"/>
                    </a:cubicBezTo>
                    <a:cubicBezTo>
                      <a:pt x="727" y="5680"/>
                      <a:pt x="1501" y="5954"/>
                      <a:pt x="2298" y="5954"/>
                    </a:cubicBezTo>
                    <a:lnTo>
                      <a:pt x="2477" y="5954"/>
                    </a:lnTo>
                    <a:cubicBezTo>
                      <a:pt x="3334" y="5906"/>
                      <a:pt x="4156" y="5549"/>
                      <a:pt x="4787" y="4918"/>
                    </a:cubicBezTo>
                    <a:cubicBezTo>
                      <a:pt x="5394" y="4311"/>
                      <a:pt x="5763" y="3489"/>
                      <a:pt x="5811" y="2620"/>
                    </a:cubicBezTo>
                    <a:cubicBezTo>
                      <a:pt x="5870" y="1763"/>
                      <a:pt x="5596" y="918"/>
                      <a:pt x="5049" y="251"/>
                    </a:cubicBezTo>
                    <a:cubicBezTo>
                      <a:pt x="5014" y="209"/>
                      <a:pt x="4967" y="192"/>
                      <a:pt x="4917" y="192"/>
                    </a:cubicBezTo>
                    <a:cubicBezTo>
                      <a:pt x="4882" y="192"/>
                      <a:pt x="4845" y="200"/>
                      <a:pt x="4811" y="215"/>
                    </a:cubicBezTo>
                    <a:cubicBezTo>
                      <a:pt x="4739" y="275"/>
                      <a:pt x="4739" y="382"/>
                      <a:pt x="4787" y="453"/>
                    </a:cubicBezTo>
                    <a:cubicBezTo>
                      <a:pt x="5275" y="1072"/>
                      <a:pt x="5525" y="1822"/>
                      <a:pt x="5489" y="2596"/>
                    </a:cubicBezTo>
                    <a:cubicBezTo>
                      <a:pt x="5442" y="3394"/>
                      <a:pt x="5108" y="4132"/>
                      <a:pt x="4561" y="4680"/>
                    </a:cubicBezTo>
                    <a:cubicBezTo>
                      <a:pt x="4453" y="4787"/>
                      <a:pt x="4358" y="4882"/>
                      <a:pt x="4239" y="4966"/>
                    </a:cubicBezTo>
                    <a:lnTo>
                      <a:pt x="4239" y="4073"/>
                    </a:lnTo>
                    <a:cubicBezTo>
                      <a:pt x="4239" y="3763"/>
                      <a:pt x="4025" y="3489"/>
                      <a:pt x="3727" y="3406"/>
                    </a:cubicBezTo>
                    <a:lnTo>
                      <a:pt x="3132" y="3239"/>
                    </a:lnTo>
                    <a:cubicBezTo>
                      <a:pt x="3060" y="3216"/>
                      <a:pt x="3001" y="3144"/>
                      <a:pt x="3001" y="3061"/>
                    </a:cubicBezTo>
                    <a:lnTo>
                      <a:pt x="3001" y="2930"/>
                    </a:lnTo>
                    <a:cubicBezTo>
                      <a:pt x="3060" y="2882"/>
                      <a:pt x="3108" y="2858"/>
                      <a:pt x="3156" y="2799"/>
                    </a:cubicBezTo>
                    <a:cubicBezTo>
                      <a:pt x="3394" y="2561"/>
                      <a:pt x="3537" y="2263"/>
                      <a:pt x="3537" y="1918"/>
                    </a:cubicBezTo>
                    <a:lnTo>
                      <a:pt x="3537" y="1608"/>
                    </a:lnTo>
                    <a:lnTo>
                      <a:pt x="3596" y="1465"/>
                    </a:lnTo>
                    <a:cubicBezTo>
                      <a:pt x="3668" y="1322"/>
                      <a:pt x="3703" y="1168"/>
                      <a:pt x="3703" y="1013"/>
                    </a:cubicBezTo>
                    <a:lnTo>
                      <a:pt x="3703" y="156"/>
                    </a:lnTo>
                    <a:cubicBezTo>
                      <a:pt x="3703" y="72"/>
                      <a:pt x="3620" y="1"/>
                      <a:pt x="3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17" name="Google Shape;11902;p82">
                <a:extLst>
                  <a:ext uri="{FF2B5EF4-FFF2-40B4-BE49-F238E27FC236}">
                    <a16:creationId xmlns:a16="http://schemas.microsoft.com/office/drawing/2014/main" id="{AD7413C4-5520-B612-1935-0201D2329844}"/>
                  </a:ext>
                </a:extLst>
              </p:cNvPr>
              <p:cNvSpPr/>
              <p:nvPr/>
            </p:nvSpPr>
            <p:spPr>
              <a:xfrm>
                <a:off x="5928360" y="1644624"/>
                <a:ext cx="45131" cy="16328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513" extrusionOk="0">
                    <a:moveTo>
                      <a:pt x="167" y="1"/>
                    </a:moveTo>
                    <a:cubicBezTo>
                      <a:pt x="72" y="1"/>
                      <a:pt x="1" y="84"/>
                      <a:pt x="1" y="168"/>
                    </a:cubicBezTo>
                    <a:cubicBezTo>
                      <a:pt x="1" y="263"/>
                      <a:pt x="72" y="334"/>
                      <a:pt x="167" y="334"/>
                    </a:cubicBezTo>
                    <a:cubicBezTo>
                      <a:pt x="346" y="334"/>
                      <a:pt x="882" y="370"/>
                      <a:pt x="1144" y="501"/>
                    </a:cubicBezTo>
                    <a:cubicBezTo>
                      <a:pt x="1179" y="513"/>
                      <a:pt x="1191" y="513"/>
                      <a:pt x="1227" y="513"/>
                    </a:cubicBezTo>
                    <a:cubicBezTo>
                      <a:pt x="1286" y="513"/>
                      <a:pt x="1346" y="489"/>
                      <a:pt x="1370" y="430"/>
                    </a:cubicBezTo>
                    <a:cubicBezTo>
                      <a:pt x="1417" y="334"/>
                      <a:pt x="1370" y="227"/>
                      <a:pt x="1298" y="203"/>
                    </a:cubicBezTo>
                    <a:cubicBezTo>
                      <a:pt x="905" y="1"/>
                      <a:pt x="191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E600B1-C377-5278-50E7-B4F93FA4D4E8}"/>
                </a:ext>
              </a:extLst>
            </p:cNvPr>
            <p:cNvSpPr txBox="1"/>
            <p:nvPr/>
          </p:nvSpPr>
          <p:spPr>
            <a:xfrm>
              <a:off x="4701830" y="2086735"/>
              <a:ext cx="23277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Reduced</a:t>
              </a:r>
            </a:p>
            <a:p>
              <a:pPr algn="ctr"/>
              <a:r>
                <a:rPr lang="en-US" sz="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Productivity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3D40DE-833B-6A8B-D3DF-BD79AAF07E9E}"/>
              </a:ext>
            </a:extLst>
          </p:cNvPr>
          <p:cNvGrpSpPr/>
          <p:nvPr/>
        </p:nvGrpSpPr>
        <p:grpSpPr>
          <a:xfrm>
            <a:off x="776500" y="3097077"/>
            <a:ext cx="2327710" cy="1310184"/>
            <a:chOff x="776500" y="3097077"/>
            <a:chExt cx="2327710" cy="1310184"/>
          </a:xfrm>
        </p:grpSpPr>
        <p:grpSp>
          <p:nvGrpSpPr>
            <p:cNvPr id="4" name="Google Shape;11258;p80">
              <a:extLst>
                <a:ext uri="{FF2B5EF4-FFF2-40B4-BE49-F238E27FC236}">
                  <a16:creationId xmlns:a16="http://schemas.microsoft.com/office/drawing/2014/main" id="{1AA8BEE6-F808-4C7D-0DBA-581B89C30D11}"/>
                </a:ext>
              </a:extLst>
            </p:cNvPr>
            <p:cNvGrpSpPr/>
            <p:nvPr/>
          </p:nvGrpSpPr>
          <p:grpSpPr>
            <a:xfrm>
              <a:off x="1685419" y="3097077"/>
              <a:ext cx="651631" cy="622156"/>
              <a:chOff x="7390435" y="3680868"/>
              <a:chExt cx="372073" cy="355243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5" name="Google Shape;11259;p80">
                <a:extLst>
                  <a:ext uri="{FF2B5EF4-FFF2-40B4-BE49-F238E27FC236}">
                    <a16:creationId xmlns:a16="http://schemas.microsoft.com/office/drawing/2014/main" id="{14D24520-8DD1-1C24-4220-ADBE4C242F8B}"/>
                  </a:ext>
                </a:extLst>
              </p:cNvPr>
              <p:cNvSpPr/>
              <p:nvPr/>
            </p:nvSpPr>
            <p:spPr>
              <a:xfrm>
                <a:off x="7390435" y="3744950"/>
                <a:ext cx="294178" cy="291162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9169" extrusionOk="0">
                    <a:moveTo>
                      <a:pt x="4668" y="0"/>
                    </a:moveTo>
                    <a:cubicBezTo>
                      <a:pt x="3441" y="0"/>
                      <a:pt x="2287" y="477"/>
                      <a:pt x="1417" y="1334"/>
                    </a:cubicBezTo>
                    <a:cubicBezTo>
                      <a:pt x="1358" y="1393"/>
                      <a:pt x="1358" y="1501"/>
                      <a:pt x="1417" y="1572"/>
                    </a:cubicBezTo>
                    <a:cubicBezTo>
                      <a:pt x="1447" y="1602"/>
                      <a:pt x="1489" y="1617"/>
                      <a:pt x="1532" y="1617"/>
                    </a:cubicBezTo>
                    <a:cubicBezTo>
                      <a:pt x="1575" y="1617"/>
                      <a:pt x="1620" y="1602"/>
                      <a:pt x="1655" y="1572"/>
                    </a:cubicBezTo>
                    <a:cubicBezTo>
                      <a:pt x="2465" y="774"/>
                      <a:pt x="3537" y="322"/>
                      <a:pt x="4668" y="322"/>
                    </a:cubicBezTo>
                    <a:cubicBezTo>
                      <a:pt x="5799" y="322"/>
                      <a:pt x="6870" y="774"/>
                      <a:pt x="7668" y="1572"/>
                    </a:cubicBezTo>
                    <a:cubicBezTo>
                      <a:pt x="8478" y="2382"/>
                      <a:pt x="8918" y="3453"/>
                      <a:pt x="8918" y="4584"/>
                    </a:cubicBezTo>
                    <a:cubicBezTo>
                      <a:pt x="8918" y="5715"/>
                      <a:pt x="8478" y="6787"/>
                      <a:pt x="7668" y="7585"/>
                    </a:cubicBezTo>
                    <a:cubicBezTo>
                      <a:pt x="6841" y="8412"/>
                      <a:pt x="5751" y="8826"/>
                      <a:pt x="4662" y="8826"/>
                    </a:cubicBezTo>
                    <a:cubicBezTo>
                      <a:pt x="3572" y="8826"/>
                      <a:pt x="2483" y="8412"/>
                      <a:pt x="1655" y="7585"/>
                    </a:cubicBezTo>
                    <a:cubicBezTo>
                      <a:pt x="953" y="6882"/>
                      <a:pt x="524" y="5965"/>
                      <a:pt x="441" y="4977"/>
                    </a:cubicBezTo>
                    <a:cubicBezTo>
                      <a:pt x="346" y="4013"/>
                      <a:pt x="596" y="3037"/>
                      <a:pt x="1132" y="2227"/>
                    </a:cubicBezTo>
                    <a:cubicBezTo>
                      <a:pt x="1179" y="2155"/>
                      <a:pt x="1167" y="2048"/>
                      <a:pt x="1096" y="1989"/>
                    </a:cubicBezTo>
                    <a:cubicBezTo>
                      <a:pt x="1066" y="1972"/>
                      <a:pt x="1035" y="1964"/>
                      <a:pt x="1005" y="1964"/>
                    </a:cubicBezTo>
                    <a:cubicBezTo>
                      <a:pt x="950" y="1964"/>
                      <a:pt x="896" y="1990"/>
                      <a:pt x="858" y="2036"/>
                    </a:cubicBezTo>
                    <a:cubicBezTo>
                      <a:pt x="274" y="2894"/>
                      <a:pt x="1" y="3953"/>
                      <a:pt x="108" y="5013"/>
                    </a:cubicBezTo>
                    <a:cubicBezTo>
                      <a:pt x="215" y="6073"/>
                      <a:pt x="679" y="7085"/>
                      <a:pt x="1429" y="7823"/>
                    </a:cubicBezTo>
                    <a:cubicBezTo>
                      <a:pt x="2322" y="8716"/>
                      <a:pt x="3501" y="9168"/>
                      <a:pt x="4680" y="9168"/>
                    </a:cubicBezTo>
                    <a:cubicBezTo>
                      <a:pt x="5858" y="9168"/>
                      <a:pt x="7025" y="8716"/>
                      <a:pt x="7918" y="7823"/>
                    </a:cubicBezTo>
                    <a:cubicBezTo>
                      <a:pt x="8787" y="6966"/>
                      <a:pt x="9264" y="5799"/>
                      <a:pt x="9264" y="4584"/>
                    </a:cubicBezTo>
                    <a:cubicBezTo>
                      <a:pt x="9264" y="3358"/>
                      <a:pt x="8787" y="2203"/>
                      <a:pt x="7906" y="1334"/>
                    </a:cubicBezTo>
                    <a:cubicBezTo>
                      <a:pt x="7049" y="477"/>
                      <a:pt x="5882" y="0"/>
                      <a:pt x="4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6" name="Google Shape;11260;p80">
                <a:extLst>
                  <a:ext uri="{FF2B5EF4-FFF2-40B4-BE49-F238E27FC236}">
                    <a16:creationId xmlns:a16="http://schemas.microsoft.com/office/drawing/2014/main" id="{E46EF413-EB93-23CD-8C9A-EF6547C38D72}"/>
                  </a:ext>
                </a:extLst>
              </p:cNvPr>
              <p:cNvSpPr/>
              <p:nvPr/>
            </p:nvSpPr>
            <p:spPr>
              <a:xfrm>
                <a:off x="7408948" y="3772259"/>
                <a:ext cx="259407" cy="236257"/>
              </a:xfrm>
              <a:custGeom>
                <a:avLst/>
                <a:gdLst/>
                <a:ahLst/>
                <a:cxnLst/>
                <a:rect l="l" t="t" r="r" b="b"/>
                <a:pathLst>
                  <a:path w="8169" h="7440" extrusionOk="0">
                    <a:moveTo>
                      <a:pt x="4085" y="319"/>
                    </a:moveTo>
                    <a:cubicBezTo>
                      <a:pt x="4942" y="319"/>
                      <a:pt x="5823" y="653"/>
                      <a:pt x="6478" y="1319"/>
                    </a:cubicBezTo>
                    <a:cubicBezTo>
                      <a:pt x="7800" y="2653"/>
                      <a:pt x="7800" y="4796"/>
                      <a:pt x="6478" y="6117"/>
                    </a:cubicBezTo>
                    <a:cubicBezTo>
                      <a:pt x="5817" y="6778"/>
                      <a:pt x="4951" y="7109"/>
                      <a:pt x="4083" y="7109"/>
                    </a:cubicBezTo>
                    <a:cubicBezTo>
                      <a:pt x="3216" y="7109"/>
                      <a:pt x="2346" y="6778"/>
                      <a:pt x="1680" y="6117"/>
                    </a:cubicBezTo>
                    <a:cubicBezTo>
                      <a:pt x="358" y="4796"/>
                      <a:pt x="358" y="2653"/>
                      <a:pt x="1680" y="1319"/>
                    </a:cubicBezTo>
                    <a:cubicBezTo>
                      <a:pt x="2335" y="664"/>
                      <a:pt x="3216" y="319"/>
                      <a:pt x="4085" y="319"/>
                    </a:cubicBezTo>
                    <a:close/>
                    <a:moveTo>
                      <a:pt x="4088" y="1"/>
                    </a:moveTo>
                    <a:cubicBezTo>
                      <a:pt x="3132" y="1"/>
                      <a:pt x="2174" y="361"/>
                      <a:pt x="1442" y="1081"/>
                    </a:cubicBezTo>
                    <a:cubicBezTo>
                      <a:pt x="1" y="2534"/>
                      <a:pt x="1" y="4891"/>
                      <a:pt x="1442" y="6356"/>
                    </a:cubicBezTo>
                    <a:cubicBezTo>
                      <a:pt x="2180" y="7082"/>
                      <a:pt x="3120" y="7439"/>
                      <a:pt x="4085" y="7439"/>
                    </a:cubicBezTo>
                    <a:cubicBezTo>
                      <a:pt x="5037" y="7439"/>
                      <a:pt x="5978" y="7082"/>
                      <a:pt x="6716" y="6356"/>
                    </a:cubicBezTo>
                    <a:cubicBezTo>
                      <a:pt x="8169" y="4891"/>
                      <a:pt x="8169" y="2546"/>
                      <a:pt x="6716" y="1081"/>
                    </a:cubicBezTo>
                    <a:cubicBezTo>
                      <a:pt x="5996" y="361"/>
                      <a:pt x="5043" y="1"/>
                      <a:pt x="4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7" name="Google Shape;11261;p80">
                <a:extLst>
                  <a:ext uri="{FF2B5EF4-FFF2-40B4-BE49-F238E27FC236}">
                    <a16:creationId xmlns:a16="http://schemas.microsoft.com/office/drawing/2014/main" id="{D1F2FB8A-D477-C4C5-74B3-B0D60A513EC7}"/>
                  </a:ext>
                </a:extLst>
              </p:cNvPr>
              <p:cNvSpPr/>
              <p:nvPr/>
            </p:nvSpPr>
            <p:spPr>
              <a:xfrm>
                <a:off x="7487986" y="3680868"/>
                <a:ext cx="274522" cy="259565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8174" extrusionOk="0">
                    <a:moveTo>
                      <a:pt x="3614" y="0"/>
                    </a:moveTo>
                    <a:cubicBezTo>
                      <a:pt x="2438" y="0"/>
                      <a:pt x="1262" y="447"/>
                      <a:pt x="369" y="1340"/>
                    </a:cubicBezTo>
                    <a:cubicBezTo>
                      <a:pt x="262" y="1447"/>
                      <a:pt x="167" y="1566"/>
                      <a:pt x="60" y="1685"/>
                    </a:cubicBezTo>
                    <a:cubicBezTo>
                      <a:pt x="0" y="1756"/>
                      <a:pt x="12" y="1864"/>
                      <a:pt x="84" y="1923"/>
                    </a:cubicBezTo>
                    <a:cubicBezTo>
                      <a:pt x="118" y="1948"/>
                      <a:pt x="155" y="1960"/>
                      <a:pt x="191" y="1960"/>
                    </a:cubicBezTo>
                    <a:cubicBezTo>
                      <a:pt x="240" y="1960"/>
                      <a:pt x="287" y="1936"/>
                      <a:pt x="322" y="1887"/>
                    </a:cubicBezTo>
                    <a:cubicBezTo>
                      <a:pt x="417" y="1792"/>
                      <a:pt x="500" y="1685"/>
                      <a:pt x="608" y="1578"/>
                    </a:cubicBezTo>
                    <a:cubicBezTo>
                      <a:pt x="1435" y="750"/>
                      <a:pt x="2524" y="337"/>
                      <a:pt x="3614" y="337"/>
                    </a:cubicBezTo>
                    <a:cubicBezTo>
                      <a:pt x="4703" y="337"/>
                      <a:pt x="5793" y="750"/>
                      <a:pt x="6620" y="1578"/>
                    </a:cubicBezTo>
                    <a:cubicBezTo>
                      <a:pt x="8275" y="3233"/>
                      <a:pt x="8275" y="5936"/>
                      <a:pt x="6620" y="7591"/>
                    </a:cubicBezTo>
                    <a:cubicBezTo>
                      <a:pt x="6513" y="7698"/>
                      <a:pt x="6418" y="7781"/>
                      <a:pt x="6311" y="7876"/>
                    </a:cubicBezTo>
                    <a:cubicBezTo>
                      <a:pt x="6239" y="7936"/>
                      <a:pt x="6215" y="8043"/>
                      <a:pt x="6275" y="8114"/>
                    </a:cubicBezTo>
                    <a:cubicBezTo>
                      <a:pt x="6311" y="8162"/>
                      <a:pt x="6358" y="8174"/>
                      <a:pt x="6418" y="8174"/>
                    </a:cubicBezTo>
                    <a:cubicBezTo>
                      <a:pt x="6454" y="8174"/>
                      <a:pt x="6489" y="8162"/>
                      <a:pt x="6513" y="8126"/>
                    </a:cubicBezTo>
                    <a:cubicBezTo>
                      <a:pt x="6632" y="8043"/>
                      <a:pt x="6751" y="7936"/>
                      <a:pt x="6858" y="7817"/>
                    </a:cubicBezTo>
                    <a:cubicBezTo>
                      <a:pt x="8644" y="6031"/>
                      <a:pt x="8644" y="3126"/>
                      <a:pt x="6858" y="1340"/>
                    </a:cubicBezTo>
                    <a:cubicBezTo>
                      <a:pt x="5965" y="447"/>
                      <a:pt x="4790" y="0"/>
                      <a:pt x="36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8" name="Google Shape;11262;p80">
                <a:extLst>
                  <a:ext uri="{FF2B5EF4-FFF2-40B4-BE49-F238E27FC236}">
                    <a16:creationId xmlns:a16="http://schemas.microsoft.com/office/drawing/2014/main" id="{52BC194A-D39C-D416-AD93-1CADD617CEDF}"/>
                  </a:ext>
                </a:extLst>
              </p:cNvPr>
              <p:cNvSpPr/>
              <p:nvPr/>
            </p:nvSpPr>
            <p:spPr>
              <a:xfrm>
                <a:off x="7691758" y="3789502"/>
                <a:ext cx="34073" cy="102918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3241" extrusionOk="0">
                    <a:moveTo>
                      <a:pt x="589" y="1"/>
                    </a:moveTo>
                    <a:cubicBezTo>
                      <a:pt x="580" y="1"/>
                      <a:pt x="570" y="1"/>
                      <a:pt x="560" y="2"/>
                    </a:cubicBezTo>
                    <a:cubicBezTo>
                      <a:pt x="477" y="38"/>
                      <a:pt x="429" y="121"/>
                      <a:pt x="441" y="217"/>
                    </a:cubicBezTo>
                    <a:cubicBezTo>
                      <a:pt x="715" y="1157"/>
                      <a:pt x="560" y="2145"/>
                      <a:pt x="37" y="2967"/>
                    </a:cubicBezTo>
                    <a:cubicBezTo>
                      <a:pt x="1" y="3038"/>
                      <a:pt x="13" y="3146"/>
                      <a:pt x="84" y="3205"/>
                    </a:cubicBezTo>
                    <a:cubicBezTo>
                      <a:pt x="120" y="3217"/>
                      <a:pt x="144" y="3241"/>
                      <a:pt x="167" y="3241"/>
                    </a:cubicBezTo>
                    <a:cubicBezTo>
                      <a:pt x="239" y="3241"/>
                      <a:pt x="275" y="3205"/>
                      <a:pt x="310" y="3158"/>
                    </a:cubicBezTo>
                    <a:cubicBezTo>
                      <a:pt x="906" y="2265"/>
                      <a:pt x="1072" y="1169"/>
                      <a:pt x="775" y="121"/>
                    </a:cubicBezTo>
                    <a:cubicBezTo>
                      <a:pt x="743" y="47"/>
                      <a:pt x="672" y="1"/>
                      <a:pt x="5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9" name="Google Shape;11263;p80">
                <a:extLst>
                  <a:ext uri="{FF2B5EF4-FFF2-40B4-BE49-F238E27FC236}">
                    <a16:creationId xmlns:a16="http://schemas.microsoft.com/office/drawing/2014/main" id="{E24ADEE2-6C95-A939-6D3B-A9F8526F5611}"/>
                  </a:ext>
                </a:extLst>
              </p:cNvPr>
              <p:cNvSpPr/>
              <p:nvPr/>
            </p:nvSpPr>
            <p:spPr>
              <a:xfrm>
                <a:off x="7536000" y="3708082"/>
                <a:ext cx="173192" cy="72052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269" extrusionOk="0">
                    <a:moveTo>
                      <a:pt x="2121" y="0"/>
                    </a:moveTo>
                    <a:cubicBezTo>
                      <a:pt x="1410" y="0"/>
                      <a:pt x="707" y="204"/>
                      <a:pt x="108" y="590"/>
                    </a:cubicBezTo>
                    <a:cubicBezTo>
                      <a:pt x="36" y="638"/>
                      <a:pt x="0" y="733"/>
                      <a:pt x="60" y="828"/>
                    </a:cubicBezTo>
                    <a:cubicBezTo>
                      <a:pt x="91" y="874"/>
                      <a:pt x="147" y="906"/>
                      <a:pt x="205" y="906"/>
                    </a:cubicBezTo>
                    <a:cubicBezTo>
                      <a:pt x="237" y="906"/>
                      <a:pt x="269" y="897"/>
                      <a:pt x="298" y="876"/>
                    </a:cubicBezTo>
                    <a:cubicBezTo>
                      <a:pt x="841" y="534"/>
                      <a:pt x="1478" y="344"/>
                      <a:pt x="2123" y="344"/>
                    </a:cubicBezTo>
                    <a:cubicBezTo>
                      <a:pt x="2241" y="344"/>
                      <a:pt x="2359" y="351"/>
                      <a:pt x="2477" y="364"/>
                    </a:cubicBezTo>
                    <a:cubicBezTo>
                      <a:pt x="3251" y="435"/>
                      <a:pt x="3977" y="792"/>
                      <a:pt x="4513" y="1328"/>
                    </a:cubicBezTo>
                    <a:cubicBezTo>
                      <a:pt x="4763" y="1590"/>
                      <a:pt x="4977" y="1864"/>
                      <a:pt x="5120" y="2185"/>
                    </a:cubicBezTo>
                    <a:cubicBezTo>
                      <a:pt x="5156" y="2245"/>
                      <a:pt x="5215" y="2269"/>
                      <a:pt x="5275" y="2269"/>
                    </a:cubicBezTo>
                    <a:cubicBezTo>
                      <a:pt x="5299" y="2269"/>
                      <a:pt x="5323" y="2269"/>
                      <a:pt x="5346" y="2257"/>
                    </a:cubicBezTo>
                    <a:cubicBezTo>
                      <a:pt x="5418" y="2197"/>
                      <a:pt x="5453" y="2102"/>
                      <a:pt x="5406" y="2019"/>
                    </a:cubicBezTo>
                    <a:cubicBezTo>
                      <a:pt x="5227" y="1673"/>
                      <a:pt x="5001" y="1364"/>
                      <a:pt x="4739" y="1102"/>
                    </a:cubicBezTo>
                    <a:cubicBezTo>
                      <a:pt x="4144" y="507"/>
                      <a:pt x="3334" y="114"/>
                      <a:pt x="2489" y="18"/>
                    </a:cubicBezTo>
                    <a:cubicBezTo>
                      <a:pt x="2366" y="6"/>
                      <a:pt x="2243" y="0"/>
                      <a:pt x="21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10" name="Google Shape;11264;p80">
                <a:extLst>
                  <a:ext uri="{FF2B5EF4-FFF2-40B4-BE49-F238E27FC236}">
                    <a16:creationId xmlns:a16="http://schemas.microsoft.com/office/drawing/2014/main" id="{B561AC5B-CC54-6B6D-E361-A367315F1439}"/>
                  </a:ext>
                </a:extLst>
              </p:cNvPr>
              <p:cNvSpPr/>
              <p:nvPr/>
            </p:nvSpPr>
            <p:spPr>
              <a:xfrm>
                <a:off x="7501228" y="3819415"/>
                <a:ext cx="75640" cy="141437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4454" extrusionOk="0">
                    <a:moveTo>
                      <a:pt x="1012" y="692"/>
                    </a:moveTo>
                    <a:lnTo>
                      <a:pt x="1012" y="2061"/>
                    </a:lnTo>
                    <a:cubicBezTo>
                      <a:pt x="607" y="2001"/>
                      <a:pt x="310" y="1715"/>
                      <a:pt x="310" y="1370"/>
                    </a:cubicBezTo>
                    <a:cubicBezTo>
                      <a:pt x="310" y="1025"/>
                      <a:pt x="607" y="763"/>
                      <a:pt x="1012" y="692"/>
                    </a:cubicBezTo>
                    <a:close/>
                    <a:moveTo>
                      <a:pt x="1357" y="2418"/>
                    </a:moveTo>
                    <a:cubicBezTo>
                      <a:pt x="1750" y="2477"/>
                      <a:pt x="2048" y="2751"/>
                      <a:pt x="2048" y="3097"/>
                    </a:cubicBezTo>
                    <a:cubicBezTo>
                      <a:pt x="2048" y="3430"/>
                      <a:pt x="1738" y="3704"/>
                      <a:pt x="1357" y="3763"/>
                    </a:cubicBezTo>
                    <a:lnTo>
                      <a:pt x="1357" y="2418"/>
                    </a:lnTo>
                    <a:close/>
                    <a:moveTo>
                      <a:pt x="1191" y="1"/>
                    </a:moveTo>
                    <a:cubicBezTo>
                      <a:pt x="1095" y="1"/>
                      <a:pt x="1024" y="72"/>
                      <a:pt x="1024" y="168"/>
                    </a:cubicBezTo>
                    <a:lnTo>
                      <a:pt x="1024" y="358"/>
                    </a:lnTo>
                    <a:cubicBezTo>
                      <a:pt x="441" y="430"/>
                      <a:pt x="0" y="870"/>
                      <a:pt x="0" y="1370"/>
                    </a:cubicBezTo>
                    <a:cubicBezTo>
                      <a:pt x="0" y="1882"/>
                      <a:pt x="441" y="2323"/>
                      <a:pt x="1024" y="2382"/>
                    </a:cubicBezTo>
                    <a:lnTo>
                      <a:pt x="1024" y="3763"/>
                    </a:lnTo>
                    <a:cubicBezTo>
                      <a:pt x="619" y="3704"/>
                      <a:pt x="322" y="3430"/>
                      <a:pt x="322" y="3085"/>
                    </a:cubicBezTo>
                    <a:cubicBezTo>
                      <a:pt x="322" y="2989"/>
                      <a:pt x="250" y="2918"/>
                      <a:pt x="167" y="2918"/>
                    </a:cubicBezTo>
                    <a:cubicBezTo>
                      <a:pt x="71" y="2918"/>
                      <a:pt x="0" y="2989"/>
                      <a:pt x="0" y="3085"/>
                    </a:cubicBezTo>
                    <a:cubicBezTo>
                      <a:pt x="0" y="3609"/>
                      <a:pt x="441" y="4037"/>
                      <a:pt x="1024" y="4097"/>
                    </a:cubicBezTo>
                    <a:lnTo>
                      <a:pt x="1024" y="4287"/>
                    </a:lnTo>
                    <a:cubicBezTo>
                      <a:pt x="1024" y="4371"/>
                      <a:pt x="1095" y="4454"/>
                      <a:pt x="1191" y="4454"/>
                    </a:cubicBezTo>
                    <a:cubicBezTo>
                      <a:pt x="1274" y="4454"/>
                      <a:pt x="1357" y="4371"/>
                      <a:pt x="1357" y="4287"/>
                    </a:cubicBezTo>
                    <a:lnTo>
                      <a:pt x="1357" y="4097"/>
                    </a:lnTo>
                    <a:cubicBezTo>
                      <a:pt x="1929" y="4025"/>
                      <a:pt x="2381" y="3585"/>
                      <a:pt x="2381" y="3085"/>
                    </a:cubicBezTo>
                    <a:cubicBezTo>
                      <a:pt x="2381" y="2573"/>
                      <a:pt x="1929" y="2144"/>
                      <a:pt x="1357" y="2073"/>
                    </a:cubicBezTo>
                    <a:lnTo>
                      <a:pt x="1357" y="692"/>
                    </a:lnTo>
                    <a:cubicBezTo>
                      <a:pt x="1750" y="751"/>
                      <a:pt x="2048" y="1025"/>
                      <a:pt x="2048" y="1370"/>
                    </a:cubicBezTo>
                    <a:cubicBezTo>
                      <a:pt x="2048" y="1465"/>
                      <a:pt x="2131" y="1537"/>
                      <a:pt x="2215" y="1537"/>
                    </a:cubicBezTo>
                    <a:cubicBezTo>
                      <a:pt x="2298" y="1537"/>
                      <a:pt x="2381" y="1465"/>
                      <a:pt x="2381" y="1370"/>
                    </a:cubicBezTo>
                    <a:cubicBezTo>
                      <a:pt x="2381" y="846"/>
                      <a:pt x="1929" y="418"/>
                      <a:pt x="1345" y="358"/>
                    </a:cubicBezTo>
                    <a:lnTo>
                      <a:pt x="1345" y="168"/>
                    </a:lnTo>
                    <a:cubicBezTo>
                      <a:pt x="1345" y="72"/>
                      <a:pt x="1274" y="1"/>
                      <a:pt x="11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8E44E1-A285-5BA7-9C23-8A313AB16F13}"/>
                </a:ext>
              </a:extLst>
            </p:cNvPr>
            <p:cNvSpPr txBox="1"/>
            <p:nvPr/>
          </p:nvSpPr>
          <p:spPr>
            <a:xfrm>
              <a:off x="776500" y="3853263"/>
              <a:ext cx="23277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Increased</a:t>
              </a:r>
            </a:p>
            <a:p>
              <a:pPr algn="ctr"/>
              <a:r>
                <a:rPr lang="en-US" sz="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Economic Costs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CE916C-0B70-F9C3-26B7-E77E39E0A850}"/>
              </a:ext>
            </a:extLst>
          </p:cNvPr>
          <p:cNvGrpSpPr/>
          <p:nvPr/>
        </p:nvGrpSpPr>
        <p:grpSpPr>
          <a:xfrm>
            <a:off x="3329702" y="3115205"/>
            <a:ext cx="2327710" cy="1292056"/>
            <a:chOff x="3329702" y="3115205"/>
            <a:chExt cx="2327710" cy="1292056"/>
          </a:xfrm>
        </p:grpSpPr>
        <p:sp>
          <p:nvSpPr>
            <p:cNvPr id="12" name="Google Shape;11532;p81">
              <a:extLst>
                <a:ext uri="{FF2B5EF4-FFF2-40B4-BE49-F238E27FC236}">
                  <a16:creationId xmlns:a16="http://schemas.microsoft.com/office/drawing/2014/main" id="{5E649681-ECF2-45AB-583F-6E2D47543E57}"/>
                </a:ext>
              </a:extLst>
            </p:cNvPr>
            <p:cNvSpPr/>
            <p:nvPr/>
          </p:nvSpPr>
          <p:spPr>
            <a:xfrm>
              <a:off x="4170704" y="3115205"/>
              <a:ext cx="645707" cy="585900"/>
            </a:xfrm>
            <a:custGeom>
              <a:avLst/>
              <a:gdLst/>
              <a:ahLst/>
              <a:cxnLst/>
              <a:rect l="l" t="t" r="r" b="b"/>
              <a:pathLst>
                <a:path w="11574" h="10502" extrusionOk="0">
                  <a:moveTo>
                    <a:pt x="4370" y="1560"/>
                  </a:moveTo>
                  <a:lnTo>
                    <a:pt x="4287" y="2668"/>
                  </a:lnTo>
                  <a:cubicBezTo>
                    <a:pt x="4287" y="2692"/>
                    <a:pt x="4251" y="2703"/>
                    <a:pt x="4227" y="2703"/>
                  </a:cubicBezTo>
                  <a:lnTo>
                    <a:pt x="3525" y="2703"/>
                  </a:lnTo>
                  <a:cubicBezTo>
                    <a:pt x="3489" y="2703"/>
                    <a:pt x="3465" y="2680"/>
                    <a:pt x="3465" y="2668"/>
                  </a:cubicBezTo>
                  <a:lnTo>
                    <a:pt x="3358" y="1560"/>
                  </a:lnTo>
                  <a:close/>
                  <a:moveTo>
                    <a:pt x="1084" y="3442"/>
                  </a:moveTo>
                  <a:cubicBezTo>
                    <a:pt x="2048" y="3525"/>
                    <a:pt x="2858" y="4335"/>
                    <a:pt x="2941" y="5311"/>
                  </a:cubicBezTo>
                  <a:lnTo>
                    <a:pt x="1084" y="5311"/>
                  </a:lnTo>
                  <a:lnTo>
                    <a:pt x="1084" y="3442"/>
                  </a:lnTo>
                  <a:close/>
                  <a:moveTo>
                    <a:pt x="3989" y="5656"/>
                  </a:moveTo>
                  <a:lnTo>
                    <a:pt x="3989" y="8264"/>
                  </a:lnTo>
                  <a:lnTo>
                    <a:pt x="1072" y="8264"/>
                  </a:lnTo>
                  <a:lnTo>
                    <a:pt x="1072" y="5656"/>
                  </a:lnTo>
                  <a:close/>
                  <a:moveTo>
                    <a:pt x="2370" y="8585"/>
                  </a:moveTo>
                  <a:lnTo>
                    <a:pt x="2370" y="10192"/>
                  </a:lnTo>
                  <a:lnTo>
                    <a:pt x="2191" y="10192"/>
                  </a:lnTo>
                  <a:lnTo>
                    <a:pt x="2191" y="8585"/>
                  </a:lnTo>
                  <a:close/>
                  <a:moveTo>
                    <a:pt x="11026" y="4311"/>
                  </a:moveTo>
                  <a:cubicBezTo>
                    <a:pt x="11133" y="4311"/>
                    <a:pt x="11216" y="4406"/>
                    <a:pt x="11216" y="4513"/>
                  </a:cubicBezTo>
                  <a:lnTo>
                    <a:pt x="11240" y="10192"/>
                  </a:lnTo>
                  <a:lnTo>
                    <a:pt x="10835" y="10192"/>
                  </a:lnTo>
                  <a:lnTo>
                    <a:pt x="10835" y="4513"/>
                  </a:lnTo>
                  <a:cubicBezTo>
                    <a:pt x="10835" y="4406"/>
                    <a:pt x="10919" y="4311"/>
                    <a:pt x="11026" y="4311"/>
                  </a:cubicBezTo>
                  <a:close/>
                  <a:moveTo>
                    <a:pt x="2334" y="1"/>
                  </a:moveTo>
                  <a:cubicBezTo>
                    <a:pt x="2072" y="1"/>
                    <a:pt x="1858" y="227"/>
                    <a:pt x="1858" y="477"/>
                  </a:cubicBezTo>
                  <a:lnTo>
                    <a:pt x="1858" y="3263"/>
                  </a:lnTo>
                  <a:cubicBezTo>
                    <a:pt x="1620" y="3156"/>
                    <a:pt x="1358" y="3096"/>
                    <a:pt x="1084" y="3084"/>
                  </a:cubicBezTo>
                  <a:lnTo>
                    <a:pt x="1084" y="1370"/>
                  </a:lnTo>
                  <a:cubicBezTo>
                    <a:pt x="1084" y="1072"/>
                    <a:pt x="846" y="834"/>
                    <a:pt x="548" y="834"/>
                  </a:cubicBezTo>
                  <a:cubicBezTo>
                    <a:pt x="251" y="834"/>
                    <a:pt x="12" y="1072"/>
                    <a:pt x="12" y="1370"/>
                  </a:cubicBezTo>
                  <a:lnTo>
                    <a:pt x="12" y="4954"/>
                  </a:lnTo>
                  <a:cubicBezTo>
                    <a:pt x="12" y="5049"/>
                    <a:pt x="84" y="5120"/>
                    <a:pt x="179" y="5120"/>
                  </a:cubicBezTo>
                  <a:cubicBezTo>
                    <a:pt x="262" y="5120"/>
                    <a:pt x="346" y="5049"/>
                    <a:pt x="346" y="4954"/>
                  </a:cubicBezTo>
                  <a:lnTo>
                    <a:pt x="346" y="1370"/>
                  </a:lnTo>
                  <a:cubicBezTo>
                    <a:pt x="346" y="1263"/>
                    <a:pt x="429" y="1179"/>
                    <a:pt x="536" y="1179"/>
                  </a:cubicBezTo>
                  <a:cubicBezTo>
                    <a:pt x="643" y="1179"/>
                    <a:pt x="727" y="1263"/>
                    <a:pt x="727" y="1370"/>
                  </a:cubicBezTo>
                  <a:lnTo>
                    <a:pt x="727" y="10133"/>
                  </a:lnTo>
                  <a:lnTo>
                    <a:pt x="322" y="10133"/>
                  </a:lnTo>
                  <a:lnTo>
                    <a:pt x="322" y="5775"/>
                  </a:lnTo>
                  <a:cubicBezTo>
                    <a:pt x="322" y="5680"/>
                    <a:pt x="251" y="5609"/>
                    <a:pt x="167" y="5609"/>
                  </a:cubicBezTo>
                  <a:cubicBezTo>
                    <a:pt x="72" y="5609"/>
                    <a:pt x="0" y="5680"/>
                    <a:pt x="0" y="5775"/>
                  </a:cubicBezTo>
                  <a:lnTo>
                    <a:pt x="0" y="10300"/>
                  </a:lnTo>
                  <a:cubicBezTo>
                    <a:pt x="0" y="10383"/>
                    <a:pt x="72" y="10466"/>
                    <a:pt x="167" y="10466"/>
                  </a:cubicBezTo>
                  <a:lnTo>
                    <a:pt x="893" y="10466"/>
                  </a:lnTo>
                  <a:cubicBezTo>
                    <a:pt x="977" y="10466"/>
                    <a:pt x="1060" y="10383"/>
                    <a:pt x="1060" y="10300"/>
                  </a:cubicBezTo>
                  <a:lnTo>
                    <a:pt x="1060" y="8537"/>
                  </a:lnTo>
                  <a:lnTo>
                    <a:pt x="1834" y="8537"/>
                  </a:lnTo>
                  <a:lnTo>
                    <a:pt x="1834" y="10300"/>
                  </a:lnTo>
                  <a:cubicBezTo>
                    <a:pt x="1834" y="10383"/>
                    <a:pt x="1905" y="10466"/>
                    <a:pt x="1989" y="10466"/>
                  </a:cubicBezTo>
                  <a:lnTo>
                    <a:pt x="2513" y="10466"/>
                  </a:lnTo>
                  <a:cubicBezTo>
                    <a:pt x="2596" y="10466"/>
                    <a:pt x="2679" y="10383"/>
                    <a:pt x="2679" y="10300"/>
                  </a:cubicBezTo>
                  <a:lnTo>
                    <a:pt x="2679" y="8537"/>
                  </a:lnTo>
                  <a:lnTo>
                    <a:pt x="3965" y="8537"/>
                  </a:lnTo>
                  <a:lnTo>
                    <a:pt x="3965" y="8954"/>
                  </a:lnTo>
                  <a:cubicBezTo>
                    <a:pt x="3965" y="9049"/>
                    <a:pt x="4049" y="9121"/>
                    <a:pt x="4132" y="9121"/>
                  </a:cubicBezTo>
                  <a:lnTo>
                    <a:pt x="7299" y="9121"/>
                  </a:lnTo>
                  <a:cubicBezTo>
                    <a:pt x="7394" y="9121"/>
                    <a:pt x="7466" y="9049"/>
                    <a:pt x="7466" y="8954"/>
                  </a:cubicBezTo>
                  <a:cubicBezTo>
                    <a:pt x="7466" y="8871"/>
                    <a:pt x="7394" y="8799"/>
                    <a:pt x="7299" y="8799"/>
                  </a:cubicBezTo>
                  <a:lnTo>
                    <a:pt x="4311" y="8799"/>
                  </a:lnTo>
                  <a:lnTo>
                    <a:pt x="4311" y="5168"/>
                  </a:lnTo>
                  <a:lnTo>
                    <a:pt x="10490" y="5168"/>
                  </a:lnTo>
                  <a:lnTo>
                    <a:pt x="10490" y="8835"/>
                  </a:lnTo>
                  <a:lnTo>
                    <a:pt x="8109" y="8835"/>
                  </a:lnTo>
                  <a:cubicBezTo>
                    <a:pt x="8025" y="8835"/>
                    <a:pt x="7942" y="8918"/>
                    <a:pt x="7942" y="9002"/>
                  </a:cubicBezTo>
                  <a:cubicBezTo>
                    <a:pt x="7942" y="9097"/>
                    <a:pt x="8025" y="9168"/>
                    <a:pt x="8109" y="9168"/>
                  </a:cubicBezTo>
                  <a:lnTo>
                    <a:pt x="10490" y="9168"/>
                  </a:lnTo>
                  <a:lnTo>
                    <a:pt x="10490" y="10347"/>
                  </a:lnTo>
                  <a:cubicBezTo>
                    <a:pt x="10490" y="10431"/>
                    <a:pt x="10561" y="10502"/>
                    <a:pt x="10657" y="10502"/>
                  </a:cubicBezTo>
                  <a:lnTo>
                    <a:pt x="11383" y="10502"/>
                  </a:lnTo>
                  <a:cubicBezTo>
                    <a:pt x="11466" y="10502"/>
                    <a:pt x="11550" y="10431"/>
                    <a:pt x="11550" y="10347"/>
                  </a:cubicBezTo>
                  <a:lnTo>
                    <a:pt x="11550" y="4477"/>
                  </a:lnTo>
                  <a:cubicBezTo>
                    <a:pt x="11573" y="4192"/>
                    <a:pt x="11323" y="3954"/>
                    <a:pt x="11026" y="3954"/>
                  </a:cubicBezTo>
                  <a:cubicBezTo>
                    <a:pt x="10728" y="3954"/>
                    <a:pt x="10490" y="4192"/>
                    <a:pt x="10490" y="4489"/>
                  </a:cubicBezTo>
                  <a:lnTo>
                    <a:pt x="10490" y="4823"/>
                  </a:lnTo>
                  <a:lnTo>
                    <a:pt x="4156" y="4823"/>
                  </a:lnTo>
                  <a:cubicBezTo>
                    <a:pt x="4061" y="4823"/>
                    <a:pt x="3989" y="4894"/>
                    <a:pt x="3989" y="4989"/>
                  </a:cubicBezTo>
                  <a:lnTo>
                    <a:pt x="3989" y="5311"/>
                  </a:lnTo>
                  <a:lnTo>
                    <a:pt x="3275" y="5311"/>
                  </a:lnTo>
                  <a:cubicBezTo>
                    <a:pt x="3227" y="4787"/>
                    <a:pt x="3025" y="4311"/>
                    <a:pt x="2703" y="3930"/>
                  </a:cubicBezTo>
                  <a:lnTo>
                    <a:pt x="2703" y="882"/>
                  </a:lnTo>
                  <a:lnTo>
                    <a:pt x="3715" y="882"/>
                  </a:lnTo>
                  <a:lnTo>
                    <a:pt x="3715" y="1203"/>
                  </a:lnTo>
                  <a:lnTo>
                    <a:pt x="3203" y="1203"/>
                  </a:lnTo>
                  <a:cubicBezTo>
                    <a:pt x="3096" y="1203"/>
                    <a:pt x="3025" y="1298"/>
                    <a:pt x="3037" y="1394"/>
                  </a:cubicBezTo>
                  <a:lnTo>
                    <a:pt x="3156" y="2680"/>
                  </a:lnTo>
                  <a:cubicBezTo>
                    <a:pt x="3168" y="2882"/>
                    <a:pt x="3346" y="3037"/>
                    <a:pt x="3537" y="3037"/>
                  </a:cubicBezTo>
                  <a:lnTo>
                    <a:pt x="3715" y="3037"/>
                  </a:lnTo>
                  <a:lnTo>
                    <a:pt x="3715" y="3989"/>
                  </a:lnTo>
                  <a:cubicBezTo>
                    <a:pt x="3715" y="4073"/>
                    <a:pt x="3799" y="4156"/>
                    <a:pt x="3882" y="4156"/>
                  </a:cubicBezTo>
                  <a:cubicBezTo>
                    <a:pt x="3977" y="4156"/>
                    <a:pt x="4049" y="4073"/>
                    <a:pt x="4049" y="3989"/>
                  </a:cubicBezTo>
                  <a:lnTo>
                    <a:pt x="4049" y="3037"/>
                  </a:lnTo>
                  <a:lnTo>
                    <a:pt x="4227" y="3037"/>
                  </a:lnTo>
                  <a:cubicBezTo>
                    <a:pt x="4430" y="3037"/>
                    <a:pt x="4596" y="2882"/>
                    <a:pt x="4608" y="2680"/>
                  </a:cubicBezTo>
                  <a:lnTo>
                    <a:pt x="4727" y="1394"/>
                  </a:lnTo>
                  <a:cubicBezTo>
                    <a:pt x="4727" y="1358"/>
                    <a:pt x="4715" y="1310"/>
                    <a:pt x="4692" y="1263"/>
                  </a:cubicBezTo>
                  <a:cubicBezTo>
                    <a:pt x="4656" y="1239"/>
                    <a:pt x="4608" y="1203"/>
                    <a:pt x="4572" y="1203"/>
                  </a:cubicBezTo>
                  <a:lnTo>
                    <a:pt x="4049" y="1203"/>
                  </a:lnTo>
                  <a:lnTo>
                    <a:pt x="4049" y="882"/>
                  </a:lnTo>
                  <a:lnTo>
                    <a:pt x="4394" y="882"/>
                  </a:lnTo>
                  <a:cubicBezTo>
                    <a:pt x="4632" y="882"/>
                    <a:pt x="4823" y="679"/>
                    <a:pt x="4823" y="441"/>
                  </a:cubicBezTo>
                  <a:cubicBezTo>
                    <a:pt x="4823" y="203"/>
                    <a:pt x="4632" y="13"/>
                    <a:pt x="4394" y="13"/>
                  </a:cubicBezTo>
                  <a:lnTo>
                    <a:pt x="3632" y="13"/>
                  </a:lnTo>
                  <a:cubicBezTo>
                    <a:pt x="3537" y="13"/>
                    <a:pt x="3465" y="84"/>
                    <a:pt x="3465" y="179"/>
                  </a:cubicBezTo>
                  <a:cubicBezTo>
                    <a:pt x="3465" y="263"/>
                    <a:pt x="3537" y="346"/>
                    <a:pt x="3632" y="346"/>
                  </a:cubicBezTo>
                  <a:lnTo>
                    <a:pt x="4394" y="346"/>
                  </a:lnTo>
                  <a:cubicBezTo>
                    <a:pt x="4430" y="346"/>
                    <a:pt x="4477" y="382"/>
                    <a:pt x="4477" y="429"/>
                  </a:cubicBezTo>
                  <a:cubicBezTo>
                    <a:pt x="4477" y="477"/>
                    <a:pt x="4430" y="525"/>
                    <a:pt x="4394" y="525"/>
                  </a:cubicBezTo>
                  <a:lnTo>
                    <a:pt x="2525" y="525"/>
                  </a:lnTo>
                  <a:cubicBezTo>
                    <a:pt x="2441" y="525"/>
                    <a:pt x="2370" y="596"/>
                    <a:pt x="2370" y="679"/>
                  </a:cubicBezTo>
                  <a:lnTo>
                    <a:pt x="2370" y="3573"/>
                  </a:lnTo>
                  <a:cubicBezTo>
                    <a:pt x="2334" y="3561"/>
                    <a:pt x="2191" y="3442"/>
                    <a:pt x="2191" y="3442"/>
                  </a:cubicBezTo>
                  <a:lnTo>
                    <a:pt x="2191" y="477"/>
                  </a:lnTo>
                  <a:cubicBezTo>
                    <a:pt x="2191" y="406"/>
                    <a:pt x="2251" y="322"/>
                    <a:pt x="2334" y="322"/>
                  </a:cubicBezTo>
                  <a:lnTo>
                    <a:pt x="2870" y="322"/>
                  </a:lnTo>
                  <a:cubicBezTo>
                    <a:pt x="2965" y="322"/>
                    <a:pt x="3037" y="251"/>
                    <a:pt x="3037" y="167"/>
                  </a:cubicBezTo>
                  <a:cubicBezTo>
                    <a:pt x="3037" y="72"/>
                    <a:pt x="2965" y="1"/>
                    <a:pt x="2870" y="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3A3042-AE0D-75D6-8BD6-6619F0C6C4B4}"/>
                </a:ext>
              </a:extLst>
            </p:cNvPr>
            <p:cNvSpPr txBox="1"/>
            <p:nvPr/>
          </p:nvSpPr>
          <p:spPr>
            <a:xfrm>
              <a:off x="3329702" y="3853263"/>
              <a:ext cx="23277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Premature</a:t>
              </a:r>
            </a:p>
            <a:p>
              <a:pPr algn="ctr"/>
              <a:r>
                <a:rPr lang="en-US" sz="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Mortality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A60608-DB22-3F01-5E79-75E13D90115A}"/>
              </a:ext>
            </a:extLst>
          </p:cNvPr>
          <p:cNvGrpSpPr/>
          <p:nvPr/>
        </p:nvGrpSpPr>
        <p:grpSpPr>
          <a:xfrm>
            <a:off x="5799121" y="3097160"/>
            <a:ext cx="2327710" cy="1076100"/>
            <a:chOff x="5799121" y="3097160"/>
            <a:chExt cx="2327710" cy="1076100"/>
          </a:xfrm>
        </p:grpSpPr>
        <p:grpSp>
          <p:nvGrpSpPr>
            <p:cNvPr id="18" name="Google Shape;11224;p80">
              <a:extLst>
                <a:ext uri="{FF2B5EF4-FFF2-40B4-BE49-F238E27FC236}">
                  <a16:creationId xmlns:a16="http://schemas.microsoft.com/office/drawing/2014/main" id="{97AF646E-4301-D86D-355D-0A30D8DC7697}"/>
                </a:ext>
              </a:extLst>
            </p:cNvPr>
            <p:cNvGrpSpPr/>
            <p:nvPr/>
          </p:nvGrpSpPr>
          <p:grpSpPr>
            <a:xfrm>
              <a:off x="6650064" y="3097160"/>
              <a:ext cx="626494" cy="621990"/>
              <a:chOff x="1952836" y="3680964"/>
              <a:chExt cx="357720" cy="355148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19" name="Google Shape;11225;p80">
                <a:extLst>
                  <a:ext uri="{FF2B5EF4-FFF2-40B4-BE49-F238E27FC236}">
                    <a16:creationId xmlns:a16="http://schemas.microsoft.com/office/drawing/2014/main" id="{A22B9F7E-307B-E67A-3D58-66E927D22625}"/>
                  </a:ext>
                </a:extLst>
              </p:cNvPr>
              <p:cNvSpPr/>
              <p:nvPr/>
            </p:nvSpPr>
            <p:spPr>
              <a:xfrm>
                <a:off x="2054166" y="3814144"/>
                <a:ext cx="38233" cy="49188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49" extrusionOk="0">
                    <a:moveTo>
                      <a:pt x="596" y="0"/>
                    </a:moveTo>
                    <a:cubicBezTo>
                      <a:pt x="275" y="0"/>
                      <a:pt x="1" y="274"/>
                      <a:pt x="1" y="596"/>
                    </a:cubicBezTo>
                    <a:lnTo>
                      <a:pt x="1" y="953"/>
                    </a:lnTo>
                    <a:cubicBezTo>
                      <a:pt x="1" y="1286"/>
                      <a:pt x="275" y="1548"/>
                      <a:pt x="596" y="1548"/>
                    </a:cubicBezTo>
                    <a:cubicBezTo>
                      <a:pt x="929" y="1548"/>
                      <a:pt x="1191" y="1286"/>
                      <a:pt x="1191" y="953"/>
                    </a:cubicBezTo>
                    <a:lnTo>
                      <a:pt x="1191" y="691"/>
                    </a:lnTo>
                    <a:cubicBezTo>
                      <a:pt x="1203" y="596"/>
                      <a:pt x="1120" y="524"/>
                      <a:pt x="1037" y="524"/>
                    </a:cubicBezTo>
                    <a:cubicBezTo>
                      <a:pt x="941" y="524"/>
                      <a:pt x="870" y="596"/>
                      <a:pt x="870" y="691"/>
                    </a:cubicBezTo>
                    <a:lnTo>
                      <a:pt x="870" y="953"/>
                    </a:lnTo>
                    <a:cubicBezTo>
                      <a:pt x="870" y="1108"/>
                      <a:pt x="751" y="1227"/>
                      <a:pt x="596" y="1227"/>
                    </a:cubicBezTo>
                    <a:cubicBezTo>
                      <a:pt x="453" y="1227"/>
                      <a:pt x="334" y="1108"/>
                      <a:pt x="334" y="953"/>
                    </a:cubicBezTo>
                    <a:lnTo>
                      <a:pt x="334" y="596"/>
                    </a:lnTo>
                    <a:cubicBezTo>
                      <a:pt x="334" y="453"/>
                      <a:pt x="453" y="334"/>
                      <a:pt x="596" y="334"/>
                    </a:cubicBezTo>
                    <a:cubicBezTo>
                      <a:pt x="691" y="334"/>
                      <a:pt x="763" y="262"/>
                      <a:pt x="763" y="167"/>
                    </a:cubicBezTo>
                    <a:cubicBezTo>
                      <a:pt x="763" y="84"/>
                      <a:pt x="691" y="0"/>
                      <a:pt x="5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20" name="Google Shape;11226;p80">
                <a:extLst>
                  <a:ext uri="{FF2B5EF4-FFF2-40B4-BE49-F238E27FC236}">
                    <a16:creationId xmlns:a16="http://schemas.microsoft.com/office/drawing/2014/main" id="{8B1B5DE5-8967-6689-D064-29CB7F73CB7E}"/>
                  </a:ext>
                </a:extLst>
              </p:cNvPr>
              <p:cNvSpPr/>
              <p:nvPr/>
            </p:nvSpPr>
            <p:spPr>
              <a:xfrm>
                <a:off x="2170992" y="3814144"/>
                <a:ext cx="37852" cy="49188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549" extrusionOk="0">
                    <a:moveTo>
                      <a:pt x="596" y="0"/>
                    </a:moveTo>
                    <a:cubicBezTo>
                      <a:pt x="275" y="0"/>
                      <a:pt x="1" y="274"/>
                      <a:pt x="1" y="596"/>
                    </a:cubicBezTo>
                    <a:lnTo>
                      <a:pt x="1" y="953"/>
                    </a:lnTo>
                    <a:cubicBezTo>
                      <a:pt x="1" y="1286"/>
                      <a:pt x="275" y="1548"/>
                      <a:pt x="596" y="1548"/>
                    </a:cubicBezTo>
                    <a:cubicBezTo>
                      <a:pt x="929" y="1548"/>
                      <a:pt x="1191" y="1286"/>
                      <a:pt x="1191" y="953"/>
                    </a:cubicBezTo>
                    <a:lnTo>
                      <a:pt x="1191" y="691"/>
                    </a:lnTo>
                    <a:cubicBezTo>
                      <a:pt x="1191" y="596"/>
                      <a:pt x="1120" y="524"/>
                      <a:pt x="1037" y="524"/>
                    </a:cubicBezTo>
                    <a:cubicBezTo>
                      <a:pt x="941" y="524"/>
                      <a:pt x="870" y="596"/>
                      <a:pt x="870" y="691"/>
                    </a:cubicBezTo>
                    <a:lnTo>
                      <a:pt x="870" y="953"/>
                    </a:lnTo>
                    <a:cubicBezTo>
                      <a:pt x="870" y="1108"/>
                      <a:pt x="751" y="1227"/>
                      <a:pt x="596" y="1227"/>
                    </a:cubicBezTo>
                    <a:cubicBezTo>
                      <a:pt x="453" y="1227"/>
                      <a:pt x="334" y="1108"/>
                      <a:pt x="334" y="953"/>
                    </a:cubicBezTo>
                    <a:lnTo>
                      <a:pt x="334" y="596"/>
                    </a:lnTo>
                    <a:cubicBezTo>
                      <a:pt x="334" y="453"/>
                      <a:pt x="453" y="334"/>
                      <a:pt x="596" y="334"/>
                    </a:cubicBezTo>
                    <a:cubicBezTo>
                      <a:pt x="691" y="334"/>
                      <a:pt x="763" y="262"/>
                      <a:pt x="763" y="167"/>
                    </a:cubicBezTo>
                    <a:cubicBezTo>
                      <a:pt x="763" y="84"/>
                      <a:pt x="691" y="0"/>
                      <a:pt x="5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21" name="Google Shape;11227;p80">
                <a:extLst>
                  <a:ext uri="{FF2B5EF4-FFF2-40B4-BE49-F238E27FC236}">
                    <a16:creationId xmlns:a16="http://schemas.microsoft.com/office/drawing/2014/main" id="{A6279512-1869-687A-F2A1-698434DBF88A}"/>
                  </a:ext>
                </a:extLst>
              </p:cNvPr>
              <p:cNvSpPr/>
              <p:nvPr/>
            </p:nvSpPr>
            <p:spPr>
              <a:xfrm>
                <a:off x="2070043" y="3908647"/>
                <a:ext cx="122924" cy="3331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049" extrusionOk="0">
                    <a:moveTo>
                      <a:pt x="1930" y="1"/>
                    </a:moveTo>
                    <a:cubicBezTo>
                      <a:pt x="1191" y="1"/>
                      <a:pt x="489" y="287"/>
                      <a:pt x="60" y="763"/>
                    </a:cubicBezTo>
                    <a:cubicBezTo>
                      <a:pt x="1" y="822"/>
                      <a:pt x="1" y="930"/>
                      <a:pt x="72" y="1001"/>
                    </a:cubicBezTo>
                    <a:cubicBezTo>
                      <a:pt x="101" y="1029"/>
                      <a:pt x="140" y="1044"/>
                      <a:pt x="181" y="1044"/>
                    </a:cubicBezTo>
                    <a:cubicBezTo>
                      <a:pt x="226" y="1044"/>
                      <a:pt x="273" y="1026"/>
                      <a:pt x="310" y="989"/>
                    </a:cubicBezTo>
                    <a:cubicBezTo>
                      <a:pt x="679" y="584"/>
                      <a:pt x="1299" y="334"/>
                      <a:pt x="1953" y="334"/>
                    </a:cubicBezTo>
                    <a:cubicBezTo>
                      <a:pt x="2596" y="334"/>
                      <a:pt x="3215" y="572"/>
                      <a:pt x="3585" y="989"/>
                    </a:cubicBezTo>
                    <a:cubicBezTo>
                      <a:pt x="3620" y="1013"/>
                      <a:pt x="3656" y="1049"/>
                      <a:pt x="3704" y="1049"/>
                    </a:cubicBezTo>
                    <a:cubicBezTo>
                      <a:pt x="3751" y="1049"/>
                      <a:pt x="3775" y="1037"/>
                      <a:pt x="3811" y="1001"/>
                    </a:cubicBezTo>
                    <a:cubicBezTo>
                      <a:pt x="3870" y="930"/>
                      <a:pt x="3870" y="822"/>
                      <a:pt x="3811" y="763"/>
                    </a:cubicBezTo>
                    <a:cubicBezTo>
                      <a:pt x="3382" y="287"/>
                      <a:pt x="2680" y="1"/>
                      <a:pt x="19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22" name="Google Shape;11228;p80">
                <a:extLst>
                  <a:ext uri="{FF2B5EF4-FFF2-40B4-BE49-F238E27FC236}">
                    <a16:creationId xmlns:a16="http://schemas.microsoft.com/office/drawing/2014/main" id="{F40B9791-394B-32B2-C909-FC00A7F0AACA}"/>
                  </a:ext>
                </a:extLst>
              </p:cNvPr>
              <p:cNvSpPr/>
              <p:nvPr/>
            </p:nvSpPr>
            <p:spPr>
              <a:xfrm>
                <a:off x="1952836" y="3680964"/>
                <a:ext cx="298338" cy="296528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9338" extrusionOk="0">
                    <a:moveTo>
                      <a:pt x="5654" y="0"/>
                    </a:moveTo>
                    <a:cubicBezTo>
                      <a:pt x="5591" y="0"/>
                      <a:pt x="5528" y="1"/>
                      <a:pt x="5466" y="3"/>
                    </a:cubicBezTo>
                    <a:cubicBezTo>
                      <a:pt x="4037" y="51"/>
                      <a:pt x="2692" y="622"/>
                      <a:pt x="1680" y="1634"/>
                    </a:cubicBezTo>
                    <a:cubicBezTo>
                      <a:pt x="668" y="2646"/>
                      <a:pt x="84" y="3992"/>
                      <a:pt x="48" y="5421"/>
                    </a:cubicBezTo>
                    <a:cubicBezTo>
                      <a:pt x="1" y="6849"/>
                      <a:pt x="489" y="8219"/>
                      <a:pt x="1430" y="9278"/>
                    </a:cubicBezTo>
                    <a:cubicBezTo>
                      <a:pt x="1453" y="9302"/>
                      <a:pt x="1501" y="9338"/>
                      <a:pt x="1549" y="9338"/>
                    </a:cubicBezTo>
                    <a:cubicBezTo>
                      <a:pt x="1596" y="9338"/>
                      <a:pt x="1620" y="9314"/>
                      <a:pt x="1656" y="9290"/>
                    </a:cubicBezTo>
                    <a:cubicBezTo>
                      <a:pt x="1727" y="9231"/>
                      <a:pt x="1727" y="9123"/>
                      <a:pt x="1668" y="9052"/>
                    </a:cubicBezTo>
                    <a:cubicBezTo>
                      <a:pt x="787" y="8052"/>
                      <a:pt x="310" y="6754"/>
                      <a:pt x="358" y="5421"/>
                    </a:cubicBezTo>
                    <a:cubicBezTo>
                      <a:pt x="406" y="4075"/>
                      <a:pt x="941" y="2813"/>
                      <a:pt x="1894" y="1861"/>
                    </a:cubicBezTo>
                    <a:cubicBezTo>
                      <a:pt x="2846" y="908"/>
                      <a:pt x="4108" y="360"/>
                      <a:pt x="5442" y="325"/>
                    </a:cubicBezTo>
                    <a:cubicBezTo>
                      <a:pt x="5489" y="323"/>
                      <a:pt x="5536" y="323"/>
                      <a:pt x="5583" y="323"/>
                    </a:cubicBezTo>
                    <a:cubicBezTo>
                      <a:pt x="6878" y="323"/>
                      <a:pt x="8120" y="796"/>
                      <a:pt x="9073" y="1634"/>
                    </a:cubicBezTo>
                    <a:cubicBezTo>
                      <a:pt x="9113" y="1663"/>
                      <a:pt x="9156" y="1678"/>
                      <a:pt x="9196" y="1678"/>
                    </a:cubicBezTo>
                    <a:cubicBezTo>
                      <a:pt x="9239" y="1678"/>
                      <a:pt x="9280" y="1660"/>
                      <a:pt x="9312" y="1623"/>
                    </a:cubicBezTo>
                    <a:cubicBezTo>
                      <a:pt x="9395" y="1551"/>
                      <a:pt x="9395" y="1444"/>
                      <a:pt x="9312" y="1384"/>
                    </a:cubicBezTo>
                    <a:cubicBezTo>
                      <a:pt x="8288" y="486"/>
                      <a:pt x="6992" y="0"/>
                      <a:pt x="56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  <p:sp>
            <p:nvSpPr>
              <p:cNvPr id="23" name="Google Shape;11229;p80">
                <a:extLst>
                  <a:ext uri="{FF2B5EF4-FFF2-40B4-BE49-F238E27FC236}">
                    <a16:creationId xmlns:a16="http://schemas.microsoft.com/office/drawing/2014/main" id="{BF50130A-5C22-4662-30A1-F8EB8539EAFF}"/>
                  </a:ext>
                </a:extLst>
              </p:cNvPr>
              <p:cNvSpPr/>
              <p:nvPr/>
            </p:nvSpPr>
            <p:spPr>
              <a:xfrm>
                <a:off x="2012217" y="3739075"/>
                <a:ext cx="298338" cy="297036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9354" extrusionOk="0">
                    <a:moveTo>
                      <a:pt x="7840" y="1"/>
                    </a:moveTo>
                    <a:cubicBezTo>
                      <a:pt x="7800" y="1"/>
                      <a:pt x="7760" y="15"/>
                      <a:pt x="7727" y="43"/>
                    </a:cubicBezTo>
                    <a:cubicBezTo>
                      <a:pt x="7656" y="102"/>
                      <a:pt x="7656" y="209"/>
                      <a:pt x="7715" y="281"/>
                    </a:cubicBezTo>
                    <a:cubicBezTo>
                      <a:pt x="8585" y="1281"/>
                      <a:pt x="9073" y="2579"/>
                      <a:pt x="9025" y="3912"/>
                    </a:cubicBezTo>
                    <a:cubicBezTo>
                      <a:pt x="8977" y="5257"/>
                      <a:pt x="8442" y="6520"/>
                      <a:pt x="7489" y="7472"/>
                    </a:cubicBezTo>
                    <a:cubicBezTo>
                      <a:pt x="6537" y="8425"/>
                      <a:pt x="5275" y="8972"/>
                      <a:pt x="3929" y="9008"/>
                    </a:cubicBezTo>
                    <a:cubicBezTo>
                      <a:pt x="3881" y="9009"/>
                      <a:pt x="3834" y="9010"/>
                      <a:pt x="3786" y="9010"/>
                    </a:cubicBezTo>
                    <a:cubicBezTo>
                      <a:pt x="2503" y="9010"/>
                      <a:pt x="1262" y="8548"/>
                      <a:pt x="298" y="7698"/>
                    </a:cubicBezTo>
                    <a:cubicBezTo>
                      <a:pt x="264" y="7670"/>
                      <a:pt x="221" y="7655"/>
                      <a:pt x="180" y="7655"/>
                    </a:cubicBezTo>
                    <a:cubicBezTo>
                      <a:pt x="135" y="7655"/>
                      <a:pt x="91" y="7673"/>
                      <a:pt x="60" y="7710"/>
                    </a:cubicBezTo>
                    <a:cubicBezTo>
                      <a:pt x="0" y="7782"/>
                      <a:pt x="0" y="7889"/>
                      <a:pt x="83" y="7948"/>
                    </a:cubicBezTo>
                    <a:cubicBezTo>
                      <a:pt x="1107" y="8853"/>
                      <a:pt x="2405" y="9353"/>
                      <a:pt x="3774" y="9353"/>
                    </a:cubicBezTo>
                    <a:lnTo>
                      <a:pt x="3929" y="9353"/>
                    </a:lnTo>
                    <a:cubicBezTo>
                      <a:pt x="5358" y="9306"/>
                      <a:pt x="6703" y="8722"/>
                      <a:pt x="7715" y="7710"/>
                    </a:cubicBezTo>
                    <a:cubicBezTo>
                      <a:pt x="8727" y="6698"/>
                      <a:pt x="9311" y="5365"/>
                      <a:pt x="9347" y="3936"/>
                    </a:cubicBezTo>
                    <a:cubicBezTo>
                      <a:pt x="9394" y="2507"/>
                      <a:pt x="8906" y="1126"/>
                      <a:pt x="7965" y="66"/>
                    </a:cubicBezTo>
                    <a:cubicBezTo>
                      <a:pt x="7933" y="21"/>
                      <a:pt x="7887" y="1"/>
                      <a:pt x="78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0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AF2342-1454-2A3E-0827-F7482C746603}"/>
                </a:ext>
              </a:extLst>
            </p:cNvPr>
            <p:cNvSpPr txBox="1"/>
            <p:nvPr/>
          </p:nvSpPr>
          <p:spPr>
            <a:xfrm>
              <a:off x="5799121" y="3850095"/>
              <a:ext cx="23277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Suicides</a:t>
              </a:r>
              <a:endParaRPr lang="en-HK" sz="15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CA73A91-E146-29AF-8C34-028F5AFB61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1B7FF-EC05-38F5-0D0C-AAF3CA8DB21D}"/>
              </a:ext>
            </a:extLst>
          </p:cNvPr>
          <p:cNvSpPr txBox="1"/>
          <p:nvPr/>
        </p:nvSpPr>
        <p:spPr>
          <a:xfrm>
            <a:off x="1788003" y="4804553"/>
            <a:ext cx="5099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[3] World Health Organization, “World mental health report. Transforming mental health for all,” 2022.</a:t>
            </a:r>
          </a:p>
          <a:p>
            <a:pPr algn="ctr"/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48B47-9491-4D79-3D84-8FF8171A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Self-care is an Effective Intervention Measure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52823F-C0B5-475C-8385-F950213359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8</a:t>
            </a:fld>
            <a:endParaRPr lang="en-HK"/>
          </a:p>
        </p:txBody>
      </p:sp>
      <p:pic>
        <p:nvPicPr>
          <p:cNvPr id="7" name="Picture 6" descr="A person standing in a park with her arms outstretched&#10;&#10;Description automatically generated">
            <a:extLst>
              <a:ext uri="{FF2B5EF4-FFF2-40B4-BE49-F238E27FC236}">
                <a16:creationId xmlns:a16="http://schemas.microsoft.com/office/drawing/2014/main" id="{AEEC4625-2439-52B4-BCB0-F1CB56A8C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475" y="1351900"/>
            <a:ext cx="1898141" cy="1265230"/>
          </a:xfrm>
          <a:prstGeom prst="rect">
            <a:avLst/>
          </a:prstGeom>
        </p:spPr>
      </p:pic>
      <p:pic>
        <p:nvPicPr>
          <p:cNvPr id="9" name="Picture 8" descr="A person stretching on the floor&#10;&#10;Description automatically generated">
            <a:extLst>
              <a:ext uri="{FF2B5EF4-FFF2-40B4-BE49-F238E27FC236}">
                <a16:creationId xmlns:a16="http://schemas.microsoft.com/office/drawing/2014/main" id="{153F7073-D0A0-86AE-F3BB-FFAE398C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995" y="1351900"/>
            <a:ext cx="1898141" cy="1265427"/>
          </a:xfrm>
          <a:prstGeom prst="rect">
            <a:avLst/>
          </a:prstGeom>
        </p:spPr>
      </p:pic>
      <p:pic>
        <p:nvPicPr>
          <p:cNvPr id="11" name="Picture 10" descr="A person in a white shirt&#10;&#10;Description automatically generated">
            <a:extLst>
              <a:ext uri="{FF2B5EF4-FFF2-40B4-BE49-F238E27FC236}">
                <a16:creationId xmlns:a16="http://schemas.microsoft.com/office/drawing/2014/main" id="{9ADDE54D-FA52-78FB-47FC-DE3C748B4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76" y="1351900"/>
            <a:ext cx="1898320" cy="1265230"/>
          </a:xfrm>
          <a:prstGeom prst="rect">
            <a:avLst/>
          </a:prstGeom>
        </p:spPr>
      </p:pic>
      <p:pic>
        <p:nvPicPr>
          <p:cNvPr id="13" name="Picture 12" descr="Two women in white dresses in a field&#10;&#10;Description automatically generated">
            <a:extLst>
              <a:ext uri="{FF2B5EF4-FFF2-40B4-BE49-F238E27FC236}">
                <a16:creationId xmlns:a16="http://schemas.microsoft.com/office/drawing/2014/main" id="{6C8B93DA-7F19-E65C-3AB5-C17C051F6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516" y="1352019"/>
            <a:ext cx="1898141" cy="12651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BB88E23-8E5B-8AB0-1F57-F62213BCC1DD}"/>
              </a:ext>
            </a:extLst>
          </p:cNvPr>
          <p:cNvGrpSpPr/>
          <p:nvPr/>
        </p:nvGrpSpPr>
        <p:grpSpPr>
          <a:xfrm>
            <a:off x="1940604" y="2987030"/>
            <a:ext cx="5452711" cy="1072702"/>
            <a:chOff x="1940604" y="2987030"/>
            <a:chExt cx="5452711" cy="107270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595CD6-5270-F56E-BFED-FE414B97619A}"/>
                </a:ext>
              </a:extLst>
            </p:cNvPr>
            <p:cNvSpPr txBox="1"/>
            <p:nvPr/>
          </p:nvSpPr>
          <p:spPr>
            <a:xfrm>
              <a:off x="2429033" y="3648555"/>
              <a:ext cx="496428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Can be </a:t>
              </a:r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as effective as</a:t>
              </a:r>
              <a:r>
                <a:rPr lang="en-US" sz="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face-to-face </a:t>
              </a:r>
              <a:r>
                <a:rPr lang="en-US" sz="15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consultations</a:t>
              </a:r>
              <a:r>
                <a:rPr lang="en-US" sz="15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. </a:t>
              </a:r>
              <a:r>
                <a:rPr lang="en-US" sz="1500" baseline="300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[4]</a:t>
              </a:r>
              <a:endParaRPr lang="en-HK" sz="1500" baseline="300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15" name="Google Shape;3513;p74">
              <a:extLst>
                <a:ext uri="{FF2B5EF4-FFF2-40B4-BE49-F238E27FC236}">
                  <a16:creationId xmlns:a16="http://schemas.microsoft.com/office/drawing/2014/main" id="{6D40DE7E-9750-7879-5939-C0CD1375FC47}"/>
                </a:ext>
              </a:extLst>
            </p:cNvPr>
            <p:cNvGrpSpPr/>
            <p:nvPr/>
          </p:nvGrpSpPr>
          <p:grpSpPr>
            <a:xfrm rot="5400000">
              <a:off x="4357104" y="3019271"/>
              <a:ext cx="429792" cy="365310"/>
              <a:chOff x="4660325" y="1866850"/>
              <a:chExt cx="68350" cy="58100"/>
            </a:xfrm>
          </p:grpSpPr>
          <p:sp>
            <p:nvSpPr>
              <p:cNvPr id="16" name="Google Shape;3514;p74">
                <a:extLst>
                  <a:ext uri="{FF2B5EF4-FFF2-40B4-BE49-F238E27FC236}">
                    <a16:creationId xmlns:a16="http://schemas.microsoft.com/office/drawing/2014/main" id="{A256E1E5-C665-3F0D-DAFB-F247A477DE5A}"/>
                  </a:ext>
                </a:extLst>
              </p:cNvPr>
              <p:cNvSpPr/>
              <p:nvPr/>
            </p:nvSpPr>
            <p:spPr>
              <a:xfrm>
                <a:off x="4660325" y="1866850"/>
                <a:ext cx="37700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324" extrusionOk="0">
                    <a:moveTo>
                      <a:pt x="346" y="1"/>
                    </a:moveTo>
                    <a:lnTo>
                      <a:pt x="0" y="354"/>
                    </a:lnTo>
                    <a:lnTo>
                      <a:pt x="815" y="1162"/>
                    </a:lnTo>
                    <a:lnTo>
                      <a:pt x="0" y="1977"/>
                    </a:lnTo>
                    <a:lnTo>
                      <a:pt x="346" y="2323"/>
                    </a:lnTo>
                    <a:lnTo>
                      <a:pt x="1508" y="1162"/>
                    </a:lnTo>
                    <a:lnTo>
                      <a:pt x="346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515;p74">
                <a:extLst>
                  <a:ext uri="{FF2B5EF4-FFF2-40B4-BE49-F238E27FC236}">
                    <a16:creationId xmlns:a16="http://schemas.microsoft.com/office/drawing/2014/main" id="{8956F8D8-B0E7-5089-DC3B-6022A34AC4A2}"/>
                  </a:ext>
                </a:extLst>
              </p:cNvPr>
              <p:cNvSpPr/>
              <p:nvPr/>
            </p:nvSpPr>
            <p:spPr>
              <a:xfrm>
                <a:off x="4690975" y="1866850"/>
                <a:ext cx="37700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324" extrusionOk="0">
                    <a:moveTo>
                      <a:pt x="346" y="1"/>
                    </a:moveTo>
                    <a:lnTo>
                      <a:pt x="0" y="354"/>
                    </a:lnTo>
                    <a:lnTo>
                      <a:pt x="808" y="1162"/>
                    </a:lnTo>
                    <a:lnTo>
                      <a:pt x="0" y="1977"/>
                    </a:lnTo>
                    <a:lnTo>
                      <a:pt x="346" y="2323"/>
                    </a:lnTo>
                    <a:lnTo>
                      <a:pt x="1508" y="1162"/>
                    </a:lnTo>
                    <a:lnTo>
                      <a:pt x="346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13009;p83">
              <a:extLst>
                <a:ext uri="{FF2B5EF4-FFF2-40B4-BE49-F238E27FC236}">
                  <a16:creationId xmlns:a16="http://schemas.microsoft.com/office/drawing/2014/main" id="{591E0676-E8CC-FFDB-A421-A6759375D459}"/>
                </a:ext>
              </a:extLst>
            </p:cNvPr>
            <p:cNvSpPr/>
            <p:nvPr/>
          </p:nvSpPr>
          <p:spPr>
            <a:xfrm>
              <a:off x="1940604" y="3545153"/>
              <a:ext cx="513500" cy="514579"/>
            </a:xfrm>
            <a:custGeom>
              <a:avLst/>
              <a:gdLst/>
              <a:ahLst/>
              <a:cxnLst/>
              <a:rect l="l" t="t" r="r" b="b"/>
              <a:pathLst>
                <a:path w="11419" h="11443" extrusionOk="0">
                  <a:moveTo>
                    <a:pt x="4644" y="3560"/>
                  </a:moveTo>
                  <a:lnTo>
                    <a:pt x="4727" y="3655"/>
                  </a:lnTo>
                  <a:lnTo>
                    <a:pt x="4132" y="4263"/>
                  </a:lnTo>
                  <a:cubicBezTo>
                    <a:pt x="3989" y="4084"/>
                    <a:pt x="3965" y="3834"/>
                    <a:pt x="4108" y="3655"/>
                  </a:cubicBezTo>
                  <a:lnTo>
                    <a:pt x="4120" y="3655"/>
                  </a:lnTo>
                  <a:cubicBezTo>
                    <a:pt x="4298" y="3655"/>
                    <a:pt x="4465" y="3620"/>
                    <a:pt x="4644" y="3560"/>
                  </a:cubicBezTo>
                  <a:close/>
                  <a:moveTo>
                    <a:pt x="8751" y="5739"/>
                  </a:moveTo>
                  <a:lnTo>
                    <a:pt x="8918" y="5906"/>
                  </a:lnTo>
                  <a:cubicBezTo>
                    <a:pt x="8944" y="5932"/>
                    <a:pt x="8994" y="5951"/>
                    <a:pt x="9043" y="5951"/>
                  </a:cubicBezTo>
                  <a:cubicBezTo>
                    <a:pt x="9061" y="5951"/>
                    <a:pt x="9080" y="5948"/>
                    <a:pt x="9097" y="5941"/>
                  </a:cubicBezTo>
                  <a:cubicBezTo>
                    <a:pt x="9275" y="5894"/>
                    <a:pt x="9430" y="5858"/>
                    <a:pt x="9597" y="5846"/>
                  </a:cubicBezTo>
                  <a:lnTo>
                    <a:pt x="9704" y="5858"/>
                  </a:lnTo>
                  <a:cubicBezTo>
                    <a:pt x="10478" y="5918"/>
                    <a:pt x="11073" y="6561"/>
                    <a:pt x="11073" y="7335"/>
                  </a:cubicBezTo>
                  <a:cubicBezTo>
                    <a:pt x="11085" y="7454"/>
                    <a:pt x="11073" y="7585"/>
                    <a:pt x="11025" y="7716"/>
                  </a:cubicBezTo>
                  <a:lnTo>
                    <a:pt x="10121" y="6811"/>
                  </a:lnTo>
                  <a:cubicBezTo>
                    <a:pt x="10061" y="6739"/>
                    <a:pt x="9966" y="6692"/>
                    <a:pt x="9870" y="6644"/>
                  </a:cubicBezTo>
                  <a:cubicBezTo>
                    <a:pt x="9787" y="6620"/>
                    <a:pt x="9704" y="6608"/>
                    <a:pt x="9609" y="6608"/>
                  </a:cubicBezTo>
                  <a:cubicBezTo>
                    <a:pt x="9418" y="6608"/>
                    <a:pt x="9239" y="6680"/>
                    <a:pt x="9108" y="6811"/>
                  </a:cubicBezTo>
                  <a:cubicBezTo>
                    <a:pt x="8918" y="7001"/>
                    <a:pt x="8858" y="7299"/>
                    <a:pt x="8942" y="7573"/>
                  </a:cubicBezTo>
                  <a:cubicBezTo>
                    <a:pt x="8978" y="7680"/>
                    <a:pt x="9037" y="7763"/>
                    <a:pt x="9108" y="7823"/>
                  </a:cubicBezTo>
                  <a:lnTo>
                    <a:pt x="10013" y="8728"/>
                  </a:lnTo>
                  <a:cubicBezTo>
                    <a:pt x="9882" y="8775"/>
                    <a:pt x="9751" y="8787"/>
                    <a:pt x="9609" y="8787"/>
                  </a:cubicBezTo>
                  <a:cubicBezTo>
                    <a:pt x="8835" y="8787"/>
                    <a:pt x="8204" y="8180"/>
                    <a:pt x="8156" y="7418"/>
                  </a:cubicBezTo>
                  <a:lnTo>
                    <a:pt x="8144" y="7323"/>
                  </a:lnTo>
                  <a:cubicBezTo>
                    <a:pt x="8144" y="7156"/>
                    <a:pt x="8168" y="6977"/>
                    <a:pt x="8227" y="6811"/>
                  </a:cubicBezTo>
                  <a:cubicBezTo>
                    <a:pt x="8263" y="6751"/>
                    <a:pt x="8239" y="6680"/>
                    <a:pt x="8180" y="6632"/>
                  </a:cubicBezTo>
                  <a:lnTo>
                    <a:pt x="8025" y="6465"/>
                  </a:lnTo>
                  <a:lnTo>
                    <a:pt x="8751" y="5739"/>
                  </a:lnTo>
                  <a:close/>
                  <a:moveTo>
                    <a:pt x="2393" y="6537"/>
                  </a:moveTo>
                  <a:lnTo>
                    <a:pt x="2751" y="6894"/>
                  </a:lnTo>
                  <a:lnTo>
                    <a:pt x="4632" y="8775"/>
                  </a:lnTo>
                  <a:lnTo>
                    <a:pt x="4894" y="9037"/>
                  </a:lnTo>
                  <a:lnTo>
                    <a:pt x="4358" y="9573"/>
                  </a:lnTo>
                  <a:lnTo>
                    <a:pt x="1858" y="7084"/>
                  </a:lnTo>
                  <a:lnTo>
                    <a:pt x="2393" y="6537"/>
                  </a:lnTo>
                  <a:close/>
                  <a:moveTo>
                    <a:pt x="4155" y="0"/>
                  </a:moveTo>
                  <a:cubicBezTo>
                    <a:pt x="3882" y="0"/>
                    <a:pt x="3632" y="60"/>
                    <a:pt x="3382" y="179"/>
                  </a:cubicBezTo>
                  <a:cubicBezTo>
                    <a:pt x="3334" y="203"/>
                    <a:pt x="3286" y="250"/>
                    <a:pt x="3286" y="298"/>
                  </a:cubicBezTo>
                  <a:cubicBezTo>
                    <a:pt x="3274" y="357"/>
                    <a:pt x="3298" y="393"/>
                    <a:pt x="3334" y="441"/>
                  </a:cubicBezTo>
                  <a:lnTo>
                    <a:pt x="4417" y="1524"/>
                  </a:lnTo>
                  <a:cubicBezTo>
                    <a:pt x="4453" y="1560"/>
                    <a:pt x="4477" y="1608"/>
                    <a:pt x="4513" y="1667"/>
                  </a:cubicBezTo>
                  <a:cubicBezTo>
                    <a:pt x="4548" y="1810"/>
                    <a:pt x="4525" y="1965"/>
                    <a:pt x="4417" y="2060"/>
                  </a:cubicBezTo>
                  <a:cubicBezTo>
                    <a:pt x="4346" y="2143"/>
                    <a:pt x="4251" y="2167"/>
                    <a:pt x="4155" y="2167"/>
                  </a:cubicBezTo>
                  <a:cubicBezTo>
                    <a:pt x="4108" y="2167"/>
                    <a:pt x="4060" y="2155"/>
                    <a:pt x="4013" y="2143"/>
                  </a:cubicBezTo>
                  <a:cubicBezTo>
                    <a:pt x="3953" y="2108"/>
                    <a:pt x="3917" y="2096"/>
                    <a:pt x="3882" y="2048"/>
                  </a:cubicBezTo>
                  <a:lnTo>
                    <a:pt x="2798" y="965"/>
                  </a:lnTo>
                  <a:cubicBezTo>
                    <a:pt x="2762" y="928"/>
                    <a:pt x="2725" y="913"/>
                    <a:pt x="2684" y="913"/>
                  </a:cubicBezTo>
                  <a:cubicBezTo>
                    <a:pt x="2671" y="913"/>
                    <a:pt x="2657" y="914"/>
                    <a:pt x="2643" y="917"/>
                  </a:cubicBezTo>
                  <a:cubicBezTo>
                    <a:pt x="2584" y="929"/>
                    <a:pt x="2548" y="965"/>
                    <a:pt x="2524" y="1012"/>
                  </a:cubicBezTo>
                  <a:cubicBezTo>
                    <a:pt x="2405" y="1262"/>
                    <a:pt x="2346" y="1512"/>
                    <a:pt x="2346" y="1786"/>
                  </a:cubicBezTo>
                  <a:cubicBezTo>
                    <a:pt x="2346" y="2239"/>
                    <a:pt x="2524" y="2679"/>
                    <a:pt x="2846" y="3013"/>
                  </a:cubicBezTo>
                  <a:cubicBezTo>
                    <a:pt x="3096" y="3286"/>
                    <a:pt x="3417" y="3465"/>
                    <a:pt x="3798" y="3548"/>
                  </a:cubicBezTo>
                  <a:cubicBezTo>
                    <a:pt x="3655" y="3846"/>
                    <a:pt x="3715" y="4203"/>
                    <a:pt x="3941" y="4465"/>
                  </a:cubicBezTo>
                  <a:lnTo>
                    <a:pt x="3560" y="4846"/>
                  </a:lnTo>
                  <a:cubicBezTo>
                    <a:pt x="3405" y="5001"/>
                    <a:pt x="3334" y="5191"/>
                    <a:pt x="3334" y="5394"/>
                  </a:cubicBezTo>
                  <a:cubicBezTo>
                    <a:pt x="3334" y="5596"/>
                    <a:pt x="3405" y="5775"/>
                    <a:pt x="3524" y="5906"/>
                  </a:cubicBezTo>
                  <a:lnTo>
                    <a:pt x="2917" y="6513"/>
                  </a:lnTo>
                  <a:lnTo>
                    <a:pt x="2560" y="6156"/>
                  </a:lnTo>
                  <a:cubicBezTo>
                    <a:pt x="2530" y="6126"/>
                    <a:pt x="2486" y="6111"/>
                    <a:pt x="2441" y="6111"/>
                  </a:cubicBezTo>
                  <a:cubicBezTo>
                    <a:pt x="2396" y="6111"/>
                    <a:pt x="2352" y="6126"/>
                    <a:pt x="2322" y="6156"/>
                  </a:cubicBezTo>
                  <a:lnTo>
                    <a:pt x="1417" y="7061"/>
                  </a:lnTo>
                  <a:lnTo>
                    <a:pt x="60" y="8418"/>
                  </a:lnTo>
                  <a:cubicBezTo>
                    <a:pt x="0" y="8478"/>
                    <a:pt x="0" y="8597"/>
                    <a:pt x="60" y="8656"/>
                  </a:cubicBezTo>
                  <a:lnTo>
                    <a:pt x="1096" y="9704"/>
                  </a:lnTo>
                  <a:cubicBezTo>
                    <a:pt x="1125" y="9734"/>
                    <a:pt x="1170" y="9748"/>
                    <a:pt x="1215" y="9748"/>
                  </a:cubicBezTo>
                  <a:cubicBezTo>
                    <a:pt x="1259" y="9748"/>
                    <a:pt x="1304" y="9734"/>
                    <a:pt x="1334" y="9704"/>
                  </a:cubicBezTo>
                  <a:cubicBezTo>
                    <a:pt x="1393" y="9644"/>
                    <a:pt x="1393" y="9525"/>
                    <a:pt x="1334" y="9466"/>
                  </a:cubicBezTo>
                  <a:lnTo>
                    <a:pt x="417" y="8537"/>
                  </a:lnTo>
                  <a:lnTo>
                    <a:pt x="1667" y="7287"/>
                  </a:lnTo>
                  <a:lnTo>
                    <a:pt x="4167" y="9787"/>
                  </a:lnTo>
                  <a:lnTo>
                    <a:pt x="2917" y="11037"/>
                  </a:lnTo>
                  <a:lnTo>
                    <a:pt x="1810" y="9942"/>
                  </a:lnTo>
                  <a:cubicBezTo>
                    <a:pt x="1780" y="9912"/>
                    <a:pt x="1736" y="9897"/>
                    <a:pt x="1691" y="9897"/>
                  </a:cubicBezTo>
                  <a:cubicBezTo>
                    <a:pt x="1646" y="9897"/>
                    <a:pt x="1602" y="9912"/>
                    <a:pt x="1572" y="9942"/>
                  </a:cubicBezTo>
                  <a:cubicBezTo>
                    <a:pt x="1512" y="10002"/>
                    <a:pt x="1512" y="10121"/>
                    <a:pt x="1572" y="10180"/>
                  </a:cubicBezTo>
                  <a:lnTo>
                    <a:pt x="2798" y="11395"/>
                  </a:lnTo>
                  <a:cubicBezTo>
                    <a:pt x="2822" y="11430"/>
                    <a:pt x="2870" y="11442"/>
                    <a:pt x="2917" y="11442"/>
                  </a:cubicBezTo>
                  <a:cubicBezTo>
                    <a:pt x="2965" y="11442"/>
                    <a:pt x="3001" y="11430"/>
                    <a:pt x="3036" y="11395"/>
                  </a:cubicBezTo>
                  <a:lnTo>
                    <a:pt x="4394" y="10037"/>
                  </a:lnTo>
                  <a:lnTo>
                    <a:pt x="5298" y="9132"/>
                  </a:lnTo>
                  <a:cubicBezTo>
                    <a:pt x="5322" y="9109"/>
                    <a:pt x="5346" y="9061"/>
                    <a:pt x="5346" y="9013"/>
                  </a:cubicBezTo>
                  <a:cubicBezTo>
                    <a:pt x="5346" y="8966"/>
                    <a:pt x="5322" y="8930"/>
                    <a:pt x="5298" y="8894"/>
                  </a:cubicBezTo>
                  <a:lnTo>
                    <a:pt x="5025" y="8632"/>
                  </a:lnTo>
                  <a:lnTo>
                    <a:pt x="5644" y="8013"/>
                  </a:lnTo>
                  <a:cubicBezTo>
                    <a:pt x="5770" y="8094"/>
                    <a:pt x="5916" y="8135"/>
                    <a:pt x="6062" y="8135"/>
                  </a:cubicBezTo>
                  <a:cubicBezTo>
                    <a:pt x="6217" y="8135"/>
                    <a:pt x="6372" y="8088"/>
                    <a:pt x="6501" y="7989"/>
                  </a:cubicBezTo>
                  <a:cubicBezTo>
                    <a:pt x="6572" y="7930"/>
                    <a:pt x="6596" y="7823"/>
                    <a:pt x="6537" y="7751"/>
                  </a:cubicBezTo>
                  <a:cubicBezTo>
                    <a:pt x="6500" y="7708"/>
                    <a:pt x="6446" y="7682"/>
                    <a:pt x="6393" y="7682"/>
                  </a:cubicBezTo>
                  <a:cubicBezTo>
                    <a:pt x="6360" y="7682"/>
                    <a:pt x="6326" y="7692"/>
                    <a:pt x="6299" y="7716"/>
                  </a:cubicBezTo>
                  <a:cubicBezTo>
                    <a:pt x="6220" y="7778"/>
                    <a:pt x="6131" y="7806"/>
                    <a:pt x="6041" y="7806"/>
                  </a:cubicBezTo>
                  <a:cubicBezTo>
                    <a:pt x="5927" y="7806"/>
                    <a:pt x="5814" y="7760"/>
                    <a:pt x="5727" y="7680"/>
                  </a:cubicBezTo>
                  <a:cubicBezTo>
                    <a:pt x="5703" y="7644"/>
                    <a:pt x="5656" y="7632"/>
                    <a:pt x="5608" y="7632"/>
                  </a:cubicBezTo>
                  <a:cubicBezTo>
                    <a:pt x="5560" y="7632"/>
                    <a:pt x="5525" y="7644"/>
                    <a:pt x="5489" y="7680"/>
                  </a:cubicBezTo>
                  <a:lnTo>
                    <a:pt x="4763" y="8406"/>
                  </a:lnTo>
                  <a:lnTo>
                    <a:pt x="3108" y="6799"/>
                  </a:lnTo>
                  <a:lnTo>
                    <a:pt x="3834" y="6072"/>
                  </a:lnTo>
                  <a:cubicBezTo>
                    <a:pt x="3894" y="6013"/>
                    <a:pt x="3894" y="5894"/>
                    <a:pt x="3834" y="5834"/>
                  </a:cubicBezTo>
                  <a:lnTo>
                    <a:pt x="3751" y="5739"/>
                  </a:lnTo>
                  <a:cubicBezTo>
                    <a:pt x="3655" y="5644"/>
                    <a:pt x="3620" y="5549"/>
                    <a:pt x="3620" y="5430"/>
                  </a:cubicBezTo>
                  <a:cubicBezTo>
                    <a:pt x="3620" y="5310"/>
                    <a:pt x="3655" y="5203"/>
                    <a:pt x="3751" y="5108"/>
                  </a:cubicBezTo>
                  <a:lnTo>
                    <a:pt x="4251" y="4608"/>
                  </a:lnTo>
                  <a:lnTo>
                    <a:pt x="5096" y="3763"/>
                  </a:lnTo>
                  <a:lnTo>
                    <a:pt x="6013" y="2846"/>
                  </a:lnTo>
                  <a:cubicBezTo>
                    <a:pt x="6025" y="2834"/>
                    <a:pt x="6037" y="2822"/>
                    <a:pt x="6049" y="2822"/>
                  </a:cubicBezTo>
                  <a:cubicBezTo>
                    <a:pt x="6106" y="2780"/>
                    <a:pt x="6170" y="2761"/>
                    <a:pt x="6233" y="2761"/>
                  </a:cubicBezTo>
                  <a:cubicBezTo>
                    <a:pt x="6314" y="2761"/>
                    <a:pt x="6393" y="2792"/>
                    <a:pt x="6453" y="2846"/>
                  </a:cubicBezTo>
                  <a:lnTo>
                    <a:pt x="6477" y="2870"/>
                  </a:lnTo>
                  <a:cubicBezTo>
                    <a:pt x="6572" y="2965"/>
                    <a:pt x="6596" y="3132"/>
                    <a:pt x="6501" y="3263"/>
                  </a:cubicBezTo>
                  <a:cubicBezTo>
                    <a:pt x="6489" y="3286"/>
                    <a:pt x="6477" y="3298"/>
                    <a:pt x="6477" y="3310"/>
                  </a:cubicBezTo>
                  <a:lnTo>
                    <a:pt x="5477" y="4310"/>
                  </a:lnTo>
                  <a:cubicBezTo>
                    <a:pt x="5418" y="4370"/>
                    <a:pt x="5418" y="4489"/>
                    <a:pt x="5477" y="4548"/>
                  </a:cubicBezTo>
                  <a:cubicBezTo>
                    <a:pt x="5501" y="4584"/>
                    <a:pt x="5549" y="4596"/>
                    <a:pt x="5596" y="4596"/>
                  </a:cubicBezTo>
                  <a:cubicBezTo>
                    <a:pt x="5644" y="4596"/>
                    <a:pt x="5679" y="4572"/>
                    <a:pt x="5715" y="4548"/>
                  </a:cubicBezTo>
                  <a:lnTo>
                    <a:pt x="6715" y="3548"/>
                  </a:lnTo>
                  <a:cubicBezTo>
                    <a:pt x="6727" y="3536"/>
                    <a:pt x="6739" y="3525"/>
                    <a:pt x="6751" y="3525"/>
                  </a:cubicBezTo>
                  <a:cubicBezTo>
                    <a:pt x="6805" y="3481"/>
                    <a:pt x="6872" y="3460"/>
                    <a:pt x="6939" y="3460"/>
                  </a:cubicBezTo>
                  <a:cubicBezTo>
                    <a:pt x="7018" y="3460"/>
                    <a:pt x="7098" y="3490"/>
                    <a:pt x="7156" y="3548"/>
                  </a:cubicBezTo>
                  <a:lnTo>
                    <a:pt x="7168" y="3560"/>
                  </a:lnTo>
                  <a:cubicBezTo>
                    <a:pt x="7275" y="3667"/>
                    <a:pt x="7287" y="3834"/>
                    <a:pt x="7203" y="3965"/>
                  </a:cubicBezTo>
                  <a:cubicBezTo>
                    <a:pt x="7192" y="3989"/>
                    <a:pt x="7192" y="4001"/>
                    <a:pt x="7168" y="4013"/>
                  </a:cubicBezTo>
                  <a:lnTo>
                    <a:pt x="6180" y="5013"/>
                  </a:lnTo>
                  <a:cubicBezTo>
                    <a:pt x="6120" y="5072"/>
                    <a:pt x="6120" y="5191"/>
                    <a:pt x="6180" y="5251"/>
                  </a:cubicBezTo>
                  <a:cubicBezTo>
                    <a:pt x="6203" y="5275"/>
                    <a:pt x="6251" y="5299"/>
                    <a:pt x="6299" y="5299"/>
                  </a:cubicBezTo>
                  <a:cubicBezTo>
                    <a:pt x="6334" y="5299"/>
                    <a:pt x="6382" y="5275"/>
                    <a:pt x="6418" y="5251"/>
                  </a:cubicBezTo>
                  <a:lnTo>
                    <a:pt x="7406" y="4251"/>
                  </a:lnTo>
                  <a:cubicBezTo>
                    <a:pt x="7430" y="4239"/>
                    <a:pt x="7442" y="4215"/>
                    <a:pt x="7454" y="4215"/>
                  </a:cubicBezTo>
                  <a:cubicBezTo>
                    <a:pt x="7506" y="4179"/>
                    <a:pt x="7569" y="4160"/>
                    <a:pt x="7633" y="4160"/>
                  </a:cubicBezTo>
                  <a:cubicBezTo>
                    <a:pt x="7715" y="4160"/>
                    <a:pt x="7798" y="4191"/>
                    <a:pt x="7858" y="4251"/>
                  </a:cubicBezTo>
                  <a:lnTo>
                    <a:pt x="7870" y="4263"/>
                  </a:lnTo>
                  <a:cubicBezTo>
                    <a:pt x="7977" y="4370"/>
                    <a:pt x="7989" y="4537"/>
                    <a:pt x="7906" y="4668"/>
                  </a:cubicBezTo>
                  <a:cubicBezTo>
                    <a:pt x="7882" y="4679"/>
                    <a:pt x="7882" y="4703"/>
                    <a:pt x="7870" y="4715"/>
                  </a:cubicBezTo>
                  <a:lnTo>
                    <a:pt x="6870" y="5715"/>
                  </a:lnTo>
                  <a:cubicBezTo>
                    <a:pt x="6811" y="5775"/>
                    <a:pt x="6811" y="5894"/>
                    <a:pt x="6870" y="5953"/>
                  </a:cubicBezTo>
                  <a:cubicBezTo>
                    <a:pt x="6906" y="5977"/>
                    <a:pt x="6953" y="5989"/>
                    <a:pt x="6989" y="5989"/>
                  </a:cubicBezTo>
                  <a:cubicBezTo>
                    <a:pt x="7037" y="5989"/>
                    <a:pt x="7084" y="5977"/>
                    <a:pt x="7108" y="5953"/>
                  </a:cubicBezTo>
                  <a:lnTo>
                    <a:pt x="8108" y="4953"/>
                  </a:lnTo>
                  <a:cubicBezTo>
                    <a:pt x="8120" y="4941"/>
                    <a:pt x="8144" y="4918"/>
                    <a:pt x="8156" y="4918"/>
                  </a:cubicBezTo>
                  <a:cubicBezTo>
                    <a:pt x="8208" y="4881"/>
                    <a:pt x="8272" y="4863"/>
                    <a:pt x="8335" y="4863"/>
                  </a:cubicBezTo>
                  <a:cubicBezTo>
                    <a:pt x="8418" y="4863"/>
                    <a:pt x="8501" y="4893"/>
                    <a:pt x="8561" y="4953"/>
                  </a:cubicBezTo>
                  <a:lnTo>
                    <a:pt x="8573" y="4965"/>
                  </a:lnTo>
                  <a:cubicBezTo>
                    <a:pt x="8680" y="5072"/>
                    <a:pt x="8692" y="5239"/>
                    <a:pt x="8597" y="5370"/>
                  </a:cubicBezTo>
                  <a:cubicBezTo>
                    <a:pt x="8585" y="5382"/>
                    <a:pt x="8573" y="5394"/>
                    <a:pt x="8573" y="5418"/>
                  </a:cubicBezTo>
                  <a:lnTo>
                    <a:pt x="6715" y="7275"/>
                  </a:lnTo>
                  <a:cubicBezTo>
                    <a:pt x="6656" y="7335"/>
                    <a:pt x="6656" y="7454"/>
                    <a:pt x="6715" y="7513"/>
                  </a:cubicBezTo>
                  <a:cubicBezTo>
                    <a:pt x="6739" y="7537"/>
                    <a:pt x="6787" y="7561"/>
                    <a:pt x="6834" y="7561"/>
                  </a:cubicBezTo>
                  <a:cubicBezTo>
                    <a:pt x="6870" y="7561"/>
                    <a:pt x="6918" y="7537"/>
                    <a:pt x="6953" y="7513"/>
                  </a:cubicBezTo>
                  <a:lnTo>
                    <a:pt x="7787" y="6680"/>
                  </a:lnTo>
                  <a:lnTo>
                    <a:pt x="7870" y="6763"/>
                  </a:lnTo>
                  <a:cubicBezTo>
                    <a:pt x="7811" y="6942"/>
                    <a:pt x="7787" y="7120"/>
                    <a:pt x="7787" y="7287"/>
                  </a:cubicBezTo>
                  <a:lnTo>
                    <a:pt x="7787" y="7299"/>
                  </a:lnTo>
                  <a:lnTo>
                    <a:pt x="7799" y="7406"/>
                  </a:lnTo>
                  <a:cubicBezTo>
                    <a:pt x="7823" y="7870"/>
                    <a:pt x="8037" y="8287"/>
                    <a:pt x="8358" y="8597"/>
                  </a:cubicBezTo>
                  <a:cubicBezTo>
                    <a:pt x="8692" y="8906"/>
                    <a:pt x="9132" y="9085"/>
                    <a:pt x="9597" y="9085"/>
                  </a:cubicBezTo>
                  <a:cubicBezTo>
                    <a:pt x="9870" y="9085"/>
                    <a:pt x="10121" y="9025"/>
                    <a:pt x="10371" y="8906"/>
                  </a:cubicBezTo>
                  <a:cubicBezTo>
                    <a:pt x="10418" y="8882"/>
                    <a:pt x="10466" y="8835"/>
                    <a:pt x="10466" y="8787"/>
                  </a:cubicBezTo>
                  <a:cubicBezTo>
                    <a:pt x="10478" y="8728"/>
                    <a:pt x="10442" y="8692"/>
                    <a:pt x="10418" y="8644"/>
                  </a:cubicBezTo>
                  <a:lnTo>
                    <a:pt x="9335" y="7537"/>
                  </a:lnTo>
                  <a:cubicBezTo>
                    <a:pt x="9287" y="7501"/>
                    <a:pt x="9251" y="7454"/>
                    <a:pt x="9251" y="7406"/>
                  </a:cubicBezTo>
                  <a:cubicBezTo>
                    <a:pt x="9192" y="7263"/>
                    <a:pt x="9239" y="7108"/>
                    <a:pt x="9347" y="7001"/>
                  </a:cubicBezTo>
                  <a:cubicBezTo>
                    <a:pt x="9418" y="6930"/>
                    <a:pt x="9513" y="6882"/>
                    <a:pt x="9609" y="6882"/>
                  </a:cubicBezTo>
                  <a:cubicBezTo>
                    <a:pt x="9656" y="6882"/>
                    <a:pt x="9704" y="6906"/>
                    <a:pt x="9751" y="6918"/>
                  </a:cubicBezTo>
                  <a:cubicBezTo>
                    <a:pt x="9811" y="6942"/>
                    <a:pt x="9847" y="6965"/>
                    <a:pt x="9882" y="7001"/>
                  </a:cubicBezTo>
                  <a:lnTo>
                    <a:pt x="10966" y="8097"/>
                  </a:lnTo>
                  <a:cubicBezTo>
                    <a:pt x="11000" y="8122"/>
                    <a:pt x="11034" y="8142"/>
                    <a:pt x="11073" y="8142"/>
                  </a:cubicBezTo>
                  <a:cubicBezTo>
                    <a:pt x="11088" y="8142"/>
                    <a:pt x="11104" y="8139"/>
                    <a:pt x="11121" y="8132"/>
                  </a:cubicBezTo>
                  <a:cubicBezTo>
                    <a:pt x="11180" y="8120"/>
                    <a:pt x="11216" y="8097"/>
                    <a:pt x="11240" y="8049"/>
                  </a:cubicBezTo>
                  <a:cubicBezTo>
                    <a:pt x="11359" y="7799"/>
                    <a:pt x="11418" y="7537"/>
                    <a:pt x="11418" y="7275"/>
                  </a:cubicBezTo>
                  <a:cubicBezTo>
                    <a:pt x="11418" y="6858"/>
                    <a:pt x="11252" y="6430"/>
                    <a:pt x="10918" y="6084"/>
                  </a:cubicBezTo>
                  <a:cubicBezTo>
                    <a:pt x="10609" y="5751"/>
                    <a:pt x="10180" y="5549"/>
                    <a:pt x="9728" y="5513"/>
                  </a:cubicBezTo>
                  <a:lnTo>
                    <a:pt x="9632" y="5501"/>
                  </a:lnTo>
                  <a:lnTo>
                    <a:pt x="9609" y="5501"/>
                  </a:lnTo>
                  <a:cubicBezTo>
                    <a:pt x="9454" y="5501"/>
                    <a:pt x="9275" y="5537"/>
                    <a:pt x="9097" y="5596"/>
                  </a:cubicBezTo>
                  <a:lnTo>
                    <a:pt x="8954" y="5453"/>
                  </a:lnTo>
                  <a:cubicBezTo>
                    <a:pt x="9049" y="5215"/>
                    <a:pt x="9001" y="4953"/>
                    <a:pt x="8811" y="4763"/>
                  </a:cubicBezTo>
                  <a:lnTo>
                    <a:pt x="8799" y="4739"/>
                  </a:lnTo>
                  <a:cubicBezTo>
                    <a:pt x="8656" y="4608"/>
                    <a:pt x="8477" y="4548"/>
                    <a:pt x="8299" y="4548"/>
                  </a:cubicBezTo>
                  <a:cubicBezTo>
                    <a:pt x="8323" y="4370"/>
                    <a:pt x="8239" y="4191"/>
                    <a:pt x="8108" y="4060"/>
                  </a:cubicBezTo>
                  <a:lnTo>
                    <a:pt x="8096" y="4048"/>
                  </a:lnTo>
                  <a:cubicBezTo>
                    <a:pt x="7965" y="3906"/>
                    <a:pt x="7775" y="3846"/>
                    <a:pt x="7596" y="3846"/>
                  </a:cubicBezTo>
                  <a:cubicBezTo>
                    <a:pt x="7620" y="3667"/>
                    <a:pt x="7537" y="3489"/>
                    <a:pt x="7406" y="3358"/>
                  </a:cubicBezTo>
                  <a:lnTo>
                    <a:pt x="7394" y="3346"/>
                  </a:lnTo>
                  <a:cubicBezTo>
                    <a:pt x="7263" y="3215"/>
                    <a:pt x="7084" y="3155"/>
                    <a:pt x="6906" y="3155"/>
                  </a:cubicBezTo>
                  <a:cubicBezTo>
                    <a:pt x="6918" y="2977"/>
                    <a:pt x="6846" y="2798"/>
                    <a:pt x="6703" y="2655"/>
                  </a:cubicBezTo>
                  <a:lnTo>
                    <a:pt x="6692" y="2643"/>
                  </a:lnTo>
                  <a:cubicBezTo>
                    <a:pt x="6565" y="2516"/>
                    <a:pt x="6400" y="2453"/>
                    <a:pt x="6235" y="2453"/>
                  </a:cubicBezTo>
                  <a:cubicBezTo>
                    <a:pt x="6152" y="2453"/>
                    <a:pt x="6068" y="2469"/>
                    <a:pt x="5989" y="2501"/>
                  </a:cubicBezTo>
                  <a:lnTo>
                    <a:pt x="5858" y="2358"/>
                  </a:lnTo>
                  <a:cubicBezTo>
                    <a:pt x="5918" y="2179"/>
                    <a:pt x="5953" y="2001"/>
                    <a:pt x="5953" y="1846"/>
                  </a:cubicBezTo>
                  <a:lnTo>
                    <a:pt x="5953" y="1822"/>
                  </a:lnTo>
                  <a:lnTo>
                    <a:pt x="5930" y="1727"/>
                  </a:lnTo>
                  <a:cubicBezTo>
                    <a:pt x="5918" y="1465"/>
                    <a:pt x="5846" y="1215"/>
                    <a:pt x="5727" y="988"/>
                  </a:cubicBezTo>
                  <a:cubicBezTo>
                    <a:pt x="5693" y="937"/>
                    <a:pt x="5628" y="898"/>
                    <a:pt x="5567" y="898"/>
                  </a:cubicBezTo>
                  <a:cubicBezTo>
                    <a:pt x="5544" y="898"/>
                    <a:pt x="5521" y="904"/>
                    <a:pt x="5501" y="917"/>
                  </a:cubicBezTo>
                  <a:cubicBezTo>
                    <a:pt x="5429" y="965"/>
                    <a:pt x="5382" y="1072"/>
                    <a:pt x="5429" y="1143"/>
                  </a:cubicBezTo>
                  <a:cubicBezTo>
                    <a:pt x="5537" y="1334"/>
                    <a:pt x="5596" y="1524"/>
                    <a:pt x="5608" y="1739"/>
                  </a:cubicBezTo>
                  <a:lnTo>
                    <a:pt x="5620" y="1846"/>
                  </a:lnTo>
                  <a:cubicBezTo>
                    <a:pt x="5620" y="2001"/>
                    <a:pt x="5596" y="2167"/>
                    <a:pt x="5513" y="2346"/>
                  </a:cubicBezTo>
                  <a:cubicBezTo>
                    <a:pt x="5489" y="2405"/>
                    <a:pt x="5513" y="2477"/>
                    <a:pt x="5560" y="2524"/>
                  </a:cubicBezTo>
                  <a:lnTo>
                    <a:pt x="5727" y="2691"/>
                  </a:lnTo>
                  <a:lnTo>
                    <a:pt x="5001" y="3417"/>
                  </a:lnTo>
                  <a:lnTo>
                    <a:pt x="4834" y="3251"/>
                  </a:lnTo>
                  <a:cubicBezTo>
                    <a:pt x="4800" y="3225"/>
                    <a:pt x="4753" y="3205"/>
                    <a:pt x="4707" y="3205"/>
                  </a:cubicBezTo>
                  <a:cubicBezTo>
                    <a:pt x="4690" y="3205"/>
                    <a:pt x="4672" y="3208"/>
                    <a:pt x="4656" y="3215"/>
                  </a:cubicBezTo>
                  <a:cubicBezTo>
                    <a:pt x="4477" y="3274"/>
                    <a:pt x="4310" y="3298"/>
                    <a:pt x="4155" y="3298"/>
                  </a:cubicBezTo>
                  <a:lnTo>
                    <a:pt x="4048" y="3286"/>
                  </a:lnTo>
                  <a:cubicBezTo>
                    <a:pt x="3274" y="3227"/>
                    <a:pt x="2679" y="2584"/>
                    <a:pt x="2679" y="1822"/>
                  </a:cubicBezTo>
                  <a:cubicBezTo>
                    <a:pt x="2679" y="1691"/>
                    <a:pt x="2691" y="1560"/>
                    <a:pt x="2739" y="1429"/>
                  </a:cubicBezTo>
                  <a:lnTo>
                    <a:pt x="3644" y="2334"/>
                  </a:lnTo>
                  <a:cubicBezTo>
                    <a:pt x="3703" y="2405"/>
                    <a:pt x="3798" y="2453"/>
                    <a:pt x="3894" y="2501"/>
                  </a:cubicBezTo>
                  <a:cubicBezTo>
                    <a:pt x="3989" y="2524"/>
                    <a:pt x="4060" y="2536"/>
                    <a:pt x="4155" y="2536"/>
                  </a:cubicBezTo>
                  <a:cubicBezTo>
                    <a:pt x="4346" y="2536"/>
                    <a:pt x="4525" y="2465"/>
                    <a:pt x="4656" y="2334"/>
                  </a:cubicBezTo>
                  <a:cubicBezTo>
                    <a:pt x="4846" y="2143"/>
                    <a:pt x="4929" y="1846"/>
                    <a:pt x="4822" y="1572"/>
                  </a:cubicBezTo>
                  <a:lnTo>
                    <a:pt x="4822" y="1560"/>
                  </a:lnTo>
                  <a:cubicBezTo>
                    <a:pt x="4787" y="1489"/>
                    <a:pt x="4751" y="1393"/>
                    <a:pt x="4656" y="1310"/>
                  </a:cubicBezTo>
                  <a:lnTo>
                    <a:pt x="3751" y="393"/>
                  </a:lnTo>
                  <a:cubicBezTo>
                    <a:pt x="3882" y="357"/>
                    <a:pt x="4013" y="334"/>
                    <a:pt x="4144" y="334"/>
                  </a:cubicBezTo>
                  <a:cubicBezTo>
                    <a:pt x="4489" y="334"/>
                    <a:pt x="4798" y="441"/>
                    <a:pt x="5060" y="655"/>
                  </a:cubicBezTo>
                  <a:cubicBezTo>
                    <a:pt x="5088" y="678"/>
                    <a:pt x="5121" y="689"/>
                    <a:pt x="5155" y="689"/>
                  </a:cubicBezTo>
                  <a:cubicBezTo>
                    <a:pt x="5208" y="689"/>
                    <a:pt x="5262" y="663"/>
                    <a:pt x="5298" y="619"/>
                  </a:cubicBezTo>
                  <a:cubicBezTo>
                    <a:pt x="5358" y="548"/>
                    <a:pt x="5346" y="441"/>
                    <a:pt x="5263" y="381"/>
                  </a:cubicBezTo>
                  <a:cubicBezTo>
                    <a:pt x="4941" y="131"/>
                    <a:pt x="4548" y="0"/>
                    <a:pt x="4155" y="0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E2C45579-A319-BDC9-3E48-7848CA97E2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5BF60-A9E7-CBC5-670F-698FE182E7DF}"/>
              </a:ext>
            </a:extLst>
          </p:cNvPr>
          <p:cNvSpPr txBox="1"/>
          <p:nvPr/>
        </p:nvSpPr>
        <p:spPr>
          <a:xfrm>
            <a:off x="1713167" y="4567740"/>
            <a:ext cx="509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Images from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Freepik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[4]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Cuijpers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P,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Donker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T, van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Straten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A, Li J, and Andersson G, “Is guided self-help as effective as face-to-face psychotherapy for depression and anxiety disorders? A systematic review and meta-analysis of comparative outcome studies,”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Psychol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Med. 2, 2010.</a:t>
            </a:r>
          </a:p>
        </p:txBody>
      </p:sp>
    </p:spTree>
    <p:extLst>
      <p:ext uri="{BB962C8B-B14F-4D97-AF65-F5344CB8AC3E}">
        <p14:creationId xmlns:p14="http://schemas.microsoft.com/office/powerpoint/2010/main" val="37451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199B5-D0CF-898D-F229-6F5C1C58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Self-care is Underrated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60C2C-4EF3-441F-59FA-4972641C3B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9</a:t>
            </a:fld>
            <a:endParaRPr lang="en-HK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D35F9CE-13B8-5087-9E38-662AD6DBB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4042155"/>
              </p:ext>
            </p:extLst>
          </p:nvPr>
        </p:nvGraphicFramePr>
        <p:xfrm>
          <a:off x="2513517" y="1199428"/>
          <a:ext cx="4116966" cy="274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C4BB4DE-9BBF-432C-3EF4-88F8A20910EF}"/>
              </a:ext>
            </a:extLst>
          </p:cNvPr>
          <p:cNvSpPr txBox="1"/>
          <p:nvPr/>
        </p:nvSpPr>
        <p:spPr>
          <a:xfrm>
            <a:off x="2453717" y="4125775"/>
            <a:ext cx="42365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People who engage in self-care actively. </a:t>
            </a:r>
            <a:r>
              <a:rPr lang="en-US" sz="1500" b="1" baseline="300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[5]</a:t>
            </a:r>
            <a:endParaRPr lang="en-HK" sz="1500" baseline="30000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41011D-B4F0-CB8F-0F77-DFA7242430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D31CD-201D-FC2D-7A47-252930980BA4}"/>
              </a:ext>
            </a:extLst>
          </p:cNvPr>
          <p:cNvSpPr txBox="1"/>
          <p:nvPr/>
        </p:nvSpPr>
        <p:spPr>
          <a:xfrm>
            <a:off x="1713167" y="4734123"/>
            <a:ext cx="5099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[5] Mun,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Sujeong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et al, “Self-care use patterns in the UK, US, Australia, and Japan: a multinational web-based survey,” Integrative medicine research vol. 5,2, 2016.</a:t>
            </a:r>
          </a:p>
        </p:txBody>
      </p:sp>
    </p:spTree>
    <p:extLst>
      <p:ext uri="{BB962C8B-B14F-4D97-AF65-F5344CB8AC3E}">
        <p14:creationId xmlns:p14="http://schemas.microsoft.com/office/powerpoint/2010/main" val="35049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6" grpId="1">
        <p:bldAsOne/>
      </p:bldGraphic>
    </p:bldLst>
  </p:timing>
</p:sld>
</file>

<file path=ppt/theme/theme1.xml><?xml version="1.0" encoding="utf-8"?>
<a:theme xmlns:a="http://schemas.openxmlformats.org/drawingml/2006/main" name="Business Growth through Affiliate Programs by Slidesgo">
  <a:themeElements>
    <a:clrScheme name="Simple Light">
      <a:dk1>
        <a:srgbClr val="1CD9FE"/>
      </a:dk1>
      <a:lt1>
        <a:srgbClr val="161A2C"/>
      </a:lt1>
      <a:dk2>
        <a:srgbClr val="FFFFFF"/>
      </a:dk2>
      <a:lt2>
        <a:srgbClr val="9464DE"/>
      </a:lt2>
      <a:accent1>
        <a:srgbClr val="F78A4B"/>
      </a:accent1>
      <a:accent2>
        <a:srgbClr val="11284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CD9FE"/>
      </a:hlink>
      <a:folHlink>
        <a:srgbClr val="0097A7"/>
      </a:folHlink>
    </a:clrScheme>
    <a:fontScheme name="Custom 5">
      <a:majorFont>
        <a:latin typeface="Open Sans ExtraBold"/>
        <a:ea typeface="Open Sans ExtraBold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1675</Words>
  <Application>Microsoft Office PowerPoint</Application>
  <PresentationFormat>On-screen Show (16:9)</PresentationFormat>
  <Paragraphs>284</Paragraphs>
  <Slides>37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Wingdings</vt:lpstr>
      <vt:lpstr>Times New Roman</vt:lpstr>
      <vt:lpstr>Open Sans</vt:lpstr>
      <vt:lpstr>Roboto</vt:lpstr>
      <vt:lpstr>Noticia Text</vt:lpstr>
      <vt:lpstr>Nunito Light</vt:lpstr>
      <vt:lpstr>Dela Gothic One</vt:lpstr>
      <vt:lpstr>Open Sans ExtraBold</vt:lpstr>
      <vt:lpstr>Arial</vt:lpstr>
      <vt:lpstr>Bebas Neue</vt:lpstr>
      <vt:lpstr>Business Growth through Affiliate Programs by Slidesgo</vt:lpstr>
      <vt:lpstr>Strengthening Youths’ Competencies for Mental Health Self-care</vt:lpstr>
      <vt:lpstr>Table of Contents</vt:lpstr>
      <vt:lpstr>Introduction</vt:lpstr>
      <vt:lpstr>Physical vs Mental Health</vt:lpstr>
      <vt:lpstr>Physical vs Mental Health</vt:lpstr>
      <vt:lpstr>Mental Health Problems are Prevalent</vt:lpstr>
      <vt:lpstr>Poor Mental Health causes Suffering [3]</vt:lpstr>
      <vt:lpstr>Self-care is an Effective Intervention Measure</vt:lpstr>
      <vt:lpstr>Self-care is Underrated</vt:lpstr>
      <vt:lpstr>PowerPoint Presentation</vt:lpstr>
      <vt:lpstr>Current Solutions are Inadequate</vt:lpstr>
      <vt:lpstr>Project Aims</vt:lpstr>
      <vt:lpstr>Mobile Game is a more Desirable Solution</vt:lpstr>
      <vt:lpstr>Methodology</vt:lpstr>
      <vt:lpstr>Project Stages</vt:lpstr>
      <vt:lpstr>Design Stage</vt:lpstr>
      <vt:lpstr>Concept Design</vt:lpstr>
      <vt:lpstr>Development Stage</vt:lpstr>
      <vt:lpstr>Development Stage</vt:lpstr>
      <vt:lpstr>Evaluation Stage</vt:lpstr>
      <vt:lpstr>App Publication</vt:lpstr>
      <vt:lpstr>Data Collection</vt:lpstr>
      <vt:lpstr>Data Analysis</vt:lpstr>
      <vt:lpstr>User Emotion Scores</vt:lpstr>
      <vt:lpstr>Demonstration</vt:lpstr>
      <vt:lpstr>Results</vt:lpstr>
      <vt:lpstr>App Publication Status</vt:lpstr>
      <vt:lpstr>User Emotion Score</vt:lpstr>
      <vt:lpstr>User Count</vt:lpstr>
      <vt:lpstr>What Went Wrong?</vt:lpstr>
      <vt:lpstr>Conclusion</vt:lpstr>
      <vt:lpstr>Evaluation and societal impact is dependent on user base size.</vt:lpstr>
      <vt:lpstr>Discrepancies exist between self and professional evaluation.[8]</vt:lpstr>
      <vt:lpstr>A more interactive way of data collection is shown.</vt:lpstr>
      <vt:lpstr>Conclusion</vt:lpstr>
      <vt:lpstr>References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Youths’ Competencies for Mental Health Self-care</dc:title>
  <dc:creator>邱天昊</dc:creator>
  <cp:lastModifiedBy>u3557005@connect.hku.hk</cp:lastModifiedBy>
  <cp:revision>1</cp:revision>
  <dcterms:modified xsi:type="dcterms:W3CDTF">2024-04-26T08:37:30Z</dcterms:modified>
</cp:coreProperties>
</file>