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286" r:id="rId4"/>
    <p:sldId id="317" r:id="rId5"/>
    <p:sldId id="296" r:id="rId6"/>
    <p:sldId id="320" r:id="rId7"/>
    <p:sldId id="321" r:id="rId8"/>
    <p:sldId id="322" r:id="rId9"/>
    <p:sldId id="324" r:id="rId10"/>
    <p:sldId id="326" r:id="rId11"/>
    <p:sldId id="327" r:id="rId12"/>
    <p:sldId id="328" r:id="rId13"/>
    <p:sldId id="329" r:id="rId14"/>
    <p:sldId id="330" r:id="rId15"/>
    <p:sldId id="331" r:id="rId16"/>
    <p:sldId id="333" r:id="rId17"/>
    <p:sldId id="332" r:id="rId18"/>
    <p:sldId id="334" r:id="rId19"/>
    <p:sldId id="315" r:id="rId20"/>
    <p:sldId id="336" r:id="rId21"/>
    <p:sldId id="284" r:id="rId22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C158FC-1DA5-4698-9C86-BC4B1AFA5BCC}" v="146" dt="2024-04-17T06:08:21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y417@connect.hku.hk" userId="37721999-ea6e-47fc-aac9-89393f455d8e" providerId="ADAL" clId="{CCC158FC-1DA5-4698-9C86-BC4B1AFA5BCC}"/>
    <pc:docChg chg="undo redo custSel addSld delSld modSld sldOrd">
      <pc:chgData name="jacky417@connect.hku.hk" userId="37721999-ea6e-47fc-aac9-89393f455d8e" providerId="ADAL" clId="{CCC158FC-1DA5-4698-9C86-BC4B1AFA5BCC}" dt="2024-04-17T06:24:23.087" v="4798" actId="47"/>
      <pc:docMkLst>
        <pc:docMk/>
      </pc:docMkLst>
      <pc:sldChg chg="modSp mod">
        <pc:chgData name="jacky417@connect.hku.hk" userId="37721999-ea6e-47fc-aac9-89393f455d8e" providerId="ADAL" clId="{CCC158FC-1DA5-4698-9C86-BC4B1AFA5BCC}" dt="2024-04-16T16:25:18.474" v="1196" actId="20577"/>
        <pc:sldMkLst>
          <pc:docMk/>
          <pc:sldMk cId="0" sldId="256"/>
        </pc:sldMkLst>
        <pc:spChg chg="mod">
          <ac:chgData name="jacky417@connect.hku.hk" userId="37721999-ea6e-47fc-aac9-89393f455d8e" providerId="ADAL" clId="{CCC158FC-1DA5-4698-9C86-BC4B1AFA5BCC}" dt="2024-04-16T16:25:18.474" v="1196" actId="20577"/>
          <ac:spMkLst>
            <pc:docMk/>
            <pc:sldMk cId="0" sldId="256"/>
            <ac:spMk id="3" creationId="{E6B02307-0C8B-2188-4684-400B8EB04C85}"/>
          </ac:spMkLst>
        </pc:spChg>
      </pc:sldChg>
      <pc:sldChg chg="addSp delSp del mod">
        <pc:chgData name="jacky417@connect.hku.hk" userId="37721999-ea6e-47fc-aac9-89393f455d8e" providerId="ADAL" clId="{CCC158FC-1DA5-4698-9C86-BC4B1AFA5BCC}" dt="2024-04-16T18:22:08.503" v="3700" actId="47"/>
        <pc:sldMkLst>
          <pc:docMk/>
          <pc:sldMk cId="0" sldId="266"/>
        </pc:sldMkLst>
        <pc:spChg chg="add del">
          <ac:chgData name="jacky417@connect.hku.hk" userId="37721999-ea6e-47fc-aac9-89393f455d8e" providerId="ADAL" clId="{CCC158FC-1DA5-4698-9C86-BC4B1AFA5BCC}" dt="2024-04-16T15:39:12.651" v="144" actId="478"/>
          <ac:spMkLst>
            <pc:docMk/>
            <pc:sldMk cId="0" sldId="266"/>
            <ac:spMk id="2" creationId="{EFAA0024-7B05-7004-C324-9EABD67FA287}"/>
          </ac:spMkLst>
        </pc:spChg>
      </pc:sldChg>
      <pc:sldChg chg="del">
        <pc:chgData name="jacky417@connect.hku.hk" userId="37721999-ea6e-47fc-aac9-89393f455d8e" providerId="ADAL" clId="{CCC158FC-1DA5-4698-9C86-BC4B1AFA5BCC}" dt="2024-04-16T18:22:13.361" v="3714" actId="47"/>
        <pc:sldMkLst>
          <pc:docMk/>
          <pc:sldMk cId="0" sldId="270"/>
        </pc:sldMkLst>
      </pc:sldChg>
      <pc:sldChg chg="modSp mod">
        <pc:chgData name="jacky417@connect.hku.hk" userId="37721999-ea6e-47fc-aac9-89393f455d8e" providerId="ADAL" clId="{CCC158FC-1DA5-4698-9C86-BC4B1AFA5BCC}" dt="2024-04-16T15:35:15.367" v="65" actId="20577"/>
        <pc:sldMkLst>
          <pc:docMk/>
          <pc:sldMk cId="0" sldId="275"/>
        </pc:sldMkLst>
        <pc:spChg chg="mod">
          <ac:chgData name="jacky417@connect.hku.hk" userId="37721999-ea6e-47fc-aac9-89393f455d8e" providerId="ADAL" clId="{CCC158FC-1DA5-4698-9C86-BC4B1AFA5BCC}" dt="2024-04-16T15:35:15.367" v="65" actId="20577"/>
          <ac:spMkLst>
            <pc:docMk/>
            <pc:sldMk cId="0" sldId="275"/>
            <ac:spMk id="8" creationId="{EFA0A2E0-DBF0-E367-A0F1-63081109C26E}"/>
          </ac:spMkLst>
        </pc:spChg>
      </pc:sldChg>
      <pc:sldChg chg="add del">
        <pc:chgData name="jacky417@connect.hku.hk" userId="37721999-ea6e-47fc-aac9-89393f455d8e" providerId="ADAL" clId="{CCC158FC-1DA5-4698-9C86-BC4B1AFA5BCC}" dt="2024-04-16T18:31:27.067" v="3956"/>
        <pc:sldMkLst>
          <pc:docMk/>
          <pc:sldMk cId="1875264472" sldId="284"/>
        </pc:sldMkLst>
      </pc:sldChg>
      <pc:sldChg chg="modSp mod">
        <pc:chgData name="jacky417@connect.hku.hk" userId="37721999-ea6e-47fc-aac9-89393f455d8e" providerId="ADAL" clId="{CCC158FC-1DA5-4698-9C86-BC4B1AFA5BCC}" dt="2024-04-16T15:37:24.787" v="137" actId="20577"/>
        <pc:sldMkLst>
          <pc:docMk/>
          <pc:sldMk cId="3555877766" sldId="286"/>
        </pc:sldMkLst>
        <pc:spChg chg="mod">
          <ac:chgData name="jacky417@connect.hku.hk" userId="37721999-ea6e-47fc-aac9-89393f455d8e" providerId="ADAL" clId="{CCC158FC-1DA5-4698-9C86-BC4B1AFA5BCC}" dt="2024-04-16T15:37:24.787" v="137" actId="20577"/>
          <ac:spMkLst>
            <pc:docMk/>
            <pc:sldMk cId="3555877766" sldId="286"/>
            <ac:spMk id="10" creationId="{C42BFAB6-B05E-3020-12F0-E7A54ABA669B}"/>
          </ac:spMkLst>
        </pc:spChg>
        <pc:graphicFrameChg chg="mod modGraphic">
          <ac:chgData name="jacky417@connect.hku.hk" userId="37721999-ea6e-47fc-aac9-89393f455d8e" providerId="ADAL" clId="{CCC158FC-1DA5-4698-9C86-BC4B1AFA5BCC}" dt="2024-04-16T15:35:29.372" v="77" actId="20577"/>
          <ac:graphicFrameMkLst>
            <pc:docMk/>
            <pc:sldMk cId="3555877766" sldId="286"/>
            <ac:graphicFrameMk id="4" creationId="{C60AC3A4-3AB9-9913-380A-2A04F3B4312B}"/>
          </ac:graphicFrameMkLst>
        </pc:graphicFrameChg>
      </pc:sldChg>
      <pc:sldChg chg="del">
        <pc:chgData name="jacky417@connect.hku.hk" userId="37721999-ea6e-47fc-aac9-89393f455d8e" providerId="ADAL" clId="{CCC158FC-1DA5-4698-9C86-BC4B1AFA5BCC}" dt="2024-04-16T18:22:08.719" v="3701" actId="47"/>
        <pc:sldMkLst>
          <pc:docMk/>
          <pc:sldMk cId="3710662917" sldId="289"/>
        </pc:sldMkLst>
      </pc:sldChg>
      <pc:sldChg chg="modSp del mod">
        <pc:chgData name="jacky417@connect.hku.hk" userId="37721999-ea6e-47fc-aac9-89393f455d8e" providerId="ADAL" clId="{CCC158FC-1DA5-4698-9C86-BC4B1AFA5BCC}" dt="2024-04-16T18:22:08.903" v="3702" actId="47"/>
        <pc:sldMkLst>
          <pc:docMk/>
          <pc:sldMk cId="1518585234" sldId="290"/>
        </pc:sldMkLst>
        <pc:spChg chg="mod">
          <ac:chgData name="jacky417@connect.hku.hk" userId="37721999-ea6e-47fc-aac9-89393f455d8e" providerId="ADAL" clId="{CCC158FC-1DA5-4698-9C86-BC4B1AFA5BCC}" dt="2024-04-16T15:40:44.714" v="153" actId="14100"/>
          <ac:spMkLst>
            <pc:docMk/>
            <pc:sldMk cId="1518585234" sldId="290"/>
            <ac:spMk id="2" creationId="{D1C92E0F-1EBB-8634-F4E4-CEBD530307AC}"/>
          </ac:spMkLst>
        </pc:spChg>
      </pc:sldChg>
      <pc:sldChg chg="del">
        <pc:chgData name="jacky417@connect.hku.hk" userId="37721999-ea6e-47fc-aac9-89393f455d8e" providerId="ADAL" clId="{CCC158FC-1DA5-4698-9C86-BC4B1AFA5BCC}" dt="2024-04-16T18:22:09.565" v="3703" actId="47"/>
        <pc:sldMkLst>
          <pc:docMk/>
          <pc:sldMk cId="2569766184" sldId="291"/>
        </pc:sldMkLst>
      </pc:sldChg>
      <pc:sldChg chg="del">
        <pc:chgData name="jacky417@connect.hku.hk" userId="37721999-ea6e-47fc-aac9-89393f455d8e" providerId="ADAL" clId="{CCC158FC-1DA5-4698-9C86-BC4B1AFA5BCC}" dt="2024-04-16T18:22:11.957" v="3709" actId="47"/>
        <pc:sldMkLst>
          <pc:docMk/>
          <pc:sldMk cId="2998258356" sldId="292"/>
        </pc:sldMkLst>
      </pc:sldChg>
      <pc:sldChg chg="del">
        <pc:chgData name="jacky417@connect.hku.hk" userId="37721999-ea6e-47fc-aac9-89393f455d8e" providerId="ADAL" clId="{CCC158FC-1DA5-4698-9C86-BC4B1AFA5BCC}" dt="2024-04-16T18:22:09.923" v="3705" actId="47"/>
        <pc:sldMkLst>
          <pc:docMk/>
          <pc:sldMk cId="3518699539" sldId="293"/>
        </pc:sldMkLst>
      </pc:sldChg>
      <pc:sldChg chg="modSp del mod">
        <pc:chgData name="jacky417@connect.hku.hk" userId="37721999-ea6e-47fc-aac9-89393f455d8e" providerId="ADAL" clId="{CCC158FC-1DA5-4698-9C86-BC4B1AFA5BCC}" dt="2024-04-16T18:22:10.178" v="3706" actId="47"/>
        <pc:sldMkLst>
          <pc:docMk/>
          <pc:sldMk cId="4188442622" sldId="294"/>
        </pc:sldMkLst>
        <pc:spChg chg="mod">
          <ac:chgData name="jacky417@connect.hku.hk" userId="37721999-ea6e-47fc-aac9-89393f455d8e" providerId="ADAL" clId="{CCC158FC-1DA5-4698-9C86-BC4B1AFA5BCC}" dt="2024-04-16T15:46:28.537" v="197" actId="14100"/>
          <ac:spMkLst>
            <pc:docMk/>
            <pc:sldMk cId="4188442622" sldId="294"/>
            <ac:spMk id="2" creationId="{D1C92E0F-1EBB-8634-F4E4-CEBD530307AC}"/>
          </ac:spMkLst>
        </pc:spChg>
        <pc:spChg chg="mod">
          <ac:chgData name="jacky417@connect.hku.hk" userId="37721999-ea6e-47fc-aac9-89393f455d8e" providerId="ADAL" clId="{CCC158FC-1DA5-4698-9C86-BC4B1AFA5BCC}" dt="2024-04-16T15:46:22.198" v="195" actId="20577"/>
          <ac:spMkLst>
            <pc:docMk/>
            <pc:sldMk cId="4188442622" sldId="294"/>
            <ac:spMk id="8" creationId="{93D23333-179A-5AA4-1E48-2D78B0CA48CA}"/>
          </ac:spMkLst>
        </pc:spChg>
      </pc:sldChg>
      <pc:sldChg chg="del">
        <pc:chgData name="jacky417@connect.hku.hk" userId="37721999-ea6e-47fc-aac9-89393f455d8e" providerId="ADAL" clId="{CCC158FC-1DA5-4698-9C86-BC4B1AFA5BCC}" dt="2024-04-16T18:22:11.493" v="3707" actId="47"/>
        <pc:sldMkLst>
          <pc:docMk/>
          <pc:sldMk cId="3744764590" sldId="295"/>
        </pc:sldMkLst>
      </pc:sldChg>
      <pc:sldChg chg="modSp mod ord">
        <pc:chgData name="jacky417@connect.hku.hk" userId="37721999-ea6e-47fc-aac9-89393f455d8e" providerId="ADAL" clId="{CCC158FC-1DA5-4698-9C86-BC4B1AFA5BCC}" dt="2024-04-16T17:06:36.455" v="2195" actId="20577"/>
        <pc:sldMkLst>
          <pc:docMk/>
          <pc:sldMk cId="3477642503" sldId="296"/>
        </pc:sldMkLst>
        <pc:spChg chg="mod">
          <ac:chgData name="jacky417@connect.hku.hk" userId="37721999-ea6e-47fc-aac9-89393f455d8e" providerId="ADAL" clId="{CCC158FC-1DA5-4698-9C86-BC4B1AFA5BCC}" dt="2024-04-16T15:51:12.716" v="261" actId="20577"/>
          <ac:spMkLst>
            <pc:docMk/>
            <pc:sldMk cId="3477642503" sldId="296"/>
            <ac:spMk id="10" creationId="{C42BFAB6-B05E-3020-12F0-E7A54ABA669B}"/>
          </ac:spMkLst>
        </pc:spChg>
        <pc:graphicFrameChg chg="mod modGraphic">
          <ac:chgData name="jacky417@connect.hku.hk" userId="37721999-ea6e-47fc-aac9-89393f455d8e" providerId="ADAL" clId="{CCC158FC-1DA5-4698-9C86-BC4B1AFA5BCC}" dt="2024-04-16T17:06:36.455" v="2195" actId="20577"/>
          <ac:graphicFrameMkLst>
            <pc:docMk/>
            <pc:sldMk cId="3477642503" sldId="296"/>
            <ac:graphicFrameMk id="4" creationId="{C60AC3A4-3AB9-9913-380A-2A04F3B4312B}"/>
          </ac:graphicFrameMkLst>
        </pc:graphicFrameChg>
      </pc:sldChg>
      <pc:sldChg chg="del">
        <pc:chgData name="jacky417@connect.hku.hk" userId="37721999-ea6e-47fc-aac9-89393f455d8e" providerId="ADAL" clId="{CCC158FC-1DA5-4698-9C86-BC4B1AFA5BCC}" dt="2024-04-16T18:22:11.770" v="3708" actId="47"/>
        <pc:sldMkLst>
          <pc:docMk/>
          <pc:sldMk cId="635519863" sldId="299"/>
        </pc:sldMkLst>
      </pc:sldChg>
      <pc:sldChg chg="del">
        <pc:chgData name="jacky417@connect.hku.hk" userId="37721999-ea6e-47fc-aac9-89393f455d8e" providerId="ADAL" clId="{CCC158FC-1DA5-4698-9C86-BC4B1AFA5BCC}" dt="2024-04-16T18:22:09.721" v="3704" actId="47"/>
        <pc:sldMkLst>
          <pc:docMk/>
          <pc:sldMk cId="2154750087" sldId="300"/>
        </pc:sldMkLst>
      </pc:sldChg>
      <pc:sldChg chg="del">
        <pc:chgData name="jacky417@connect.hku.hk" userId="37721999-ea6e-47fc-aac9-89393f455d8e" providerId="ADAL" clId="{CCC158FC-1DA5-4698-9C86-BC4B1AFA5BCC}" dt="2024-04-16T18:22:12.508" v="3710" actId="47"/>
        <pc:sldMkLst>
          <pc:docMk/>
          <pc:sldMk cId="371244696" sldId="301"/>
        </pc:sldMkLst>
      </pc:sldChg>
      <pc:sldChg chg="del">
        <pc:chgData name="jacky417@connect.hku.hk" userId="37721999-ea6e-47fc-aac9-89393f455d8e" providerId="ADAL" clId="{CCC158FC-1DA5-4698-9C86-BC4B1AFA5BCC}" dt="2024-04-16T18:22:12.736" v="3711" actId="47"/>
        <pc:sldMkLst>
          <pc:docMk/>
          <pc:sldMk cId="4202379181" sldId="302"/>
        </pc:sldMkLst>
      </pc:sldChg>
      <pc:sldChg chg="del">
        <pc:chgData name="jacky417@connect.hku.hk" userId="37721999-ea6e-47fc-aac9-89393f455d8e" providerId="ADAL" clId="{CCC158FC-1DA5-4698-9C86-BC4B1AFA5BCC}" dt="2024-04-16T17:43:30.313" v="3133" actId="47"/>
        <pc:sldMkLst>
          <pc:docMk/>
          <pc:sldMk cId="182490198" sldId="303"/>
        </pc:sldMkLst>
      </pc:sldChg>
      <pc:sldChg chg="add del">
        <pc:chgData name="jacky417@connect.hku.hk" userId="37721999-ea6e-47fc-aac9-89393f455d8e" providerId="ADAL" clId="{CCC158FC-1DA5-4698-9C86-BC4B1AFA5BCC}" dt="2024-04-16T18:22:12.925" v="3712" actId="47"/>
        <pc:sldMkLst>
          <pc:docMk/>
          <pc:sldMk cId="3500060865" sldId="304"/>
        </pc:sldMkLst>
      </pc:sldChg>
      <pc:sldChg chg="del">
        <pc:chgData name="jacky417@connect.hku.hk" userId="37721999-ea6e-47fc-aac9-89393f455d8e" providerId="ADAL" clId="{CCC158FC-1DA5-4698-9C86-BC4B1AFA5BCC}" dt="2024-04-16T17:43:31.182" v="3134" actId="47"/>
        <pc:sldMkLst>
          <pc:docMk/>
          <pc:sldMk cId="3351805947" sldId="305"/>
        </pc:sldMkLst>
      </pc:sldChg>
      <pc:sldChg chg="del">
        <pc:chgData name="jacky417@connect.hku.hk" userId="37721999-ea6e-47fc-aac9-89393f455d8e" providerId="ADAL" clId="{CCC158FC-1DA5-4698-9C86-BC4B1AFA5BCC}" dt="2024-04-16T17:43:31.342" v="3135" actId="47"/>
        <pc:sldMkLst>
          <pc:docMk/>
          <pc:sldMk cId="2319515620" sldId="306"/>
        </pc:sldMkLst>
      </pc:sldChg>
      <pc:sldChg chg="del">
        <pc:chgData name="jacky417@connect.hku.hk" userId="37721999-ea6e-47fc-aac9-89393f455d8e" providerId="ADAL" clId="{CCC158FC-1DA5-4698-9C86-BC4B1AFA5BCC}" dt="2024-04-16T17:43:31.520" v="3136" actId="47"/>
        <pc:sldMkLst>
          <pc:docMk/>
          <pc:sldMk cId="4109744943" sldId="307"/>
        </pc:sldMkLst>
      </pc:sldChg>
      <pc:sldChg chg="del">
        <pc:chgData name="jacky417@connect.hku.hk" userId="37721999-ea6e-47fc-aac9-89393f455d8e" providerId="ADAL" clId="{CCC158FC-1DA5-4698-9C86-BC4B1AFA5BCC}" dt="2024-04-16T17:43:31.987" v="3137" actId="47"/>
        <pc:sldMkLst>
          <pc:docMk/>
          <pc:sldMk cId="2946021034" sldId="308"/>
        </pc:sldMkLst>
      </pc:sldChg>
      <pc:sldChg chg="del">
        <pc:chgData name="jacky417@connect.hku.hk" userId="37721999-ea6e-47fc-aac9-89393f455d8e" providerId="ADAL" clId="{CCC158FC-1DA5-4698-9C86-BC4B1AFA5BCC}" dt="2024-04-16T17:43:32.214" v="3138" actId="47"/>
        <pc:sldMkLst>
          <pc:docMk/>
          <pc:sldMk cId="1558307539" sldId="309"/>
        </pc:sldMkLst>
      </pc:sldChg>
      <pc:sldChg chg="del">
        <pc:chgData name="jacky417@connect.hku.hk" userId="37721999-ea6e-47fc-aac9-89393f455d8e" providerId="ADAL" clId="{CCC158FC-1DA5-4698-9C86-BC4B1AFA5BCC}" dt="2024-04-16T17:43:32.736" v="3139" actId="47"/>
        <pc:sldMkLst>
          <pc:docMk/>
          <pc:sldMk cId="4285247085" sldId="310"/>
        </pc:sldMkLst>
      </pc:sldChg>
      <pc:sldChg chg="del">
        <pc:chgData name="jacky417@connect.hku.hk" userId="37721999-ea6e-47fc-aac9-89393f455d8e" providerId="ADAL" clId="{CCC158FC-1DA5-4698-9C86-BC4B1AFA5BCC}" dt="2024-04-16T17:43:32.954" v="3140" actId="47"/>
        <pc:sldMkLst>
          <pc:docMk/>
          <pc:sldMk cId="1019745598" sldId="311"/>
        </pc:sldMkLst>
      </pc:sldChg>
      <pc:sldChg chg="del">
        <pc:chgData name="jacky417@connect.hku.hk" userId="37721999-ea6e-47fc-aac9-89393f455d8e" providerId="ADAL" clId="{CCC158FC-1DA5-4698-9C86-BC4B1AFA5BCC}" dt="2024-04-16T17:43:33.609" v="3141" actId="47"/>
        <pc:sldMkLst>
          <pc:docMk/>
          <pc:sldMk cId="3082547152" sldId="312"/>
        </pc:sldMkLst>
      </pc:sldChg>
      <pc:sldChg chg="modSp del mod">
        <pc:chgData name="jacky417@connect.hku.hk" userId="37721999-ea6e-47fc-aac9-89393f455d8e" providerId="ADAL" clId="{CCC158FC-1DA5-4698-9C86-BC4B1AFA5BCC}" dt="2024-04-16T17:43:33.838" v="3142" actId="47"/>
        <pc:sldMkLst>
          <pc:docMk/>
          <pc:sldMk cId="788424981" sldId="313"/>
        </pc:sldMkLst>
        <pc:spChg chg="mod">
          <ac:chgData name="jacky417@connect.hku.hk" userId="37721999-ea6e-47fc-aac9-89393f455d8e" providerId="ADAL" clId="{CCC158FC-1DA5-4698-9C86-BC4B1AFA5BCC}" dt="2024-04-16T16:31:17.105" v="1436" actId="1076"/>
          <ac:spMkLst>
            <pc:docMk/>
            <pc:sldMk cId="788424981" sldId="313"/>
            <ac:spMk id="2" creationId="{D1C92E0F-1EBB-8634-F4E4-CEBD530307AC}"/>
          </ac:spMkLst>
        </pc:spChg>
      </pc:sldChg>
      <pc:sldChg chg="modSp del mod">
        <pc:chgData name="jacky417@connect.hku.hk" userId="37721999-ea6e-47fc-aac9-89393f455d8e" providerId="ADAL" clId="{CCC158FC-1DA5-4698-9C86-BC4B1AFA5BCC}" dt="2024-04-16T17:43:34.541" v="3143" actId="47"/>
        <pc:sldMkLst>
          <pc:docMk/>
          <pc:sldMk cId="2694944635" sldId="314"/>
        </pc:sldMkLst>
        <pc:spChg chg="mod">
          <ac:chgData name="jacky417@connect.hku.hk" userId="37721999-ea6e-47fc-aac9-89393f455d8e" providerId="ADAL" clId="{CCC158FC-1DA5-4698-9C86-BC4B1AFA5BCC}" dt="2024-04-16T15:55:06.723" v="313" actId="14100"/>
          <ac:spMkLst>
            <pc:docMk/>
            <pc:sldMk cId="2694944635" sldId="314"/>
            <ac:spMk id="2" creationId="{D1C92E0F-1EBB-8634-F4E4-CEBD530307AC}"/>
          </ac:spMkLst>
        </pc:spChg>
      </pc:sldChg>
      <pc:sldChg chg="modSp add del mod">
        <pc:chgData name="jacky417@connect.hku.hk" userId="37721999-ea6e-47fc-aac9-89393f455d8e" providerId="ADAL" clId="{CCC158FC-1DA5-4698-9C86-BC4B1AFA5BCC}" dt="2024-04-16T18:29:47.871" v="3948" actId="20577"/>
        <pc:sldMkLst>
          <pc:docMk/>
          <pc:sldMk cId="3270458432" sldId="315"/>
        </pc:sldMkLst>
        <pc:spChg chg="mod">
          <ac:chgData name="jacky417@connect.hku.hk" userId="37721999-ea6e-47fc-aac9-89393f455d8e" providerId="ADAL" clId="{CCC158FC-1DA5-4698-9C86-BC4B1AFA5BCC}" dt="2024-04-16T18:29:06.878" v="3850" actId="1076"/>
          <ac:spMkLst>
            <pc:docMk/>
            <pc:sldMk cId="3270458432" sldId="315"/>
            <ac:spMk id="2" creationId="{D1C92E0F-1EBB-8634-F4E4-CEBD530307AC}"/>
          </ac:spMkLst>
        </pc:spChg>
        <pc:spChg chg="mod">
          <ac:chgData name="jacky417@connect.hku.hk" userId="37721999-ea6e-47fc-aac9-89393f455d8e" providerId="ADAL" clId="{CCC158FC-1DA5-4698-9C86-BC4B1AFA5BCC}" dt="2024-04-16T18:29:47.871" v="3948" actId="20577"/>
          <ac:spMkLst>
            <pc:docMk/>
            <pc:sldMk cId="3270458432" sldId="315"/>
            <ac:spMk id="10" creationId="{C42BFAB6-B05E-3020-12F0-E7A54ABA669B}"/>
          </ac:spMkLst>
        </pc:spChg>
        <pc:graphicFrameChg chg="modGraphic">
          <ac:chgData name="jacky417@connect.hku.hk" userId="37721999-ea6e-47fc-aac9-89393f455d8e" providerId="ADAL" clId="{CCC158FC-1DA5-4698-9C86-BC4B1AFA5BCC}" dt="2024-04-16T18:28:10.047" v="3819" actId="20577"/>
          <ac:graphicFrameMkLst>
            <pc:docMk/>
            <pc:sldMk cId="3270458432" sldId="315"/>
            <ac:graphicFrameMk id="4" creationId="{C60AC3A4-3AB9-9913-380A-2A04F3B4312B}"/>
          </ac:graphicFrameMkLst>
        </pc:graphicFrameChg>
      </pc:sldChg>
      <pc:sldChg chg="add del">
        <pc:chgData name="jacky417@connect.hku.hk" userId="37721999-ea6e-47fc-aac9-89393f455d8e" providerId="ADAL" clId="{CCC158FC-1DA5-4698-9C86-BC4B1AFA5BCC}" dt="2024-04-16T18:27:53.371" v="3778" actId="47"/>
        <pc:sldMkLst>
          <pc:docMk/>
          <pc:sldMk cId="2675949065" sldId="316"/>
        </pc:sldMkLst>
      </pc:sldChg>
      <pc:sldChg chg="addSp delSp modSp add mod modAnim">
        <pc:chgData name="jacky417@connect.hku.hk" userId="37721999-ea6e-47fc-aac9-89393f455d8e" providerId="ADAL" clId="{CCC158FC-1DA5-4698-9C86-BC4B1AFA5BCC}" dt="2024-04-16T15:48:34.417" v="238"/>
        <pc:sldMkLst>
          <pc:docMk/>
          <pc:sldMk cId="1024651012" sldId="317"/>
        </pc:sldMkLst>
        <pc:spChg chg="add del mod">
          <ac:chgData name="jacky417@connect.hku.hk" userId="37721999-ea6e-47fc-aac9-89393f455d8e" providerId="ADAL" clId="{CCC158FC-1DA5-4698-9C86-BC4B1AFA5BCC}" dt="2024-04-16T15:48:09.764" v="231" actId="1076"/>
          <ac:spMkLst>
            <pc:docMk/>
            <pc:sldMk cId="1024651012" sldId="317"/>
            <ac:spMk id="2" creationId="{D1C92E0F-1EBB-8634-F4E4-CEBD530307AC}"/>
          </ac:spMkLst>
        </pc:spChg>
        <pc:spChg chg="del">
          <ac:chgData name="jacky417@connect.hku.hk" userId="37721999-ea6e-47fc-aac9-89393f455d8e" providerId="ADAL" clId="{CCC158FC-1DA5-4698-9C86-BC4B1AFA5BCC}" dt="2024-04-16T15:38:59.529" v="142" actId="478"/>
          <ac:spMkLst>
            <pc:docMk/>
            <pc:sldMk cId="1024651012" sldId="317"/>
            <ac:spMk id="10" creationId="{C42BFAB6-B05E-3020-12F0-E7A54ABA669B}"/>
          </ac:spMkLst>
        </pc:spChg>
        <pc:picChg chg="add mod">
          <ac:chgData name="jacky417@connect.hku.hk" userId="37721999-ea6e-47fc-aac9-89393f455d8e" providerId="ADAL" clId="{CCC158FC-1DA5-4698-9C86-BC4B1AFA5BCC}" dt="2024-04-16T15:47:30.898" v="218" actId="14100"/>
          <ac:picMkLst>
            <pc:docMk/>
            <pc:sldMk cId="1024651012" sldId="317"/>
            <ac:picMk id="5" creationId="{7C5CD957-6ADA-1AE5-7009-481F36457ECA}"/>
          </ac:picMkLst>
        </pc:picChg>
        <pc:picChg chg="add mod">
          <ac:chgData name="jacky417@connect.hku.hk" userId="37721999-ea6e-47fc-aac9-89393f455d8e" providerId="ADAL" clId="{CCC158FC-1DA5-4698-9C86-BC4B1AFA5BCC}" dt="2024-04-16T15:48:17.444" v="233" actId="14100"/>
          <ac:picMkLst>
            <pc:docMk/>
            <pc:sldMk cId="1024651012" sldId="317"/>
            <ac:picMk id="7" creationId="{6B8F5590-4629-08D4-D233-5DF0130AC9B3}"/>
          </ac:picMkLst>
        </pc:picChg>
        <pc:picChg chg="del">
          <ac:chgData name="jacky417@connect.hku.hk" userId="37721999-ea6e-47fc-aac9-89393f455d8e" providerId="ADAL" clId="{CCC158FC-1DA5-4698-9C86-BC4B1AFA5BCC}" dt="2024-04-16T15:38:54.152" v="139" actId="478"/>
          <ac:picMkLst>
            <pc:docMk/>
            <pc:sldMk cId="1024651012" sldId="317"/>
            <ac:picMk id="9" creationId="{152EFB07-ED2B-DD20-1C38-A5A31E3A857C}"/>
          </ac:picMkLst>
        </pc:picChg>
        <pc:picChg chg="add mod">
          <ac:chgData name="jacky417@connect.hku.hk" userId="37721999-ea6e-47fc-aac9-89393f455d8e" providerId="ADAL" clId="{CCC158FC-1DA5-4698-9C86-BC4B1AFA5BCC}" dt="2024-04-16T15:48:22.347" v="235" actId="1076"/>
          <ac:picMkLst>
            <pc:docMk/>
            <pc:sldMk cId="1024651012" sldId="317"/>
            <ac:picMk id="11" creationId="{AA8BBF20-F39A-1815-05F3-B759E0D10A6F}"/>
          </ac:picMkLst>
        </pc:picChg>
      </pc:sldChg>
      <pc:sldChg chg="delSp add del mod delAnim">
        <pc:chgData name="jacky417@connect.hku.hk" userId="37721999-ea6e-47fc-aac9-89393f455d8e" providerId="ADAL" clId="{CCC158FC-1DA5-4698-9C86-BC4B1AFA5BCC}" dt="2024-04-16T15:51:34.115" v="265" actId="47"/>
        <pc:sldMkLst>
          <pc:docMk/>
          <pc:sldMk cId="2077466030" sldId="318"/>
        </pc:sldMkLst>
        <pc:picChg chg="del">
          <ac:chgData name="jacky417@connect.hku.hk" userId="37721999-ea6e-47fc-aac9-89393f455d8e" providerId="ADAL" clId="{CCC158FC-1DA5-4698-9C86-BC4B1AFA5BCC}" dt="2024-04-16T15:48:56.094" v="240" actId="478"/>
          <ac:picMkLst>
            <pc:docMk/>
            <pc:sldMk cId="2077466030" sldId="318"/>
            <ac:picMk id="5" creationId="{7C5CD957-6ADA-1AE5-7009-481F36457ECA}"/>
          </ac:picMkLst>
        </pc:picChg>
        <pc:picChg chg="del">
          <ac:chgData name="jacky417@connect.hku.hk" userId="37721999-ea6e-47fc-aac9-89393f455d8e" providerId="ADAL" clId="{CCC158FC-1DA5-4698-9C86-BC4B1AFA5BCC}" dt="2024-04-16T15:48:56.508" v="241" actId="478"/>
          <ac:picMkLst>
            <pc:docMk/>
            <pc:sldMk cId="2077466030" sldId="318"/>
            <ac:picMk id="7" creationId="{6B8F5590-4629-08D4-D233-5DF0130AC9B3}"/>
          </ac:picMkLst>
        </pc:picChg>
        <pc:picChg chg="del">
          <ac:chgData name="jacky417@connect.hku.hk" userId="37721999-ea6e-47fc-aac9-89393f455d8e" providerId="ADAL" clId="{CCC158FC-1DA5-4698-9C86-BC4B1AFA5BCC}" dt="2024-04-16T15:48:56.947" v="242" actId="478"/>
          <ac:picMkLst>
            <pc:docMk/>
            <pc:sldMk cId="2077466030" sldId="318"/>
            <ac:picMk id="11" creationId="{AA8BBF20-F39A-1815-05F3-B759E0D10A6F}"/>
          </ac:picMkLst>
        </pc:picChg>
      </pc:sldChg>
      <pc:sldChg chg="new del">
        <pc:chgData name="jacky417@connect.hku.hk" userId="37721999-ea6e-47fc-aac9-89393f455d8e" providerId="ADAL" clId="{CCC158FC-1DA5-4698-9C86-BC4B1AFA5BCC}" dt="2024-04-16T15:51:31.807" v="264" actId="47"/>
        <pc:sldMkLst>
          <pc:docMk/>
          <pc:sldMk cId="3711804387" sldId="319"/>
        </pc:sldMkLst>
      </pc:sldChg>
      <pc:sldChg chg="addSp delSp modSp add mod modAnim">
        <pc:chgData name="jacky417@connect.hku.hk" userId="37721999-ea6e-47fc-aac9-89393f455d8e" providerId="ADAL" clId="{CCC158FC-1DA5-4698-9C86-BC4B1AFA5BCC}" dt="2024-04-16T17:06:43.974" v="2206" actId="20577"/>
        <pc:sldMkLst>
          <pc:docMk/>
          <pc:sldMk cId="1705214663" sldId="320"/>
        </pc:sldMkLst>
        <pc:spChg chg="add del">
          <ac:chgData name="jacky417@connect.hku.hk" userId="37721999-ea6e-47fc-aac9-89393f455d8e" providerId="ADAL" clId="{CCC158FC-1DA5-4698-9C86-BC4B1AFA5BCC}" dt="2024-04-16T15:51:38.024" v="267" actId="478"/>
          <ac:spMkLst>
            <pc:docMk/>
            <pc:sldMk cId="1705214663" sldId="320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CCC158FC-1DA5-4698-9C86-BC4B1AFA5BCC}" dt="2024-04-16T16:30:07.250" v="1393" actId="20577"/>
          <ac:spMkLst>
            <pc:docMk/>
            <pc:sldMk cId="1705214663" sldId="320"/>
            <ac:spMk id="9" creationId="{F64D6967-164B-74CA-CD49-1DEF676646E7}"/>
          </ac:spMkLst>
        </pc:spChg>
        <pc:spChg chg="del">
          <ac:chgData name="jacky417@connect.hku.hk" userId="37721999-ea6e-47fc-aac9-89393f455d8e" providerId="ADAL" clId="{CCC158FC-1DA5-4698-9C86-BC4B1AFA5BCC}" dt="2024-04-16T15:51:45.275" v="268" actId="478"/>
          <ac:spMkLst>
            <pc:docMk/>
            <pc:sldMk cId="1705214663" sldId="320"/>
            <ac:spMk id="10" creationId="{C42BFAB6-B05E-3020-12F0-E7A54ABA669B}"/>
          </ac:spMkLst>
        </pc:spChg>
        <pc:spChg chg="add del">
          <ac:chgData name="jacky417@connect.hku.hk" userId="37721999-ea6e-47fc-aac9-89393f455d8e" providerId="ADAL" clId="{CCC158FC-1DA5-4698-9C86-BC4B1AFA5BCC}" dt="2024-04-16T15:56:46.267" v="321" actId="11529"/>
          <ac:spMkLst>
            <pc:docMk/>
            <pc:sldMk cId="1705214663" sldId="320"/>
            <ac:spMk id="15" creationId="{D4E03187-D91F-D775-3572-DA899E3ABC9F}"/>
          </ac:spMkLst>
        </pc:spChg>
        <pc:spChg chg="add mod">
          <ac:chgData name="jacky417@connect.hku.hk" userId="37721999-ea6e-47fc-aac9-89393f455d8e" providerId="ADAL" clId="{CCC158FC-1DA5-4698-9C86-BC4B1AFA5BCC}" dt="2024-04-16T15:57:20.360" v="328" actId="1076"/>
          <ac:spMkLst>
            <pc:docMk/>
            <pc:sldMk cId="1705214663" sldId="320"/>
            <ac:spMk id="16" creationId="{E9160BF0-23F0-D661-F198-D53C31B7655C}"/>
          </ac:spMkLst>
        </pc:spChg>
        <pc:grpChg chg="del">
          <ac:chgData name="jacky417@connect.hku.hk" userId="37721999-ea6e-47fc-aac9-89393f455d8e" providerId="ADAL" clId="{CCC158FC-1DA5-4698-9C86-BC4B1AFA5BCC}" dt="2024-04-16T15:51:46.048" v="269" actId="478"/>
          <ac:grpSpMkLst>
            <pc:docMk/>
            <pc:sldMk cId="1705214663" sldId="320"/>
            <ac:grpSpMk id="3" creationId="{B89792C7-FD02-5DC2-89AA-2601ED1B0406}"/>
          </ac:grpSpMkLst>
        </pc:grpChg>
        <pc:grpChg chg="del">
          <ac:chgData name="jacky417@connect.hku.hk" userId="37721999-ea6e-47fc-aac9-89393f455d8e" providerId="ADAL" clId="{CCC158FC-1DA5-4698-9C86-BC4B1AFA5BCC}" dt="2024-04-16T15:51:47.388" v="270" actId="478"/>
          <ac:grpSpMkLst>
            <pc:docMk/>
            <pc:sldMk cId="1705214663" sldId="320"/>
            <ac:grpSpMk id="7" creationId="{E8DB3472-4404-34AA-2E92-DFDC2A5E0ADF}"/>
          </ac:grpSpMkLst>
        </pc:grpChg>
        <pc:graphicFrameChg chg="mod modGraphic">
          <ac:chgData name="jacky417@connect.hku.hk" userId="37721999-ea6e-47fc-aac9-89393f455d8e" providerId="ADAL" clId="{CCC158FC-1DA5-4698-9C86-BC4B1AFA5BCC}" dt="2024-04-16T17:06:43.974" v="2206" actId="20577"/>
          <ac:graphicFrameMkLst>
            <pc:docMk/>
            <pc:sldMk cId="1705214663" sldId="320"/>
            <ac:graphicFrameMk id="4" creationId="{C60AC3A4-3AB9-9913-380A-2A04F3B4312B}"/>
          </ac:graphicFrameMkLst>
        </pc:graphicFrameChg>
        <pc:picChg chg="add mod">
          <ac:chgData name="jacky417@connect.hku.hk" userId="37721999-ea6e-47fc-aac9-89393f455d8e" providerId="ADAL" clId="{CCC158FC-1DA5-4698-9C86-BC4B1AFA5BCC}" dt="2024-04-16T15:56:31.993" v="319" actId="1076"/>
          <ac:picMkLst>
            <pc:docMk/>
            <pc:sldMk cId="1705214663" sldId="320"/>
            <ac:picMk id="14" creationId="{592AE951-4F3C-1F04-33B4-706FAA734FAB}"/>
          </ac:picMkLst>
        </pc:picChg>
      </pc:sldChg>
      <pc:sldChg chg="addSp delSp modSp add mod">
        <pc:chgData name="jacky417@connect.hku.hk" userId="37721999-ea6e-47fc-aac9-89393f455d8e" providerId="ADAL" clId="{CCC158FC-1DA5-4698-9C86-BC4B1AFA5BCC}" dt="2024-04-16T17:47:47.895" v="3189" actId="20577"/>
        <pc:sldMkLst>
          <pc:docMk/>
          <pc:sldMk cId="1052092396" sldId="321"/>
        </pc:sldMkLst>
        <pc:spChg chg="mod">
          <ac:chgData name="jacky417@connect.hku.hk" userId="37721999-ea6e-47fc-aac9-89393f455d8e" providerId="ADAL" clId="{CCC158FC-1DA5-4698-9C86-BC4B1AFA5BCC}" dt="2024-04-16T16:43:56.622" v="1605" actId="1076"/>
          <ac:spMkLst>
            <pc:docMk/>
            <pc:sldMk cId="1052092396" sldId="321"/>
            <ac:spMk id="2" creationId="{D1C92E0F-1EBB-8634-F4E4-CEBD530307AC}"/>
          </ac:spMkLst>
        </pc:spChg>
        <pc:spChg chg="mod">
          <ac:chgData name="jacky417@connect.hku.hk" userId="37721999-ea6e-47fc-aac9-89393f455d8e" providerId="ADAL" clId="{CCC158FC-1DA5-4698-9C86-BC4B1AFA5BCC}" dt="2024-04-16T16:39:01.020" v="1603" actId="20577"/>
          <ac:spMkLst>
            <pc:docMk/>
            <pc:sldMk cId="1052092396" sldId="321"/>
            <ac:spMk id="9" creationId="{F64D6967-164B-74CA-CD49-1DEF676646E7}"/>
          </ac:spMkLst>
        </pc:spChg>
        <pc:spChg chg="add mod">
          <ac:chgData name="jacky417@connect.hku.hk" userId="37721999-ea6e-47fc-aac9-89393f455d8e" providerId="ADAL" clId="{CCC158FC-1DA5-4698-9C86-BC4B1AFA5BCC}" dt="2024-04-16T16:38:56.149" v="1600" actId="20577"/>
          <ac:spMkLst>
            <pc:docMk/>
            <pc:sldMk cId="1052092396" sldId="321"/>
            <ac:spMk id="15" creationId="{2405D7EB-8CC8-1FBE-7145-4B5BF75E742D}"/>
          </ac:spMkLst>
        </pc:spChg>
        <pc:spChg chg="del">
          <ac:chgData name="jacky417@connect.hku.hk" userId="37721999-ea6e-47fc-aac9-89393f455d8e" providerId="ADAL" clId="{CCC158FC-1DA5-4698-9C86-BC4B1AFA5BCC}" dt="2024-04-16T15:57:28.612" v="331" actId="478"/>
          <ac:spMkLst>
            <pc:docMk/>
            <pc:sldMk cId="1052092396" sldId="321"/>
            <ac:spMk id="16" creationId="{E9160BF0-23F0-D661-F198-D53C31B7655C}"/>
          </ac:spMkLst>
        </pc:spChg>
        <pc:spChg chg="add mod">
          <ac:chgData name="jacky417@connect.hku.hk" userId="37721999-ea6e-47fc-aac9-89393f455d8e" providerId="ADAL" clId="{CCC158FC-1DA5-4698-9C86-BC4B1AFA5BCC}" dt="2024-04-16T17:47:47.895" v="3189" actId="20577"/>
          <ac:spMkLst>
            <pc:docMk/>
            <pc:sldMk cId="1052092396" sldId="321"/>
            <ac:spMk id="17" creationId="{5E1FE5AA-BD69-67B2-62B5-43861CA47D88}"/>
          </ac:spMkLst>
        </pc:spChg>
        <pc:graphicFrameChg chg="mod modGraphic">
          <ac:chgData name="jacky417@connect.hku.hk" userId="37721999-ea6e-47fc-aac9-89393f455d8e" providerId="ADAL" clId="{CCC158FC-1DA5-4698-9C86-BC4B1AFA5BCC}" dt="2024-04-16T17:06:51.611" v="2217" actId="20577"/>
          <ac:graphicFrameMkLst>
            <pc:docMk/>
            <pc:sldMk cId="1052092396" sldId="321"/>
            <ac:graphicFrameMk id="4" creationId="{C60AC3A4-3AB9-9913-380A-2A04F3B4312B}"/>
          </ac:graphicFrameMkLst>
        </pc:graphicFrameChg>
        <pc:graphicFrameChg chg="add del mod modGraphic">
          <ac:chgData name="jacky417@connect.hku.hk" userId="37721999-ea6e-47fc-aac9-89393f455d8e" providerId="ADAL" clId="{CCC158FC-1DA5-4698-9C86-BC4B1AFA5BCC}" dt="2024-04-16T16:06:04.563" v="507" actId="478"/>
          <ac:graphicFrameMkLst>
            <pc:docMk/>
            <pc:sldMk cId="1052092396" sldId="321"/>
            <ac:graphicFrameMk id="8" creationId="{18DB7C65-32BF-BAFB-593A-7FA86AC3733F}"/>
          </ac:graphicFrameMkLst>
        </pc:graphicFrameChg>
        <pc:picChg chg="add del mod">
          <ac:chgData name="jacky417@connect.hku.hk" userId="37721999-ea6e-47fc-aac9-89393f455d8e" providerId="ADAL" clId="{CCC158FC-1DA5-4698-9C86-BC4B1AFA5BCC}" dt="2024-04-16T16:04:05.146" v="466" actId="478"/>
          <ac:picMkLst>
            <pc:docMk/>
            <pc:sldMk cId="1052092396" sldId="321"/>
            <ac:picMk id="5" creationId="{BFF3868B-6522-45E6-4E3F-743C35E0E33E}"/>
          </ac:picMkLst>
        </pc:picChg>
        <pc:picChg chg="add del mod">
          <ac:chgData name="jacky417@connect.hku.hk" userId="37721999-ea6e-47fc-aac9-89393f455d8e" providerId="ADAL" clId="{CCC158FC-1DA5-4698-9C86-BC4B1AFA5BCC}" dt="2024-04-16T16:04:23.132" v="475" actId="478"/>
          <ac:picMkLst>
            <pc:docMk/>
            <pc:sldMk cId="1052092396" sldId="321"/>
            <ac:picMk id="7" creationId="{C1E7A032-93BD-F41B-2B91-1A266B333CDF}"/>
          </ac:picMkLst>
        </pc:picChg>
        <pc:picChg chg="add del mod">
          <ac:chgData name="jacky417@connect.hku.hk" userId="37721999-ea6e-47fc-aac9-89393f455d8e" providerId="ADAL" clId="{CCC158FC-1DA5-4698-9C86-BC4B1AFA5BCC}" dt="2024-04-16T16:02:00.821" v="403" actId="478"/>
          <ac:picMkLst>
            <pc:docMk/>
            <pc:sldMk cId="1052092396" sldId="321"/>
            <ac:picMk id="10" creationId="{73E17922-2FCA-459C-5FE7-295A34D3EC63}"/>
          </ac:picMkLst>
        </pc:picChg>
        <pc:picChg chg="add mod">
          <ac:chgData name="jacky417@connect.hku.hk" userId="37721999-ea6e-47fc-aac9-89393f455d8e" providerId="ADAL" clId="{CCC158FC-1DA5-4698-9C86-BC4B1AFA5BCC}" dt="2024-04-16T16:20:45.043" v="986" actId="1076"/>
          <ac:picMkLst>
            <pc:docMk/>
            <pc:sldMk cId="1052092396" sldId="321"/>
            <ac:picMk id="11" creationId="{94A8F0FA-8E26-1AB0-031A-AE0EA2C00957}"/>
          </ac:picMkLst>
        </pc:picChg>
        <pc:picChg chg="add mod">
          <ac:chgData name="jacky417@connect.hku.hk" userId="37721999-ea6e-47fc-aac9-89393f455d8e" providerId="ADAL" clId="{CCC158FC-1DA5-4698-9C86-BC4B1AFA5BCC}" dt="2024-04-16T16:19:57.208" v="955" actId="1076"/>
          <ac:picMkLst>
            <pc:docMk/>
            <pc:sldMk cId="1052092396" sldId="321"/>
            <ac:picMk id="13" creationId="{80D1D7E8-6DFE-D0E8-5385-6ECE4263BFAB}"/>
          </ac:picMkLst>
        </pc:picChg>
        <pc:picChg chg="del">
          <ac:chgData name="jacky417@connect.hku.hk" userId="37721999-ea6e-47fc-aac9-89393f455d8e" providerId="ADAL" clId="{CCC158FC-1DA5-4698-9C86-BC4B1AFA5BCC}" dt="2024-04-16T15:57:27.948" v="330" actId="478"/>
          <ac:picMkLst>
            <pc:docMk/>
            <pc:sldMk cId="1052092396" sldId="321"/>
            <ac:picMk id="14" creationId="{592AE951-4F3C-1F04-33B4-706FAA734FAB}"/>
          </ac:picMkLst>
        </pc:picChg>
      </pc:sldChg>
      <pc:sldChg chg="add del">
        <pc:chgData name="jacky417@connect.hku.hk" userId="37721999-ea6e-47fc-aac9-89393f455d8e" providerId="ADAL" clId="{CCC158FC-1DA5-4698-9C86-BC4B1AFA5BCC}" dt="2024-04-16T16:26:22.243" v="1197" actId="47"/>
        <pc:sldMkLst>
          <pc:docMk/>
          <pc:sldMk cId="1062904032" sldId="322"/>
        </pc:sldMkLst>
      </pc:sldChg>
      <pc:sldChg chg="addSp delSp modSp add mod">
        <pc:chgData name="jacky417@connect.hku.hk" userId="37721999-ea6e-47fc-aac9-89393f455d8e" providerId="ADAL" clId="{CCC158FC-1DA5-4698-9C86-BC4B1AFA5BCC}" dt="2024-04-16T18:40:08.588" v="4610" actId="20577"/>
        <pc:sldMkLst>
          <pc:docMk/>
          <pc:sldMk cId="3112071948" sldId="322"/>
        </pc:sldMkLst>
        <pc:spChg chg="mod">
          <ac:chgData name="jacky417@connect.hku.hk" userId="37721999-ea6e-47fc-aac9-89393f455d8e" providerId="ADAL" clId="{CCC158FC-1DA5-4698-9C86-BC4B1AFA5BCC}" dt="2024-04-16T16:38:00.583" v="1571" actId="1076"/>
          <ac:spMkLst>
            <pc:docMk/>
            <pc:sldMk cId="3112071948" sldId="322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CCC158FC-1DA5-4698-9C86-BC4B1AFA5BCC}" dt="2024-04-16T16:36:33.950" v="1554" actId="1076"/>
          <ac:spMkLst>
            <pc:docMk/>
            <pc:sldMk cId="3112071948" sldId="322"/>
            <ac:spMk id="5" creationId="{6D545C56-EA1C-4FFC-7B7B-081D1B0AEDDD}"/>
          </ac:spMkLst>
        </pc:spChg>
        <pc:spChg chg="add mod">
          <ac:chgData name="jacky417@connect.hku.hk" userId="37721999-ea6e-47fc-aac9-89393f455d8e" providerId="ADAL" clId="{CCC158FC-1DA5-4698-9C86-BC4B1AFA5BCC}" dt="2024-04-16T16:56:18.685" v="1824" actId="20577"/>
          <ac:spMkLst>
            <pc:docMk/>
            <pc:sldMk cId="3112071948" sldId="322"/>
            <ac:spMk id="7" creationId="{16922143-C38B-E911-CF3C-2EC2C81F890C}"/>
          </ac:spMkLst>
        </pc:spChg>
        <pc:spChg chg="mod">
          <ac:chgData name="jacky417@connect.hku.hk" userId="37721999-ea6e-47fc-aac9-89393f455d8e" providerId="ADAL" clId="{CCC158FC-1DA5-4698-9C86-BC4B1AFA5BCC}" dt="2024-04-16T16:38:42.717" v="1595" actId="20577"/>
          <ac:spMkLst>
            <pc:docMk/>
            <pc:sldMk cId="3112071948" sldId="322"/>
            <ac:spMk id="9" creationId="{F64D6967-164B-74CA-CD49-1DEF676646E7}"/>
          </ac:spMkLst>
        </pc:spChg>
        <pc:spChg chg="add mod">
          <ac:chgData name="jacky417@connect.hku.hk" userId="37721999-ea6e-47fc-aac9-89393f455d8e" providerId="ADAL" clId="{CCC158FC-1DA5-4698-9C86-BC4B1AFA5BCC}" dt="2024-04-16T16:33:31.298" v="1479" actId="1076"/>
          <ac:spMkLst>
            <pc:docMk/>
            <pc:sldMk cId="3112071948" sldId="322"/>
            <ac:spMk id="10" creationId="{935E1C43-65DC-FF90-E33F-D30BC0BE5744}"/>
          </ac:spMkLst>
        </pc:spChg>
        <pc:spChg chg="add mod">
          <ac:chgData name="jacky417@connect.hku.hk" userId="37721999-ea6e-47fc-aac9-89393f455d8e" providerId="ADAL" clId="{CCC158FC-1DA5-4698-9C86-BC4B1AFA5BCC}" dt="2024-04-16T16:38:47.973" v="1599" actId="20577"/>
          <ac:spMkLst>
            <pc:docMk/>
            <pc:sldMk cId="3112071948" sldId="322"/>
            <ac:spMk id="12" creationId="{F963F418-B293-0BAD-2EBF-1B745375E48D}"/>
          </ac:spMkLst>
        </pc:spChg>
        <pc:spChg chg="del">
          <ac:chgData name="jacky417@connect.hku.hk" userId="37721999-ea6e-47fc-aac9-89393f455d8e" providerId="ADAL" clId="{CCC158FC-1DA5-4698-9C86-BC4B1AFA5BCC}" dt="2024-04-16T16:30:51.059" v="1434" actId="478"/>
          <ac:spMkLst>
            <pc:docMk/>
            <pc:sldMk cId="3112071948" sldId="322"/>
            <ac:spMk id="15" creationId="{2405D7EB-8CC8-1FBE-7145-4B5BF75E742D}"/>
          </ac:spMkLst>
        </pc:spChg>
        <pc:spChg chg="add mod">
          <ac:chgData name="jacky417@connect.hku.hk" userId="37721999-ea6e-47fc-aac9-89393f455d8e" providerId="ADAL" clId="{CCC158FC-1DA5-4698-9C86-BC4B1AFA5BCC}" dt="2024-04-16T18:40:08.588" v="4610" actId="20577"/>
          <ac:spMkLst>
            <pc:docMk/>
            <pc:sldMk cId="3112071948" sldId="322"/>
            <ac:spMk id="16" creationId="{E4DED457-682F-9839-2425-EB422A02BE85}"/>
          </ac:spMkLst>
        </pc:spChg>
        <pc:spChg chg="del">
          <ac:chgData name="jacky417@connect.hku.hk" userId="37721999-ea6e-47fc-aac9-89393f455d8e" providerId="ADAL" clId="{CCC158FC-1DA5-4698-9C86-BC4B1AFA5BCC}" dt="2024-04-16T16:30:52.588" v="1435" actId="478"/>
          <ac:spMkLst>
            <pc:docMk/>
            <pc:sldMk cId="3112071948" sldId="322"/>
            <ac:spMk id="17" creationId="{5E1FE5AA-BD69-67B2-62B5-43861CA47D88}"/>
          </ac:spMkLst>
        </pc:spChg>
        <pc:spChg chg="add mod">
          <ac:chgData name="jacky417@connect.hku.hk" userId="37721999-ea6e-47fc-aac9-89393f455d8e" providerId="ADAL" clId="{CCC158FC-1DA5-4698-9C86-BC4B1AFA5BCC}" dt="2024-04-16T16:37:33.080" v="1568" actId="1076"/>
          <ac:spMkLst>
            <pc:docMk/>
            <pc:sldMk cId="3112071948" sldId="322"/>
            <ac:spMk id="20" creationId="{8A768C2A-BB72-671C-4FC6-CA656B5F30E3}"/>
          </ac:spMkLst>
        </pc:spChg>
        <pc:spChg chg="add mod">
          <ac:chgData name="jacky417@connect.hku.hk" userId="37721999-ea6e-47fc-aac9-89393f455d8e" providerId="ADAL" clId="{CCC158FC-1DA5-4698-9C86-BC4B1AFA5BCC}" dt="2024-04-16T16:50:54.911" v="1756" actId="1076"/>
          <ac:spMkLst>
            <pc:docMk/>
            <pc:sldMk cId="3112071948" sldId="322"/>
            <ac:spMk id="24" creationId="{D3607B5B-2CE5-B52C-0306-A8FCE98C0570}"/>
          </ac:spMkLst>
        </pc:spChg>
        <pc:spChg chg="add mod">
          <ac:chgData name="jacky417@connect.hku.hk" userId="37721999-ea6e-47fc-aac9-89393f455d8e" providerId="ADAL" clId="{CCC158FC-1DA5-4698-9C86-BC4B1AFA5BCC}" dt="2024-04-16T16:48:54.114" v="1712" actId="1076"/>
          <ac:spMkLst>
            <pc:docMk/>
            <pc:sldMk cId="3112071948" sldId="322"/>
            <ac:spMk id="30" creationId="{0E649771-7C29-5F52-646C-8B004BB8BD46}"/>
          </ac:spMkLst>
        </pc:spChg>
        <pc:spChg chg="add mod">
          <ac:chgData name="jacky417@connect.hku.hk" userId="37721999-ea6e-47fc-aac9-89393f455d8e" providerId="ADAL" clId="{CCC158FC-1DA5-4698-9C86-BC4B1AFA5BCC}" dt="2024-04-16T16:49:03.479" v="1714" actId="1076"/>
          <ac:spMkLst>
            <pc:docMk/>
            <pc:sldMk cId="3112071948" sldId="322"/>
            <ac:spMk id="35" creationId="{EF5E68C9-7C93-D0A1-FF97-D8554210C486}"/>
          </ac:spMkLst>
        </pc:spChg>
        <pc:spChg chg="add mod">
          <ac:chgData name="jacky417@connect.hku.hk" userId="37721999-ea6e-47fc-aac9-89393f455d8e" providerId="ADAL" clId="{CCC158FC-1DA5-4698-9C86-BC4B1AFA5BCC}" dt="2024-04-16T16:49:26.238" v="1718" actId="14100"/>
          <ac:spMkLst>
            <pc:docMk/>
            <pc:sldMk cId="3112071948" sldId="322"/>
            <ac:spMk id="36" creationId="{7C340F82-A79D-6280-976A-F2DEB5E5BF3E}"/>
          </ac:spMkLst>
        </pc:spChg>
        <pc:spChg chg="add mod">
          <ac:chgData name="jacky417@connect.hku.hk" userId="37721999-ea6e-47fc-aac9-89393f455d8e" providerId="ADAL" clId="{CCC158FC-1DA5-4698-9C86-BC4B1AFA5BCC}" dt="2024-04-16T18:25:50.350" v="3743" actId="20577"/>
          <ac:spMkLst>
            <pc:docMk/>
            <pc:sldMk cId="3112071948" sldId="322"/>
            <ac:spMk id="37" creationId="{43E3C78E-A936-5119-B160-E19ACB08788D}"/>
          </ac:spMkLst>
        </pc:spChg>
        <pc:spChg chg="add mod">
          <ac:chgData name="jacky417@connect.hku.hk" userId="37721999-ea6e-47fc-aac9-89393f455d8e" providerId="ADAL" clId="{CCC158FC-1DA5-4698-9C86-BC4B1AFA5BCC}" dt="2024-04-16T16:50:02.941" v="1740" actId="207"/>
          <ac:spMkLst>
            <pc:docMk/>
            <pc:sldMk cId="3112071948" sldId="322"/>
            <ac:spMk id="38" creationId="{AF587720-299F-7EB8-A740-DE747B844C4A}"/>
          </ac:spMkLst>
        </pc:spChg>
        <pc:spChg chg="add mod">
          <ac:chgData name="jacky417@connect.hku.hk" userId="37721999-ea6e-47fc-aac9-89393f455d8e" providerId="ADAL" clId="{CCC158FC-1DA5-4698-9C86-BC4B1AFA5BCC}" dt="2024-04-16T16:50:27.907" v="1752" actId="1076"/>
          <ac:spMkLst>
            <pc:docMk/>
            <pc:sldMk cId="3112071948" sldId="322"/>
            <ac:spMk id="39" creationId="{CE10923B-06AD-C28A-97DA-5F7BB8F90A66}"/>
          </ac:spMkLst>
        </pc:spChg>
        <pc:spChg chg="add mod">
          <ac:chgData name="jacky417@connect.hku.hk" userId="37721999-ea6e-47fc-aac9-89393f455d8e" providerId="ADAL" clId="{CCC158FC-1DA5-4698-9C86-BC4B1AFA5BCC}" dt="2024-04-16T16:56:16.311" v="1822" actId="20577"/>
          <ac:spMkLst>
            <pc:docMk/>
            <pc:sldMk cId="3112071948" sldId="322"/>
            <ac:spMk id="46" creationId="{2035322A-1173-54EA-414E-2C47F4DCB3B2}"/>
          </ac:spMkLst>
        </pc:spChg>
        <pc:spChg chg="add mod">
          <ac:chgData name="jacky417@connect.hku.hk" userId="37721999-ea6e-47fc-aac9-89393f455d8e" providerId="ADAL" clId="{CCC158FC-1DA5-4698-9C86-BC4B1AFA5BCC}" dt="2024-04-16T16:54:00.397" v="1800" actId="20577"/>
          <ac:spMkLst>
            <pc:docMk/>
            <pc:sldMk cId="3112071948" sldId="322"/>
            <ac:spMk id="48" creationId="{0C435FC0-D1BB-69D8-6BED-DF24662B3D64}"/>
          </ac:spMkLst>
        </pc:spChg>
        <pc:spChg chg="add mod">
          <ac:chgData name="jacky417@connect.hku.hk" userId="37721999-ea6e-47fc-aac9-89393f455d8e" providerId="ADAL" clId="{CCC158FC-1DA5-4698-9C86-BC4B1AFA5BCC}" dt="2024-04-16T16:56:09.011" v="1820" actId="20577"/>
          <ac:spMkLst>
            <pc:docMk/>
            <pc:sldMk cId="3112071948" sldId="322"/>
            <ac:spMk id="49" creationId="{2D08FC6D-3F95-F184-E323-891723C9B4F6}"/>
          </ac:spMkLst>
        </pc:spChg>
        <pc:graphicFrameChg chg="mod modGraphic">
          <ac:chgData name="jacky417@connect.hku.hk" userId="37721999-ea6e-47fc-aac9-89393f455d8e" providerId="ADAL" clId="{CCC158FC-1DA5-4698-9C86-BC4B1AFA5BCC}" dt="2024-04-16T17:07:04.019" v="2228" actId="20577"/>
          <ac:graphicFrameMkLst>
            <pc:docMk/>
            <pc:sldMk cId="3112071948" sldId="322"/>
            <ac:graphicFrameMk id="4" creationId="{C60AC3A4-3AB9-9913-380A-2A04F3B4312B}"/>
          </ac:graphicFrameMkLst>
        </pc:graphicFrameChg>
        <pc:picChg chg="add mod">
          <ac:chgData name="jacky417@connect.hku.hk" userId="37721999-ea6e-47fc-aac9-89393f455d8e" providerId="ADAL" clId="{CCC158FC-1DA5-4698-9C86-BC4B1AFA5BCC}" dt="2024-04-16T16:36:33.950" v="1554" actId="1076"/>
          <ac:picMkLst>
            <pc:docMk/>
            <pc:sldMk cId="3112071948" sldId="322"/>
            <ac:picMk id="3" creationId="{1922E820-DE32-A76B-D13F-9323E9AF705D}"/>
          </ac:picMkLst>
        </pc:picChg>
        <pc:picChg chg="add mod">
          <ac:chgData name="jacky417@connect.hku.hk" userId="37721999-ea6e-47fc-aac9-89393f455d8e" providerId="ADAL" clId="{CCC158FC-1DA5-4698-9C86-BC4B1AFA5BCC}" dt="2024-04-16T16:55:27.979" v="1803" actId="14826"/>
          <ac:picMkLst>
            <pc:docMk/>
            <pc:sldMk cId="3112071948" sldId="322"/>
            <ac:picMk id="6" creationId="{4C8005E8-2995-16E1-52FB-4BCD2A48F8A1}"/>
          </ac:picMkLst>
        </pc:picChg>
        <pc:picChg chg="add mod">
          <ac:chgData name="jacky417@connect.hku.hk" userId="37721999-ea6e-47fc-aac9-89393f455d8e" providerId="ADAL" clId="{CCC158FC-1DA5-4698-9C86-BC4B1AFA5BCC}" dt="2024-04-16T16:33:31.298" v="1479" actId="1076"/>
          <ac:picMkLst>
            <pc:docMk/>
            <pc:sldMk cId="3112071948" sldId="322"/>
            <ac:picMk id="8" creationId="{4F12F637-17E2-FC06-A94D-72CEA19E587F}"/>
          </ac:picMkLst>
        </pc:picChg>
        <pc:picChg chg="mod">
          <ac:chgData name="jacky417@connect.hku.hk" userId="37721999-ea6e-47fc-aac9-89393f455d8e" providerId="ADAL" clId="{CCC158FC-1DA5-4698-9C86-BC4B1AFA5BCC}" dt="2024-04-16T16:56:30.201" v="1826" actId="1076"/>
          <ac:picMkLst>
            <pc:docMk/>
            <pc:sldMk cId="3112071948" sldId="322"/>
            <ac:picMk id="11" creationId="{94A8F0FA-8E26-1AB0-031A-AE0EA2C00957}"/>
          </ac:picMkLst>
        </pc:picChg>
        <pc:picChg chg="mod">
          <ac:chgData name="jacky417@connect.hku.hk" userId="37721999-ea6e-47fc-aac9-89393f455d8e" providerId="ADAL" clId="{CCC158FC-1DA5-4698-9C86-BC4B1AFA5BCC}" dt="2024-04-16T16:34:52.481" v="1502" actId="1076"/>
          <ac:picMkLst>
            <pc:docMk/>
            <pc:sldMk cId="3112071948" sldId="322"/>
            <ac:picMk id="13" creationId="{80D1D7E8-6DFE-D0E8-5385-6ECE4263BFAB}"/>
          </ac:picMkLst>
        </pc:picChg>
        <pc:picChg chg="add mod">
          <ac:chgData name="jacky417@connect.hku.hk" userId="37721999-ea6e-47fc-aac9-89393f455d8e" providerId="ADAL" clId="{CCC158FC-1DA5-4698-9C86-BC4B1AFA5BCC}" dt="2024-04-16T16:35:31.164" v="1504" actId="1076"/>
          <ac:picMkLst>
            <pc:docMk/>
            <pc:sldMk cId="3112071948" sldId="322"/>
            <ac:picMk id="14" creationId="{DC9FB045-0083-366E-5525-5E2F580EE19E}"/>
          </ac:picMkLst>
        </pc:picChg>
        <pc:picChg chg="add mod">
          <ac:chgData name="jacky417@connect.hku.hk" userId="37721999-ea6e-47fc-aac9-89393f455d8e" providerId="ADAL" clId="{CCC158FC-1DA5-4698-9C86-BC4B1AFA5BCC}" dt="2024-04-16T16:51:31.554" v="1762"/>
          <ac:picMkLst>
            <pc:docMk/>
            <pc:sldMk cId="3112071948" sldId="322"/>
            <ac:picMk id="44" creationId="{23126773-220E-8CDB-4C15-8562BB8583B3}"/>
          </ac:picMkLst>
        </pc:picChg>
        <pc:picChg chg="add mod">
          <ac:chgData name="jacky417@connect.hku.hk" userId="37721999-ea6e-47fc-aac9-89393f455d8e" providerId="ADAL" clId="{CCC158FC-1DA5-4698-9C86-BC4B1AFA5BCC}" dt="2024-04-16T16:55:50.193" v="1804" actId="14826"/>
          <ac:picMkLst>
            <pc:docMk/>
            <pc:sldMk cId="3112071948" sldId="322"/>
            <ac:picMk id="45" creationId="{A0849ACF-EEDA-D180-0C67-EB0C359DB49E}"/>
          </ac:picMkLst>
        </pc:picChg>
        <pc:picChg chg="add mod">
          <ac:chgData name="jacky417@connect.hku.hk" userId="37721999-ea6e-47fc-aac9-89393f455d8e" providerId="ADAL" clId="{CCC158FC-1DA5-4698-9C86-BC4B1AFA5BCC}" dt="2024-04-16T16:55:00.017" v="1802" actId="14826"/>
          <ac:picMkLst>
            <pc:docMk/>
            <pc:sldMk cId="3112071948" sldId="322"/>
            <ac:picMk id="47" creationId="{AD7927DC-69F7-90E1-BBCF-7BAF541C0446}"/>
          </ac:picMkLst>
        </pc:picChg>
        <pc:cxnChg chg="add mod">
          <ac:chgData name="jacky417@connect.hku.hk" userId="37721999-ea6e-47fc-aac9-89393f455d8e" providerId="ADAL" clId="{CCC158FC-1DA5-4698-9C86-BC4B1AFA5BCC}" dt="2024-04-16T16:37:09.324" v="1557" actId="14100"/>
          <ac:cxnSpMkLst>
            <pc:docMk/>
            <pc:sldMk cId="3112071948" sldId="322"/>
            <ac:cxnSpMk id="18" creationId="{5A2B1A6E-6B14-D61B-B8B4-4009BF6D7FB6}"/>
          </ac:cxnSpMkLst>
        </pc:cxnChg>
        <pc:cxnChg chg="add del mod">
          <ac:chgData name="jacky417@connect.hku.hk" userId="37721999-ea6e-47fc-aac9-89393f455d8e" providerId="ADAL" clId="{CCC158FC-1DA5-4698-9C86-BC4B1AFA5BCC}" dt="2024-04-16T16:44:58.843" v="1636" actId="478"/>
          <ac:cxnSpMkLst>
            <pc:docMk/>
            <pc:sldMk cId="3112071948" sldId="322"/>
            <ac:cxnSpMk id="21" creationId="{2EEA9066-81B2-670B-8957-D213B72997AB}"/>
          </ac:cxnSpMkLst>
        </pc:cxnChg>
        <pc:cxnChg chg="add mod">
          <ac:chgData name="jacky417@connect.hku.hk" userId="37721999-ea6e-47fc-aac9-89393f455d8e" providerId="ADAL" clId="{CCC158FC-1DA5-4698-9C86-BC4B1AFA5BCC}" dt="2024-04-16T16:51:15.407" v="1760" actId="1076"/>
          <ac:cxnSpMkLst>
            <pc:docMk/>
            <pc:sldMk cId="3112071948" sldId="322"/>
            <ac:cxnSpMk id="26" creationId="{A84ABFAE-8F5A-C128-1276-EAA41676A461}"/>
          </ac:cxnSpMkLst>
        </pc:cxnChg>
        <pc:cxnChg chg="add mod">
          <ac:chgData name="jacky417@connect.hku.hk" userId="37721999-ea6e-47fc-aac9-89393f455d8e" providerId="ADAL" clId="{CCC158FC-1DA5-4698-9C86-BC4B1AFA5BCC}" dt="2024-04-16T16:50:46.904" v="1754" actId="1076"/>
          <ac:cxnSpMkLst>
            <pc:docMk/>
            <pc:sldMk cId="3112071948" sldId="322"/>
            <ac:cxnSpMk id="28" creationId="{24665CC8-ABC3-355A-8D18-1B9143736EB9}"/>
          </ac:cxnSpMkLst>
        </pc:cxnChg>
        <pc:cxnChg chg="add mod">
          <ac:chgData name="jacky417@connect.hku.hk" userId="37721999-ea6e-47fc-aac9-89393f455d8e" providerId="ADAL" clId="{CCC158FC-1DA5-4698-9C86-BC4B1AFA5BCC}" dt="2024-04-16T16:48:00.110" v="1679" actId="13822"/>
          <ac:cxnSpMkLst>
            <pc:docMk/>
            <pc:sldMk cId="3112071948" sldId="322"/>
            <ac:cxnSpMk id="32" creationId="{5BA0C160-C302-3ED0-E180-63DD843FE8B3}"/>
          </ac:cxnSpMkLst>
        </pc:cxnChg>
      </pc:sldChg>
      <pc:sldChg chg="add del">
        <pc:chgData name="jacky417@connect.hku.hk" userId="37721999-ea6e-47fc-aac9-89393f455d8e" providerId="ADAL" clId="{CCC158FC-1DA5-4698-9C86-BC4B1AFA5BCC}" dt="2024-04-16T16:58:58.657" v="1829" actId="47"/>
        <pc:sldMkLst>
          <pc:docMk/>
          <pc:sldMk cId="1928580360" sldId="323"/>
        </pc:sldMkLst>
      </pc:sldChg>
      <pc:sldChg chg="addSp delSp modSp add mod">
        <pc:chgData name="jacky417@connect.hku.hk" userId="37721999-ea6e-47fc-aac9-89393f455d8e" providerId="ADAL" clId="{CCC158FC-1DA5-4698-9C86-BC4B1AFA5BCC}" dt="2024-04-16T18:26:51.880" v="3776" actId="14826"/>
        <pc:sldMkLst>
          <pc:docMk/>
          <pc:sldMk cId="1629657051" sldId="324"/>
        </pc:sldMkLst>
        <pc:spChg chg="add mod">
          <ac:chgData name="jacky417@connect.hku.hk" userId="37721999-ea6e-47fc-aac9-89393f455d8e" providerId="ADAL" clId="{CCC158FC-1DA5-4698-9C86-BC4B1AFA5BCC}" dt="2024-04-16T18:26:21.792" v="3775" actId="20577"/>
          <ac:spMkLst>
            <pc:docMk/>
            <pc:sldMk cId="1629657051" sldId="324"/>
            <ac:spMk id="6" creationId="{7367FCBB-6839-84D4-6246-FC0A0E91269C}"/>
          </ac:spMkLst>
        </pc:spChg>
        <pc:spChg chg="mod">
          <ac:chgData name="jacky417@connect.hku.hk" userId="37721999-ea6e-47fc-aac9-89393f455d8e" providerId="ADAL" clId="{CCC158FC-1DA5-4698-9C86-BC4B1AFA5BCC}" dt="2024-04-16T17:02:15.062" v="1887" actId="14100"/>
          <ac:spMkLst>
            <pc:docMk/>
            <pc:sldMk cId="1629657051" sldId="324"/>
            <ac:spMk id="9" creationId="{F64D6967-164B-74CA-CD49-1DEF676646E7}"/>
          </ac:spMkLst>
        </pc:spChg>
        <pc:spChg chg="del">
          <ac:chgData name="jacky417@connect.hku.hk" userId="37721999-ea6e-47fc-aac9-89393f455d8e" providerId="ADAL" clId="{CCC158FC-1DA5-4698-9C86-BC4B1AFA5BCC}" dt="2024-04-16T16:59:06.573" v="1832" actId="478"/>
          <ac:spMkLst>
            <pc:docMk/>
            <pc:sldMk cId="1629657051" sldId="324"/>
            <ac:spMk id="15" creationId="{2405D7EB-8CC8-1FBE-7145-4B5BF75E742D}"/>
          </ac:spMkLst>
        </pc:spChg>
        <pc:spChg chg="del">
          <ac:chgData name="jacky417@connect.hku.hk" userId="37721999-ea6e-47fc-aac9-89393f455d8e" providerId="ADAL" clId="{CCC158FC-1DA5-4698-9C86-BC4B1AFA5BCC}" dt="2024-04-16T16:59:06.573" v="1832" actId="478"/>
          <ac:spMkLst>
            <pc:docMk/>
            <pc:sldMk cId="1629657051" sldId="324"/>
            <ac:spMk id="17" creationId="{5E1FE5AA-BD69-67B2-62B5-43861CA47D88}"/>
          </ac:spMkLst>
        </pc:spChg>
        <pc:graphicFrameChg chg="mod modGraphic">
          <ac:chgData name="jacky417@connect.hku.hk" userId="37721999-ea6e-47fc-aac9-89393f455d8e" providerId="ADAL" clId="{CCC158FC-1DA5-4698-9C86-BC4B1AFA5BCC}" dt="2024-04-16T17:07:12.585" v="2243" actId="20577"/>
          <ac:graphicFrameMkLst>
            <pc:docMk/>
            <pc:sldMk cId="1629657051" sldId="324"/>
            <ac:graphicFrameMk id="4" creationId="{C60AC3A4-3AB9-9913-380A-2A04F3B4312B}"/>
          </ac:graphicFrameMkLst>
        </pc:graphicFrameChg>
        <pc:picChg chg="add mod">
          <ac:chgData name="jacky417@connect.hku.hk" userId="37721999-ea6e-47fc-aac9-89393f455d8e" providerId="ADAL" clId="{CCC158FC-1DA5-4698-9C86-BC4B1AFA5BCC}" dt="2024-04-16T18:26:51.880" v="3776" actId="14826"/>
          <ac:picMkLst>
            <pc:docMk/>
            <pc:sldMk cId="1629657051" sldId="324"/>
            <ac:picMk id="5" creationId="{A2030ABE-F40A-9C60-97DB-670BBE423A7F}"/>
          </ac:picMkLst>
        </pc:picChg>
        <pc:picChg chg="del">
          <ac:chgData name="jacky417@connect.hku.hk" userId="37721999-ea6e-47fc-aac9-89393f455d8e" providerId="ADAL" clId="{CCC158FC-1DA5-4698-9C86-BC4B1AFA5BCC}" dt="2024-04-16T16:59:02.949" v="1831" actId="478"/>
          <ac:picMkLst>
            <pc:docMk/>
            <pc:sldMk cId="1629657051" sldId="324"/>
            <ac:picMk id="11" creationId="{94A8F0FA-8E26-1AB0-031A-AE0EA2C00957}"/>
          </ac:picMkLst>
        </pc:picChg>
        <pc:picChg chg="del">
          <ac:chgData name="jacky417@connect.hku.hk" userId="37721999-ea6e-47fc-aac9-89393f455d8e" providerId="ADAL" clId="{CCC158FC-1DA5-4698-9C86-BC4B1AFA5BCC}" dt="2024-04-16T16:59:02.148" v="1830" actId="478"/>
          <ac:picMkLst>
            <pc:docMk/>
            <pc:sldMk cId="1629657051" sldId="324"/>
            <ac:picMk id="13" creationId="{80D1D7E8-6DFE-D0E8-5385-6ECE4263BFAB}"/>
          </ac:picMkLst>
        </pc:picChg>
      </pc:sldChg>
      <pc:sldChg chg="modSp add del mod">
        <pc:chgData name="jacky417@connect.hku.hk" userId="37721999-ea6e-47fc-aac9-89393f455d8e" providerId="ADAL" clId="{CCC158FC-1DA5-4698-9C86-BC4B1AFA5BCC}" dt="2024-04-16T17:24:24.761" v="2661" actId="47"/>
        <pc:sldMkLst>
          <pc:docMk/>
          <pc:sldMk cId="745965218" sldId="325"/>
        </pc:sldMkLst>
        <pc:spChg chg="mod">
          <ac:chgData name="jacky417@connect.hku.hk" userId="37721999-ea6e-47fc-aac9-89393f455d8e" providerId="ADAL" clId="{CCC158FC-1DA5-4698-9C86-BC4B1AFA5BCC}" dt="2024-04-16T17:06:13.363" v="2184" actId="14100"/>
          <ac:spMkLst>
            <pc:docMk/>
            <pc:sldMk cId="745965218" sldId="325"/>
            <ac:spMk id="2" creationId="{D1C92E0F-1EBB-8634-F4E4-CEBD530307AC}"/>
          </ac:spMkLst>
        </pc:spChg>
        <pc:spChg chg="mod">
          <ac:chgData name="jacky417@connect.hku.hk" userId="37721999-ea6e-47fc-aac9-89393f455d8e" providerId="ADAL" clId="{CCC158FC-1DA5-4698-9C86-BC4B1AFA5BCC}" dt="2024-04-16T17:08:36.912" v="2281" actId="20577"/>
          <ac:spMkLst>
            <pc:docMk/>
            <pc:sldMk cId="745965218" sldId="325"/>
            <ac:spMk id="10" creationId="{6E712B1A-50E0-820E-48B1-09ABEF0EB88A}"/>
          </ac:spMkLst>
        </pc:spChg>
        <pc:graphicFrameChg chg="modGraphic">
          <ac:chgData name="jacky417@connect.hku.hk" userId="37721999-ea6e-47fc-aac9-89393f455d8e" providerId="ADAL" clId="{CCC158FC-1DA5-4698-9C86-BC4B1AFA5BCC}" dt="2024-04-16T17:07:19.449" v="2245" actId="14734"/>
          <ac:graphicFrameMkLst>
            <pc:docMk/>
            <pc:sldMk cId="745965218" sldId="325"/>
            <ac:graphicFrameMk id="3" creationId="{D0847C7D-F01B-7C02-C17F-C8523719318D}"/>
          </ac:graphicFrameMkLst>
        </pc:graphicFrameChg>
      </pc:sldChg>
      <pc:sldChg chg="addSp delSp modSp add mod modAnim">
        <pc:chgData name="jacky417@connect.hku.hk" userId="37721999-ea6e-47fc-aac9-89393f455d8e" providerId="ADAL" clId="{CCC158FC-1DA5-4698-9C86-BC4B1AFA5BCC}" dt="2024-04-16T17:23:02.574" v="2660" actId="20577"/>
        <pc:sldMkLst>
          <pc:docMk/>
          <pc:sldMk cId="3316452812" sldId="326"/>
        </pc:sldMkLst>
        <pc:spChg chg="del">
          <ac:chgData name="jacky417@connect.hku.hk" userId="37721999-ea6e-47fc-aac9-89393f455d8e" providerId="ADAL" clId="{CCC158FC-1DA5-4698-9C86-BC4B1AFA5BCC}" dt="2024-04-16T17:07:58.315" v="2265" actId="478"/>
          <ac:spMkLst>
            <pc:docMk/>
            <pc:sldMk cId="3316452812" sldId="326"/>
            <ac:spMk id="6" creationId="{7367FCBB-6839-84D4-6246-FC0A0E91269C}"/>
          </ac:spMkLst>
        </pc:spChg>
        <pc:spChg chg="mod">
          <ac:chgData name="jacky417@connect.hku.hk" userId="37721999-ea6e-47fc-aac9-89393f455d8e" providerId="ADAL" clId="{CCC158FC-1DA5-4698-9C86-BC4B1AFA5BCC}" dt="2024-04-16T17:07:51.853" v="2264" actId="20577"/>
          <ac:spMkLst>
            <pc:docMk/>
            <pc:sldMk cId="3316452812" sldId="326"/>
            <ac:spMk id="9" creationId="{F64D6967-164B-74CA-CD49-1DEF676646E7}"/>
          </ac:spMkLst>
        </pc:spChg>
        <pc:spChg chg="add mod">
          <ac:chgData name="jacky417@connect.hku.hk" userId="37721999-ea6e-47fc-aac9-89393f455d8e" providerId="ADAL" clId="{CCC158FC-1DA5-4698-9C86-BC4B1AFA5BCC}" dt="2024-04-16T17:09:46.351" v="2290" actId="1076"/>
          <ac:spMkLst>
            <pc:docMk/>
            <pc:sldMk cId="3316452812" sldId="326"/>
            <ac:spMk id="11" creationId="{B8C4CE71-6DDE-224A-13CC-B1E5B103AF9C}"/>
          </ac:spMkLst>
        </pc:spChg>
        <pc:spChg chg="add mod">
          <ac:chgData name="jacky417@connect.hku.hk" userId="37721999-ea6e-47fc-aac9-89393f455d8e" providerId="ADAL" clId="{CCC158FC-1DA5-4698-9C86-BC4B1AFA5BCC}" dt="2024-04-16T17:12:24.633" v="2415" actId="20577"/>
          <ac:spMkLst>
            <pc:docMk/>
            <pc:sldMk cId="3316452812" sldId="326"/>
            <ac:spMk id="12" creationId="{92313EB4-AD48-CBEB-C77E-58056CCA53C7}"/>
          </ac:spMkLst>
        </pc:spChg>
        <pc:spChg chg="add mod">
          <ac:chgData name="jacky417@connect.hku.hk" userId="37721999-ea6e-47fc-aac9-89393f455d8e" providerId="ADAL" clId="{CCC158FC-1DA5-4698-9C86-BC4B1AFA5BCC}" dt="2024-04-16T17:23:02.574" v="2660" actId="20577"/>
          <ac:spMkLst>
            <pc:docMk/>
            <pc:sldMk cId="3316452812" sldId="326"/>
            <ac:spMk id="13" creationId="{321654AB-8C93-7AF1-F3D3-6F39925E422C}"/>
          </ac:spMkLst>
        </pc:spChg>
        <pc:spChg chg="add mod">
          <ac:chgData name="jacky417@connect.hku.hk" userId="37721999-ea6e-47fc-aac9-89393f455d8e" providerId="ADAL" clId="{CCC158FC-1DA5-4698-9C86-BC4B1AFA5BCC}" dt="2024-04-16T17:19:10.317" v="2611" actId="20577"/>
          <ac:spMkLst>
            <pc:docMk/>
            <pc:sldMk cId="3316452812" sldId="326"/>
            <ac:spMk id="14" creationId="{673DB5A2-8E00-F37F-F09C-6F48A900CDC9}"/>
          </ac:spMkLst>
        </pc:spChg>
        <pc:picChg chg="del">
          <ac:chgData name="jacky417@connect.hku.hk" userId="37721999-ea6e-47fc-aac9-89393f455d8e" providerId="ADAL" clId="{CCC158FC-1DA5-4698-9C86-BC4B1AFA5BCC}" dt="2024-04-16T17:07:58.858" v="2266" actId="478"/>
          <ac:picMkLst>
            <pc:docMk/>
            <pc:sldMk cId="3316452812" sldId="326"/>
            <ac:picMk id="5" creationId="{A2030ABE-F40A-9C60-97DB-670BBE423A7F}"/>
          </ac:picMkLst>
        </pc:picChg>
        <pc:picChg chg="add del mod">
          <ac:chgData name="jacky417@connect.hku.hk" userId="37721999-ea6e-47fc-aac9-89393f455d8e" providerId="ADAL" clId="{CCC158FC-1DA5-4698-9C86-BC4B1AFA5BCC}" dt="2024-04-16T17:08:30.179" v="2270" actId="478"/>
          <ac:picMkLst>
            <pc:docMk/>
            <pc:sldMk cId="3316452812" sldId="326"/>
            <ac:picMk id="7" creationId="{7F09C382-189B-372B-91F4-223ACC1E9777}"/>
          </ac:picMkLst>
        </pc:picChg>
        <pc:picChg chg="add mod">
          <ac:chgData name="jacky417@connect.hku.hk" userId="37721999-ea6e-47fc-aac9-89393f455d8e" providerId="ADAL" clId="{CCC158FC-1DA5-4698-9C86-BC4B1AFA5BCC}" dt="2024-04-16T17:21:07.214" v="2659" actId="1076"/>
          <ac:picMkLst>
            <pc:docMk/>
            <pc:sldMk cId="3316452812" sldId="326"/>
            <ac:picMk id="10" creationId="{A5D65D5E-13BD-4D53-47A8-CB3113355A8B}"/>
          </ac:picMkLst>
        </pc:picChg>
        <pc:picChg chg="add mod">
          <ac:chgData name="jacky417@connect.hku.hk" userId="37721999-ea6e-47fc-aac9-89393f455d8e" providerId="ADAL" clId="{CCC158FC-1DA5-4698-9C86-BC4B1AFA5BCC}" dt="2024-04-16T17:21:05.202" v="2657" actId="14100"/>
          <ac:picMkLst>
            <pc:docMk/>
            <pc:sldMk cId="3316452812" sldId="326"/>
            <ac:picMk id="16" creationId="{135BEFC0-F3B2-11B3-9A86-6BFEA62ACD5D}"/>
          </ac:picMkLst>
        </pc:picChg>
      </pc:sldChg>
      <pc:sldChg chg="modSp add mod ord">
        <pc:chgData name="jacky417@connect.hku.hk" userId="37721999-ea6e-47fc-aac9-89393f455d8e" providerId="ADAL" clId="{CCC158FC-1DA5-4698-9C86-BC4B1AFA5BCC}" dt="2024-04-16T17:33:49.387" v="2961" actId="20577"/>
        <pc:sldMkLst>
          <pc:docMk/>
          <pc:sldMk cId="1813275010" sldId="327"/>
        </pc:sldMkLst>
        <pc:spChg chg="mod">
          <ac:chgData name="jacky417@connect.hku.hk" userId="37721999-ea6e-47fc-aac9-89393f455d8e" providerId="ADAL" clId="{CCC158FC-1DA5-4698-9C86-BC4B1AFA5BCC}" dt="2024-04-16T17:33:49.387" v="2961" actId="20577"/>
          <ac:spMkLst>
            <pc:docMk/>
            <pc:sldMk cId="1813275010" sldId="327"/>
            <ac:spMk id="10" creationId="{C42BFAB6-B05E-3020-12F0-E7A54ABA669B}"/>
          </ac:spMkLst>
        </pc:spChg>
        <pc:graphicFrameChg chg="modGraphic">
          <ac:chgData name="jacky417@connect.hku.hk" userId="37721999-ea6e-47fc-aac9-89393f455d8e" providerId="ADAL" clId="{CCC158FC-1DA5-4698-9C86-BC4B1AFA5BCC}" dt="2024-04-16T17:25:19.783" v="2709" actId="20577"/>
          <ac:graphicFrameMkLst>
            <pc:docMk/>
            <pc:sldMk cId="1813275010" sldId="327"/>
            <ac:graphicFrameMk id="4" creationId="{C60AC3A4-3AB9-9913-380A-2A04F3B4312B}"/>
          </ac:graphicFrameMkLst>
        </pc:graphicFrameChg>
      </pc:sldChg>
      <pc:sldChg chg="addSp delSp modSp add mod">
        <pc:chgData name="jacky417@connect.hku.hk" userId="37721999-ea6e-47fc-aac9-89393f455d8e" providerId="ADAL" clId="{CCC158FC-1DA5-4698-9C86-BC4B1AFA5BCC}" dt="2024-04-16T17:43:00.638" v="3132" actId="20577"/>
        <pc:sldMkLst>
          <pc:docMk/>
          <pc:sldMk cId="2068646301" sldId="328"/>
        </pc:sldMkLst>
        <pc:spChg chg="mod">
          <ac:chgData name="jacky417@connect.hku.hk" userId="37721999-ea6e-47fc-aac9-89393f455d8e" providerId="ADAL" clId="{CCC158FC-1DA5-4698-9C86-BC4B1AFA5BCC}" dt="2024-04-16T17:32:56.884" v="2946" actId="1076"/>
          <ac:spMkLst>
            <pc:docMk/>
            <pc:sldMk cId="2068646301" sldId="328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CCC158FC-1DA5-4698-9C86-BC4B1AFA5BCC}" dt="2024-04-16T17:28:01.035" v="2771" actId="5793"/>
          <ac:spMkLst>
            <pc:docMk/>
            <pc:sldMk cId="2068646301" sldId="328"/>
            <ac:spMk id="3" creationId="{8865FA7E-F58E-9AD0-586E-E67277E318BD}"/>
          </ac:spMkLst>
        </pc:spChg>
        <pc:spChg chg="mod">
          <ac:chgData name="jacky417@connect.hku.hk" userId="37721999-ea6e-47fc-aac9-89393f455d8e" providerId="ADAL" clId="{CCC158FC-1DA5-4698-9C86-BC4B1AFA5BCC}" dt="2024-04-16T17:27:43.006" v="2738" actId="20577"/>
          <ac:spMkLst>
            <pc:docMk/>
            <pc:sldMk cId="2068646301" sldId="328"/>
            <ac:spMk id="10" creationId="{C42BFAB6-B05E-3020-12F0-E7A54ABA669B}"/>
          </ac:spMkLst>
        </pc:spChg>
        <pc:spChg chg="add mod">
          <ac:chgData name="jacky417@connect.hku.hk" userId="37721999-ea6e-47fc-aac9-89393f455d8e" providerId="ADAL" clId="{CCC158FC-1DA5-4698-9C86-BC4B1AFA5BCC}" dt="2024-04-16T17:43:00.638" v="3132" actId="20577"/>
          <ac:spMkLst>
            <pc:docMk/>
            <pc:sldMk cId="2068646301" sldId="328"/>
            <ac:spMk id="11" creationId="{D45EFC49-BC70-AE38-CEFF-02B11134FDE0}"/>
          </ac:spMkLst>
        </pc:spChg>
        <pc:picChg chg="add mod">
          <ac:chgData name="jacky417@connect.hku.hk" userId="37721999-ea6e-47fc-aac9-89393f455d8e" providerId="ADAL" clId="{CCC158FC-1DA5-4698-9C86-BC4B1AFA5BCC}" dt="2024-04-16T17:32:49.390" v="2945" actId="1076"/>
          <ac:picMkLst>
            <pc:docMk/>
            <pc:sldMk cId="2068646301" sldId="328"/>
            <ac:picMk id="6" creationId="{857B2102-3812-7BFF-E26B-002FE4EAAA44}"/>
          </ac:picMkLst>
        </pc:picChg>
        <pc:picChg chg="add mod">
          <ac:chgData name="jacky417@connect.hku.hk" userId="37721999-ea6e-47fc-aac9-89393f455d8e" providerId="ADAL" clId="{CCC158FC-1DA5-4698-9C86-BC4B1AFA5BCC}" dt="2024-04-16T17:31:08.281" v="2789" actId="1076"/>
          <ac:picMkLst>
            <pc:docMk/>
            <pc:sldMk cId="2068646301" sldId="328"/>
            <ac:picMk id="8" creationId="{F1EF9170-CC17-A67A-D2E4-60BBD001885D}"/>
          </ac:picMkLst>
        </pc:picChg>
        <pc:picChg chg="del">
          <ac:chgData name="jacky417@connect.hku.hk" userId="37721999-ea6e-47fc-aac9-89393f455d8e" providerId="ADAL" clId="{CCC158FC-1DA5-4698-9C86-BC4B1AFA5BCC}" dt="2024-04-16T17:27:43.604" v="2739" actId="478"/>
          <ac:picMkLst>
            <pc:docMk/>
            <pc:sldMk cId="2068646301" sldId="328"/>
            <ac:picMk id="9" creationId="{152EFB07-ED2B-DD20-1C38-A5A31E3A857C}"/>
          </ac:picMkLst>
        </pc:picChg>
      </pc:sldChg>
      <pc:sldChg chg="addSp delSp modSp add mod">
        <pc:chgData name="jacky417@connect.hku.hk" userId="37721999-ea6e-47fc-aac9-89393f455d8e" providerId="ADAL" clId="{CCC158FC-1DA5-4698-9C86-BC4B1AFA5BCC}" dt="2024-04-16T17:57:22.962" v="3321" actId="1076"/>
        <pc:sldMkLst>
          <pc:docMk/>
          <pc:sldMk cId="205988000" sldId="329"/>
        </pc:sldMkLst>
        <pc:spChg chg="mod">
          <ac:chgData name="jacky417@connect.hku.hk" userId="37721999-ea6e-47fc-aac9-89393f455d8e" providerId="ADAL" clId="{CCC158FC-1DA5-4698-9C86-BC4B1AFA5BCC}" dt="2024-04-16T17:55:47.022" v="3297" actId="1076"/>
          <ac:spMkLst>
            <pc:docMk/>
            <pc:sldMk cId="205988000" sldId="329"/>
            <ac:spMk id="2" creationId="{D1C92E0F-1EBB-8634-F4E4-CEBD530307AC}"/>
          </ac:spMkLst>
        </pc:spChg>
        <pc:spChg chg="mod">
          <ac:chgData name="jacky417@connect.hku.hk" userId="37721999-ea6e-47fc-aac9-89393f455d8e" providerId="ADAL" clId="{CCC158FC-1DA5-4698-9C86-BC4B1AFA5BCC}" dt="2024-04-16T17:49:36.212" v="3192" actId="20577"/>
          <ac:spMkLst>
            <pc:docMk/>
            <pc:sldMk cId="205988000" sldId="329"/>
            <ac:spMk id="3" creationId="{8865FA7E-F58E-9AD0-586E-E67277E318BD}"/>
          </ac:spMkLst>
        </pc:spChg>
        <pc:spChg chg="add mod">
          <ac:chgData name="jacky417@connect.hku.hk" userId="37721999-ea6e-47fc-aac9-89393f455d8e" providerId="ADAL" clId="{CCC158FC-1DA5-4698-9C86-BC4B1AFA5BCC}" dt="2024-04-16T17:50:48.212" v="3205" actId="1076"/>
          <ac:spMkLst>
            <pc:docMk/>
            <pc:sldMk cId="205988000" sldId="329"/>
            <ac:spMk id="7" creationId="{93610912-4D4A-3FAB-5199-C3FB84AA86EC}"/>
          </ac:spMkLst>
        </pc:spChg>
        <pc:spChg chg="del">
          <ac:chgData name="jacky417@connect.hku.hk" userId="37721999-ea6e-47fc-aac9-89393f455d8e" providerId="ADAL" clId="{CCC158FC-1DA5-4698-9C86-BC4B1AFA5BCC}" dt="2024-04-16T17:35:17.998" v="3115" actId="478"/>
          <ac:spMkLst>
            <pc:docMk/>
            <pc:sldMk cId="205988000" sldId="329"/>
            <ac:spMk id="11" creationId="{D45EFC49-BC70-AE38-CEFF-02B11134FDE0}"/>
          </ac:spMkLst>
        </pc:spChg>
        <pc:spChg chg="add mod">
          <ac:chgData name="jacky417@connect.hku.hk" userId="37721999-ea6e-47fc-aac9-89393f455d8e" providerId="ADAL" clId="{CCC158FC-1DA5-4698-9C86-BC4B1AFA5BCC}" dt="2024-04-16T17:51:40.803" v="3216" actId="1076"/>
          <ac:spMkLst>
            <pc:docMk/>
            <pc:sldMk cId="205988000" sldId="329"/>
            <ac:spMk id="12" creationId="{7D835681-2ECF-A11A-765A-BB969600A78D}"/>
          </ac:spMkLst>
        </pc:spChg>
        <pc:spChg chg="add mod">
          <ac:chgData name="jacky417@connect.hku.hk" userId="37721999-ea6e-47fc-aac9-89393f455d8e" providerId="ADAL" clId="{CCC158FC-1DA5-4698-9C86-BC4B1AFA5BCC}" dt="2024-04-16T17:49:55.604" v="3196" actId="1076"/>
          <ac:spMkLst>
            <pc:docMk/>
            <pc:sldMk cId="205988000" sldId="329"/>
            <ac:spMk id="14" creationId="{6B98E46F-A1C6-9391-EAF6-EAC6E9ADA532}"/>
          </ac:spMkLst>
        </pc:spChg>
        <pc:spChg chg="add del mod">
          <ac:chgData name="jacky417@connect.hku.hk" userId="37721999-ea6e-47fc-aac9-89393f455d8e" providerId="ADAL" clId="{CCC158FC-1DA5-4698-9C86-BC4B1AFA5BCC}" dt="2024-04-16T17:50:27.373" v="3202" actId="478"/>
          <ac:spMkLst>
            <pc:docMk/>
            <pc:sldMk cId="205988000" sldId="329"/>
            <ac:spMk id="16" creationId="{E9F9A9DA-6FAE-9D31-0418-C3150DAC788A}"/>
          </ac:spMkLst>
        </pc:spChg>
        <pc:spChg chg="add mod">
          <ac:chgData name="jacky417@connect.hku.hk" userId="37721999-ea6e-47fc-aac9-89393f455d8e" providerId="ADAL" clId="{CCC158FC-1DA5-4698-9C86-BC4B1AFA5BCC}" dt="2024-04-16T17:49:41.862" v="3193"/>
          <ac:spMkLst>
            <pc:docMk/>
            <pc:sldMk cId="205988000" sldId="329"/>
            <ac:spMk id="18" creationId="{4E4ADF70-57CA-4861-5107-DB81469A3329}"/>
          </ac:spMkLst>
        </pc:spChg>
        <pc:spChg chg="add mod">
          <ac:chgData name="jacky417@connect.hku.hk" userId="37721999-ea6e-47fc-aac9-89393f455d8e" providerId="ADAL" clId="{CCC158FC-1DA5-4698-9C86-BC4B1AFA5BCC}" dt="2024-04-16T17:50:02.831" v="3197" actId="1076"/>
          <ac:spMkLst>
            <pc:docMk/>
            <pc:sldMk cId="205988000" sldId="329"/>
            <ac:spMk id="20" creationId="{FD690490-7B24-FA14-20C6-7EA03B820204}"/>
          </ac:spMkLst>
        </pc:spChg>
        <pc:spChg chg="add mod">
          <ac:chgData name="jacky417@connect.hku.hk" userId="37721999-ea6e-47fc-aac9-89393f455d8e" providerId="ADAL" clId="{CCC158FC-1DA5-4698-9C86-BC4B1AFA5BCC}" dt="2024-04-16T17:50:16.380" v="3199" actId="1076"/>
          <ac:spMkLst>
            <pc:docMk/>
            <pc:sldMk cId="205988000" sldId="329"/>
            <ac:spMk id="22" creationId="{2CBC4A6E-8AFD-DC91-EAE7-8DB117D59086}"/>
          </ac:spMkLst>
        </pc:spChg>
        <pc:spChg chg="add mod">
          <ac:chgData name="jacky417@connect.hku.hk" userId="37721999-ea6e-47fc-aac9-89393f455d8e" providerId="ADAL" clId="{CCC158FC-1DA5-4698-9C86-BC4B1AFA5BCC}" dt="2024-04-16T17:53:15.057" v="3259" actId="255"/>
          <ac:spMkLst>
            <pc:docMk/>
            <pc:sldMk cId="205988000" sldId="329"/>
            <ac:spMk id="39" creationId="{01986DE7-352A-8F22-AE4D-2978C30D85B2}"/>
          </ac:spMkLst>
        </pc:spChg>
        <pc:spChg chg="add mod">
          <ac:chgData name="jacky417@connect.hku.hk" userId="37721999-ea6e-47fc-aac9-89393f455d8e" providerId="ADAL" clId="{CCC158FC-1DA5-4698-9C86-BC4B1AFA5BCC}" dt="2024-04-16T17:54:42.927" v="3291" actId="1076"/>
          <ac:spMkLst>
            <pc:docMk/>
            <pc:sldMk cId="205988000" sldId="329"/>
            <ac:spMk id="42" creationId="{DFA31EDD-0B01-85EA-E79C-ABDF0DFEB43A}"/>
          </ac:spMkLst>
        </pc:spChg>
        <pc:spChg chg="add mod">
          <ac:chgData name="jacky417@connect.hku.hk" userId="37721999-ea6e-47fc-aac9-89393f455d8e" providerId="ADAL" clId="{CCC158FC-1DA5-4698-9C86-BC4B1AFA5BCC}" dt="2024-04-16T17:57:22.962" v="3321" actId="1076"/>
          <ac:spMkLst>
            <pc:docMk/>
            <pc:sldMk cId="205988000" sldId="329"/>
            <ac:spMk id="46" creationId="{E31FD982-EE05-F82C-D869-DB5EEC88383C}"/>
          </ac:spMkLst>
        </pc:spChg>
        <pc:picChg chg="add mod">
          <ac:chgData name="jacky417@connect.hku.hk" userId="37721999-ea6e-47fc-aac9-89393f455d8e" providerId="ADAL" clId="{CCC158FC-1DA5-4698-9C86-BC4B1AFA5BCC}" dt="2024-04-16T17:50:48.212" v="3205" actId="1076"/>
          <ac:picMkLst>
            <pc:docMk/>
            <pc:sldMk cId="205988000" sldId="329"/>
            <ac:picMk id="5" creationId="{2DAC6998-C93E-D834-D416-17AE0E8CD50E}"/>
          </ac:picMkLst>
        </pc:picChg>
        <pc:picChg chg="del">
          <ac:chgData name="jacky417@connect.hku.hk" userId="37721999-ea6e-47fc-aac9-89393f455d8e" providerId="ADAL" clId="{CCC158FC-1DA5-4698-9C86-BC4B1AFA5BCC}" dt="2024-04-16T17:34:02.399" v="2963" actId="478"/>
          <ac:picMkLst>
            <pc:docMk/>
            <pc:sldMk cId="205988000" sldId="329"/>
            <ac:picMk id="6" creationId="{857B2102-3812-7BFF-E26B-002FE4EAAA44}"/>
          </ac:picMkLst>
        </pc:picChg>
        <pc:picChg chg="del">
          <ac:chgData name="jacky417@connect.hku.hk" userId="37721999-ea6e-47fc-aac9-89393f455d8e" providerId="ADAL" clId="{CCC158FC-1DA5-4698-9C86-BC4B1AFA5BCC}" dt="2024-04-16T17:34:03.045" v="2964" actId="478"/>
          <ac:picMkLst>
            <pc:docMk/>
            <pc:sldMk cId="205988000" sldId="329"/>
            <ac:picMk id="8" creationId="{F1EF9170-CC17-A67A-D2E4-60BBD001885D}"/>
          </ac:picMkLst>
        </pc:picChg>
        <pc:picChg chg="add mod">
          <ac:chgData name="jacky417@connect.hku.hk" userId="37721999-ea6e-47fc-aac9-89393f455d8e" providerId="ADAL" clId="{CCC158FC-1DA5-4698-9C86-BC4B1AFA5BCC}" dt="2024-04-16T17:51:37.391" v="3215" actId="1076"/>
          <ac:picMkLst>
            <pc:docMk/>
            <pc:sldMk cId="205988000" sldId="329"/>
            <ac:picMk id="9" creationId="{A1F01F70-7AA2-738E-4A4F-E05613D31FA7}"/>
          </ac:picMkLst>
        </pc:picChg>
        <pc:picChg chg="add mod">
          <ac:chgData name="jacky417@connect.hku.hk" userId="37721999-ea6e-47fc-aac9-89393f455d8e" providerId="ADAL" clId="{CCC158FC-1DA5-4698-9C86-BC4B1AFA5BCC}" dt="2024-04-16T17:49:55.604" v="3196" actId="1076"/>
          <ac:picMkLst>
            <pc:docMk/>
            <pc:sldMk cId="205988000" sldId="329"/>
            <ac:picMk id="13" creationId="{CDA124E0-E3D4-CC3B-09B3-3B370ED8BF6D}"/>
          </ac:picMkLst>
        </pc:picChg>
        <pc:picChg chg="add del mod">
          <ac:chgData name="jacky417@connect.hku.hk" userId="37721999-ea6e-47fc-aac9-89393f455d8e" providerId="ADAL" clId="{CCC158FC-1DA5-4698-9C86-BC4B1AFA5BCC}" dt="2024-04-16T17:50:22.687" v="3200" actId="478"/>
          <ac:picMkLst>
            <pc:docMk/>
            <pc:sldMk cId="205988000" sldId="329"/>
            <ac:picMk id="15" creationId="{0314ABBA-E8B2-6AE1-B469-25ECFCBECEB6}"/>
          </ac:picMkLst>
        </pc:picChg>
        <pc:picChg chg="add mod">
          <ac:chgData name="jacky417@connect.hku.hk" userId="37721999-ea6e-47fc-aac9-89393f455d8e" providerId="ADAL" clId="{CCC158FC-1DA5-4698-9C86-BC4B1AFA5BCC}" dt="2024-04-16T17:49:41.862" v="3193"/>
          <ac:picMkLst>
            <pc:docMk/>
            <pc:sldMk cId="205988000" sldId="329"/>
            <ac:picMk id="17" creationId="{EDC34071-4003-B6A9-2F44-451A52B71C56}"/>
          </ac:picMkLst>
        </pc:picChg>
        <pc:picChg chg="add mod">
          <ac:chgData name="jacky417@connect.hku.hk" userId="37721999-ea6e-47fc-aac9-89393f455d8e" providerId="ADAL" clId="{CCC158FC-1DA5-4698-9C86-BC4B1AFA5BCC}" dt="2024-04-16T17:50:02.831" v="3197" actId="1076"/>
          <ac:picMkLst>
            <pc:docMk/>
            <pc:sldMk cId="205988000" sldId="329"/>
            <ac:picMk id="19" creationId="{90CE8CFC-EE6F-906E-219D-A6B4D42CDDE2}"/>
          </ac:picMkLst>
        </pc:picChg>
        <pc:picChg chg="add mod">
          <ac:chgData name="jacky417@connect.hku.hk" userId="37721999-ea6e-47fc-aac9-89393f455d8e" providerId="ADAL" clId="{CCC158FC-1DA5-4698-9C86-BC4B1AFA5BCC}" dt="2024-04-16T17:50:16.380" v="3199" actId="1076"/>
          <ac:picMkLst>
            <pc:docMk/>
            <pc:sldMk cId="205988000" sldId="329"/>
            <ac:picMk id="21" creationId="{5865C383-7C1C-336D-6AE8-7743B81DA734}"/>
          </ac:picMkLst>
        </pc:picChg>
        <pc:picChg chg="add mod">
          <ac:chgData name="jacky417@connect.hku.hk" userId="37721999-ea6e-47fc-aac9-89393f455d8e" providerId="ADAL" clId="{CCC158FC-1DA5-4698-9C86-BC4B1AFA5BCC}" dt="2024-04-16T17:57:22.962" v="3321" actId="1076"/>
          <ac:picMkLst>
            <pc:docMk/>
            <pc:sldMk cId="205988000" sldId="329"/>
            <ac:picMk id="1026" creationId="{A7CD19CC-7FBB-7080-40D8-977C95ED1718}"/>
          </ac:picMkLst>
        </pc:picChg>
        <pc:cxnChg chg="add mod">
          <ac:chgData name="jacky417@connect.hku.hk" userId="37721999-ea6e-47fc-aac9-89393f455d8e" providerId="ADAL" clId="{CCC158FC-1DA5-4698-9C86-BC4B1AFA5BCC}" dt="2024-04-16T17:51:10.428" v="3208" actId="13822"/>
          <ac:cxnSpMkLst>
            <pc:docMk/>
            <pc:sldMk cId="205988000" sldId="329"/>
            <ac:cxnSpMk id="24" creationId="{04916CFA-258B-B1C6-687C-82B54C09B99D}"/>
          </ac:cxnSpMkLst>
        </pc:cxnChg>
        <pc:cxnChg chg="add mod">
          <ac:chgData name="jacky417@connect.hku.hk" userId="37721999-ea6e-47fc-aac9-89393f455d8e" providerId="ADAL" clId="{CCC158FC-1DA5-4698-9C86-BC4B1AFA5BCC}" dt="2024-04-16T17:51:21.971" v="3211" actId="13822"/>
          <ac:cxnSpMkLst>
            <pc:docMk/>
            <pc:sldMk cId="205988000" sldId="329"/>
            <ac:cxnSpMk id="27" creationId="{D64F4E14-72A2-848C-A446-C0005A09EC77}"/>
          </ac:cxnSpMkLst>
        </pc:cxnChg>
        <pc:cxnChg chg="add mod">
          <ac:chgData name="jacky417@connect.hku.hk" userId="37721999-ea6e-47fc-aac9-89393f455d8e" providerId="ADAL" clId="{CCC158FC-1DA5-4698-9C86-BC4B1AFA5BCC}" dt="2024-04-16T17:55:09.020" v="3294" actId="14100"/>
          <ac:cxnSpMkLst>
            <pc:docMk/>
            <pc:sldMk cId="205988000" sldId="329"/>
            <ac:cxnSpMk id="30" creationId="{66C561AF-41D3-F95D-2201-5EC8089A131C}"/>
          </ac:cxnSpMkLst>
        </pc:cxnChg>
        <pc:cxnChg chg="add mod">
          <ac:chgData name="jacky417@connect.hku.hk" userId="37721999-ea6e-47fc-aac9-89393f455d8e" providerId="ADAL" clId="{CCC158FC-1DA5-4698-9C86-BC4B1AFA5BCC}" dt="2024-04-16T17:52:19.595" v="3224" actId="13822"/>
          <ac:cxnSpMkLst>
            <pc:docMk/>
            <pc:sldMk cId="205988000" sldId="329"/>
            <ac:cxnSpMk id="37" creationId="{3EFF24DB-FABD-2772-B06F-EBEA04A1BEE1}"/>
          </ac:cxnSpMkLst>
        </pc:cxnChg>
        <pc:cxnChg chg="add mod">
          <ac:chgData name="jacky417@connect.hku.hk" userId="37721999-ea6e-47fc-aac9-89393f455d8e" providerId="ADAL" clId="{CCC158FC-1DA5-4698-9C86-BC4B1AFA5BCC}" dt="2024-04-16T17:54:56.348" v="3293" actId="14100"/>
          <ac:cxnSpMkLst>
            <pc:docMk/>
            <pc:sldMk cId="205988000" sldId="329"/>
            <ac:cxnSpMk id="40" creationId="{14DD323C-04B0-70C9-C49C-B7A1880AE385}"/>
          </ac:cxnSpMkLst>
        </pc:cxnChg>
      </pc:sldChg>
      <pc:sldChg chg="addSp delSp modSp add mod">
        <pc:chgData name="jacky417@connect.hku.hk" userId="37721999-ea6e-47fc-aac9-89393f455d8e" providerId="ADAL" clId="{CCC158FC-1DA5-4698-9C86-BC4B1AFA5BCC}" dt="2024-04-16T18:07:07.162" v="3409" actId="1076"/>
        <pc:sldMkLst>
          <pc:docMk/>
          <pc:sldMk cId="3386385676" sldId="330"/>
        </pc:sldMkLst>
        <pc:spChg chg="mod">
          <ac:chgData name="jacky417@connect.hku.hk" userId="37721999-ea6e-47fc-aac9-89393f455d8e" providerId="ADAL" clId="{CCC158FC-1DA5-4698-9C86-BC4B1AFA5BCC}" dt="2024-04-16T18:03:06.484" v="3364" actId="1076"/>
          <ac:spMkLst>
            <pc:docMk/>
            <pc:sldMk cId="3386385676" sldId="330"/>
            <ac:spMk id="2" creationId="{D1C92E0F-1EBB-8634-F4E4-CEBD530307AC}"/>
          </ac:spMkLst>
        </pc:spChg>
        <pc:spChg chg="mod">
          <ac:chgData name="jacky417@connect.hku.hk" userId="37721999-ea6e-47fc-aac9-89393f455d8e" providerId="ADAL" clId="{CCC158FC-1DA5-4698-9C86-BC4B1AFA5BCC}" dt="2024-04-16T18:03:02.736" v="3363" actId="1076"/>
          <ac:spMkLst>
            <pc:docMk/>
            <pc:sldMk cId="3386385676" sldId="330"/>
            <ac:spMk id="3" creationId="{8865FA7E-F58E-9AD0-586E-E67277E318BD}"/>
          </ac:spMkLst>
        </pc:spChg>
        <pc:spChg chg="del">
          <ac:chgData name="jacky417@connect.hku.hk" userId="37721999-ea6e-47fc-aac9-89393f455d8e" providerId="ADAL" clId="{CCC158FC-1DA5-4698-9C86-BC4B1AFA5BCC}" dt="2024-04-16T17:59:45.563" v="3348" actId="478"/>
          <ac:spMkLst>
            <pc:docMk/>
            <pc:sldMk cId="3386385676" sldId="330"/>
            <ac:spMk id="7" creationId="{93610912-4D4A-3FAB-5199-C3FB84AA86EC}"/>
          </ac:spMkLst>
        </pc:spChg>
        <pc:spChg chg="mod">
          <ac:chgData name="jacky417@connect.hku.hk" userId="37721999-ea6e-47fc-aac9-89393f455d8e" providerId="ADAL" clId="{CCC158FC-1DA5-4698-9C86-BC4B1AFA5BCC}" dt="2024-04-16T18:05:32.688" v="3392" actId="1076"/>
          <ac:spMkLst>
            <pc:docMk/>
            <pc:sldMk cId="3386385676" sldId="330"/>
            <ac:spMk id="12" creationId="{7D835681-2ECF-A11A-765A-BB969600A78D}"/>
          </ac:spMkLst>
        </pc:spChg>
        <pc:spChg chg="del">
          <ac:chgData name="jacky417@connect.hku.hk" userId="37721999-ea6e-47fc-aac9-89393f455d8e" providerId="ADAL" clId="{CCC158FC-1DA5-4698-9C86-BC4B1AFA5BCC}" dt="2024-04-16T17:59:53.102" v="3352" actId="478"/>
          <ac:spMkLst>
            <pc:docMk/>
            <pc:sldMk cId="3386385676" sldId="330"/>
            <ac:spMk id="14" creationId="{6B98E46F-A1C6-9391-EAF6-EAC6E9ADA532}"/>
          </ac:spMkLst>
        </pc:spChg>
        <pc:spChg chg="add mod">
          <ac:chgData name="jacky417@connect.hku.hk" userId="37721999-ea6e-47fc-aac9-89393f455d8e" providerId="ADAL" clId="{CCC158FC-1DA5-4698-9C86-BC4B1AFA5BCC}" dt="2024-04-16T18:05:32.688" v="3392" actId="1076"/>
          <ac:spMkLst>
            <pc:docMk/>
            <pc:sldMk cId="3386385676" sldId="330"/>
            <ac:spMk id="15" creationId="{846EDF48-1614-C82F-75F2-9213D5AC2083}"/>
          </ac:spMkLst>
        </pc:spChg>
        <pc:spChg chg="mod">
          <ac:chgData name="jacky417@connect.hku.hk" userId="37721999-ea6e-47fc-aac9-89393f455d8e" providerId="ADAL" clId="{CCC158FC-1DA5-4698-9C86-BC4B1AFA5BCC}" dt="2024-04-16T18:05:32.688" v="3392" actId="1076"/>
          <ac:spMkLst>
            <pc:docMk/>
            <pc:sldMk cId="3386385676" sldId="330"/>
            <ac:spMk id="20" creationId="{FD690490-7B24-FA14-20C6-7EA03B820204}"/>
          </ac:spMkLst>
        </pc:spChg>
        <pc:spChg chg="del">
          <ac:chgData name="jacky417@connect.hku.hk" userId="37721999-ea6e-47fc-aac9-89393f455d8e" providerId="ADAL" clId="{CCC158FC-1DA5-4698-9C86-BC4B1AFA5BCC}" dt="2024-04-16T17:59:54.932" v="3353" actId="478"/>
          <ac:spMkLst>
            <pc:docMk/>
            <pc:sldMk cId="3386385676" sldId="330"/>
            <ac:spMk id="22" creationId="{2CBC4A6E-8AFD-DC91-EAE7-8DB117D59086}"/>
          </ac:spMkLst>
        </pc:spChg>
        <pc:spChg chg="del">
          <ac:chgData name="jacky417@connect.hku.hk" userId="37721999-ea6e-47fc-aac9-89393f455d8e" providerId="ADAL" clId="{CCC158FC-1DA5-4698-9C86-BC4B1AFA5BCC}" dt="2024-04-16T17:59:57.429" v="3355" actId="478"/>
          <ac:spMkLst>
            <pc:docMk/>
            <pc:sldMk cId="3386385676" sldId="330"/>
            <ac:spMk id="39" creationId="{01986DE7-352A-8F22-AE4D-2978C30D85B2}"/>
          </ac:spMkLst>
        </pc:spChg>
        <pc:spChg chg="del mod">
          <ac:chgData name="jacky417@connect.hku.hk" userId="37721999-ea6e-47fc-aac9-89393f455d8e" providerId="ADAL" clId="{CCC158FC-1DA5-4698-9C86-BC4B1AFA5BCC}" dt="2024-04-16T18:05:45.492" v="3396" actId="478"/>
          <ac:spMkLst>
            <pc:docMk/>
            <pc:sldMk cId="3386385676" sldId="330"/>
            <ac:spMk id="42" creationId="{DFA31EDD-0B01-85EA-E79C-ABDF0DFEB43A}"/>
          </ac:spMkLst>
        </pc:spChg>
        <pc:spChg chg="del mod">
          <ac:chgData name="jacky417@connect.hku.hk" userId="37721999-ea6e-47fc-aac9-89393f455d8e" providerId="ADAL" clId="{CCC158FC-1DA5-4698-9C86-BC4B1AFA5BCC}" dt="2024-04-16T18:05:41.542" v="3394" actId="478"/>
          <ac:spMkLst>
            <pc:docMk/>
            <pc:sldMk cId="3386385676" sldId="330"/>
            <ac:spMk id="46" creationId="{E31FD982-EE05-F82C-D869-DB5EEC88383C}"/>
          </ac:spMkLst>
        </pc:spChg>
        <pc:picChg chg="del">
          <ac:chgData name="jacky417@connect.hku.hk" userId="37721999-ea6e-47fc-aac9-89393f455d8e" providerId="ADAL" clId="{CCC158FC-1DA5-4698-9C86-BC4B1AFA5BCC}" dt="2024-04-16T17:59:43.975" v="3347" actId="478"/>
          <ac:picMkLst>
            <pc:docMk/>
            <pc:sldMk cId="3386385676" sldId="330"/>
            <ac:picMk id="5" creationId="{2DAC6998-C93E-D834-D416-17AE0E8CD50E}"/>
          </ac:picMkLst>
        </pc:picChg>
        <pc:picChg chg="mod">
          <ac:chgData name="jacky417@connect.hku.hk" userId="37721999-ea6e-47fc-aac9-89393f455d8e" providerId="ADAL" clId="{CCC158FC-1DA5-4698-9C86-BC4B1AFA5BCC}" dt="2024-04-16T18:05:32.688" v="3392" actId="1076"/>
          <ac:picMkLst>
            <pc:docMk/>
            <pc:sldMk cId="3386385676" sldId="330"/>
            <ac:picMk id="9" creationId="{A1F01F70-7AA2-738E-4A4F-E05613D31FA7}"/>
          </ac:picMkLst>
        </pc:picChg>
        <pc:picChg chg="del">
          <ac:chgData name="jacky417@connect.hku.hk" userId="37721999-ea6e-47fc-aac9-89393f455d8e" providerId="ADAL" clId="{CCC158FC-1DA5-4698-9C86-BC4B1AFA5BCC}" dt="2024-04-16T17:59:41.335" v="3345" actId="478"/>
          <ac:picMkLst>
            <pc:docMk/>
            <pc:sldMk cId="3386385676" sldId="330"/>
            <ac:picMk id="13" creationId="{CDA124E0-E3D4-CC3B-09B3-3B370ED8BF6D}"/>
          </ac:picMkLst>
        </pc:picChg>
        <pc:picChg chg="add del mod">
          <ac:chgData name="jacky417@connect.hku.hk" userId="37721999-ea6e-47fc-aac9-89393f455d8e" providerId="ADAL" clId="{CCC158FC-1DA5-4698-9C86-BC4B1AFA5BCC}" dt="2024-04-16T18:06:47.209" v="3404" actId="478"/>
          <ac:picMkLst>
            <pc:docMk/>
            <pc:sldMk cId="3386385676" sldId="330"/>
            <ac:picMk id="17" creationId="{7D2A26EF-2E21-FE3A-4A31-BA056C9D4595}"/>
          </ac:picMkLst>
        </pc:picChg>
        <pc:picChg chg="mod">
          <ac:chgData name="jacky417@connect.hku.hk" userId="37721999-ea6e-47fc-aac9-89393f455d8e" providerId="ADAL" clId="{CCC158FC-1DA5-4698-9C86-BC4B1AFA5BCC}" dt="2024-04-16T18:05:32.688" v="3392" actId="1076"/>
          <ac:picMkLst>
            <pc:docMk/>
            <pc:sldMk cId="3386385676" sldId="330"/>
            <ac:picMk id="19" creationId="{90CE8CFC-EE6F-906E-219D-A6B4D42CDDE2}"/>
          </ac:picMkLst>
        </pc:picChg>
        <pc:picChg chg="del">
          <ac:chgData name="jacky417@connect.hku.hk" userId="37721999-ea6e-47fc-aac9-89393f455d8e" providerId="ADAL" clId="{CCC158FC-1DA5-4698-9C86-BC4B1AFA5BCC}" dt="2024-04-16T17:59:51.996" v="3351" actId="478"/>
          <ac:picMkLst>
            <pc:docMk/>
            <pc:sldMk cId="3386385676" sldId="330"/>
            <ac:picMk id="21" creationId="{5865C383-7C1C-336D-6AE8-7743B81DA734}"/>
          </ac:picMkLst>
        </pc:picChg>
        <pc:picChg chg="add mod">
          <ac:chgData name="jacky417@connect.hku.hk" userId="37721999-ea6e-47fc-aac9-89393f455d8e" providerId="ADAL" clId="{CCC158FC-1DA5-4698-9C86-BC4B1AFA5BCC}" dt="2024-04-16T18:07:07.162" v="3409" actId="1076"/>
          <ac:picMkLst>
            <pc:docMk/>
            <pc:sldMk cId="3386385676" sldId="330"/>
            <ac:picMk id="23" creationId="{495F770B-B602-2EE7-9692-B864B833AEE6}"/>
          </ac:picMkLst>
        </pc:picChg>
        <pc:picChg chg="del mod">
          <ac:chgData name="jacky417@connect.hku.hk" userId="37721999-ea6e-47fc-aac9-89393f455d8e" providerId="ADAL" clId="{CCC158FC-1DA5-4698-9C86-BC4B1AFA5BCC}" dt="2024-04-16T18:05:41.542" v="3394" actId="478"/>
          <ac:picMkLst>
            <pc:docMk/>
            <pc:sldMk cId="3386385676" sldId="330"/>
            <ac:picMk id="1026" creationId="{A7CD19CC-7FBB-7080-40D8-977C95ED1718}"/>
          </ac:picMkLst>
        </pc:picChg>
        <pc:cxnChg chg="add mod">
          <ac:chgData name="jacky417@connect.hku.hk" userId="37721999-ea6e-47fc-aac9-89393f455d8e" providerId="ADAL" clId="{CCC158FC-1DA5-4698-9C86-BC4B1AFA5BCC}" dt="2024-04-16T18:05:32.688" v="3392" actId="1076"/>
          <ac:cxnSpMkLst>
            <pc:docMk/>
            <pc:sldMk cId="3386385676" sldId="330"/>
            <ac:cxnSpMk id="11" creationId="{4D590362-E762-1F5C-1582-0692085A680F}"/>
          </ac:cxnSpMkLst>
        </pc:cxnChg>
        <pc:cxnChg chg="del">
          <ac:chgData name="jacky417@connect.hku.hk" userId="37721999-ea6e-47fc-aac9-89393f455d8e" providerId="ADAL" clId="{CCC158FC-1DA5-4698-9C86-BC4B1AFA5BCC}" dt="2024-04-16T17:59:42.501" v="3346" actId="478"/>
          <ac:cxnSpMkLst>
            <pc:docMk/>
            <pc:sldMk cId="3386385676" sldId="330"/>
            <ac:cxnSpMk id="24" creationId="{04916CFA-258B-B1C6-687C-82B54C09B99D}"/>
          </ac:cxnSpMkLst>
        </pc:cxnChg>
        <pc:cxnChg chg="del">
          <ac:chgData name="jacky417@connect.hku.hk" userId="37721999-ea6e-47fc-aac9-89393f455d8e" providerId="ADAL" clId="{CCC158FC-1DA5-4698-9C86-BC4B1AFA5BCC}" dt="2024-04-16T17:59:46.454" v="3349" actId="478"/>
          <ac:cxnSpMkLst>
            <pc:docMk/>
            <pc:sldMk cId="3386385676" sldId="330"/>
            <ac:cxnSpMk id="27" creationId="{D64F4E14-72A2-848C-A446-C0005A09EC77}"/>
          </ac:cxnSpMkLst>
        </pc:cxnChg>
        <pc:cxnChg chg="del mod">
          <ac:chgData name="jacky417@connect.hku.hk" userId="37721999-ea6e-47fc-aac9-89393f455d8e" providerId="ADAL" clId="{CCC158FC-1DA5-4698-9C86-BC4B1AFA5BCC}" dt="2024-04-16T18:03:17.843" v="3366" actId="478"/>
          <ac:cxnSpMkLst>
            <pc:docMk/>
            <pc:sldMk cId="3386385676" sldId="330"/>
            <ac:cxnSpMk id="30" creationId="{66C561AF-41D3-F95D-2201-5EC8089A131C}"/>
          </ac:cxnSpMkLst>
        </pc:cxnChg>
        <pc:cxnChg chg="del">
          <ac:chgData name="jacky417@connect.hku.hk" userId="37721999-ea6e-47fc-aac9-89393f455d8e" providerId="ADAL" clId="{CCC158FC-1DA5-4698-9C86-BC4B1AFA5BCC}" dt="2024-04-16T17:59:55.731" v="3354" actId="478"/>
          <ac:cxnSpMkLst>
            <pc:docMk/>
            <pc:sldMk cId="3386385676" sldId="330"/>
            <ac:cxnSpMk id="37" creationId="{3EFF24DB-FABD-2772-B06F-EBEA04A1BEE1}"/>
          </ac:cxnSpMkLst>
        </pc:cxnChg>
        <pc:cxnChg chg="del mod">
          <ac:chgData name="jacky417@connect.hku.hk" userId="37721999-ea6e-47fc-aac9-89393f455d8e" providerId="ADAL" clId="{CCC158FC-1DA5-4698-9C86-BC4B1AFA5BCC}" dt="2024-04-16T18:05:41.542" v="3394" actId="478"/>
          <ac:cxnSpMkLst>
            <pc:docMk/>
            <pc:sldMk cId="3386385676" sldId="330"/>
            <ac:cxnSpMk id="40" creationId="{14DD323C-04B0-70C9-C49C-B7A1880AE385}"/>
          </ac:cxnSpMkLst>
        </pc:cxnChg>
      </pc:sldChg>
      <pc:sldChg chg="addSp delSp modSp add mod">
        <pc:chgData name="jacky417@connect.hku.hk" userId="37721999-ea6e-47fc-aac9-89393f455d8e" providerId="ADAL" clId="{CCC158FC-1DA5-4698-9C86-BC4B1AFA5BCC}" dt="2024-04-16T18:09:45.599" v="3416" actId="1076"/>
        <pc:sldMkLst>
          <pc:docMk/>
          <pc:sldMk cId="342972136" sldId="331"/>
        </pc:sldMkLst>
        <pc:spChg chg="del">
          <ac:chgData name="jacky417@connect.hku.hk" userId="37721999-ea6e-47fc-aac9-89393f455d8e" providerId="ADAL" clId="{CCC158FC-1DA5-4698-9C86-BC4B1AFA5BCC}" dt="2024-04-16T18:06:18.870" v="3401" actId="478"/>
          <ac:spMkLst>
            <pc:docMk/>
            <pc:sldMk cId="342972136" sldId="331"/>
            <ac:spMk id="15" creationId="{846EDF48-1614-C82F-75F2-9213D5AC2083}"/>
          </ac:spMkLst>
        </pc:spChg>
        <pc:spChg chg="del">
          <ac:chgData name="jacky417@connect.hku.hk" userId="37721999-ea6e-47fc-aac9-89393f455d8e" providerId="ADAL" clId="{CCC158FC-1DA5-4698-9C86-BC4B1AFA5BCC}" dt="2024-04-16T18:06:17.398" v="3400" actId="478"/>
          <ac:spMkLst>
            <pc:docMk/>
            <pc:sldMk cId="342972136" sldId="331"/>
            <ac:spMk id="20" creationId="{FD690490-7B24-FA14-20C6-7EA03B820204}"/>
          </ac:spMkLst>
        </pc:spChg>
        <pc:picChg chg="add mod modCrop">
          <ac:chgData name="jacky417@connect.hku.hk" userId="37721999-ea6e-47fc-aac9-89393f455d8e" providerId="ADAL" clId="{CCC158FC-1DA5-4698-9C86-BC4B1AFA5BCC}" dt="2024-04-16T18:09:45.599" v="3416" actId="1076"/>
          <ac:picMkLst>
            <pc:docMk/>
            <pc:sldMk cId="342972136" sldId="331"/>
            <ac:picMk id="6" creationId="{E6A19582-8CB7-B292-A3B4-1BF5D203766F}"/>
          </ac:picMkLst>
        </pc:picChg>
        <pc:picChg chg="del">
          <ac:chgData name="jacky417@connect.hku.hk" userId="37721999-ea6e-47fc-aac9-89393f455d8e" providerId="ADAL" clId="{CCC158FC-1DA5-4698-9C86-BC4B1AFA5BCC}" dt="2024-04-16T18:06:25.252" v="3403" actId="478"/>
          <ac:picMkLst>
            <pc:docMk/>
            <pc:sldMk cId="342972136" sldId="331"/>
            <ac:picMk id="17" creationId="{7D2A26EF-2E21-FE3A-4A31-BA056C9D4595}"/>
          </ac:picMkLst>
        </pc:picChg>
        <pc:picChg chg="del">
          <ac:chgData name="jacky417@connect.hku.hk" userId="37721999-ea6e-47fc-aac9-89393f455d8e" providerId="ADAL" clId="{CCC158FC-1DA5-4698-9C86-BC4B1AFA5BCC}" dt="2024-04-16T18:06:16.048" v="3399" actId="478"/>
          <ac:picMkLst>
            <pc:docMk/>
            <pc:sldMk cId="342972136" sldId="331"/>
            <ac:picMk id="19" creationId="{90CE8CFC-EE6F-906E-219D-A6B4D42CDDE2}"/>
          </ac:picMkLst>
        </pc:picChg>
        <pc:cxnChg chg="del">
          <ac:chgData name="jacky417@connect.hku.hk" userId="37721999-ea6e-47fc-aac9-89393f455d8e" providerId="ADAL" clId="{CCC158FC-1DA5-4698-9C86-BC4B1AFA5BCC}" dt="2024-04-16T18:06:19.771" v="3402" actId="478"/>
          <ac:cxnSpMkLst>
            <pc:docMk/>
            <pc:sldMk cId="342972136" sldId="331"/>
            <ac:cxnSpMk id="11" creationId="{4D590362-E762-1F5C-1582-0692085A680F}"/>
          </ac:cxnSpMkLst>
        </pc:cxnChg>
      </pc:sldChg>
      <pc:sldChg chg="addSp delSp modSp add mod">
        <pc:chgData name="jacky417@connect.hku.hk" userId="37721999-ea6e-47fc-aac9-89393f455d8e" providerId="ADAL" clId="{CCC158FC-1DA5-4698-9C86-BC4B1AFA5BCC}" dt="2024-04-16T18:16:49.058" v="3467" actId="207"/>
        <pc:sldMkLst>
          <pc:docMk/>
          <pc:sldMk cId="4107404581" sldId="332"/>
        </pc:sldMkLst>
        <pc:spChg chg="mod">
          <ac:chgData name="jacky417@connect.hku.hk" userId="37721999-ea6e-47fc-aac9-89393f455d8e" providerId="ADAL" clId="{CCC158FC-1DA5-4698-9C86-BC4B1AFA5BCC}" dt="2024-04-16T18:14:36.266" v="3436" actId="1076"/>
          <ac:spMkLst>
            <pc:docMk/>
            <pc:sldMk cId="4107404581" sldId="332"/>
            <ac:spMk id="2" creationId="{D1C92E0F-1EBB-8634-F4E4-CEBD530307AC}"/>
          </ac:spMkLst>
        </pc:spChg>
        <pc:spChg chg="mod">
          <ac:chgData name="jacky417@connect.hku.hk" userId="37721999-ea6e-47fc-aac9-89393f455d8e" providerId="ADAL" clId="{CCC158FC-1DA5-4698-9C86-BC4B1AFA5BCC}" dt="2024-04-16T18:10:43.958" v="3423" actId="14100"/>
          <ac:spMkLst>
            <pc:docMk/>
            <pc:sldMk cId="4107404581" sldId="332"/>
            <ac:spMk id="9" creationId="{F64D6967-164B-74CA-CD49-1DEF676646E7}"/>
          </ac:spMkLst>
        </pc:spChg>
        <pc:spChg chg="mod">
          <ac:chgData name="jacky417@connect.hku.hk" userId="37721999-ea6e-47fc-aac9-89393f455d8e" providerId="ADAL" clId="{CCC158FC-1DA5-4698-9C86-BC4B1AFA5BCC}" dt="2024-04-16T18:14:32.286" v="3434" actId="5793"/>
          <ac:spMkLst>
            <pc:docMk/>
            <pc:sldMk cId="4107404581" sldId="332"/>
            <ac:spMk id="15" creationId="{2405D7EB-8CC8-1FBE-7145-4B5BF75E742D}"/>
          </ac:spMkLst>
        </pc:spChg>
        <pc:spChg chg="add del mod">
          <ac:chgData name="jacky417@connect.hku.hk" userId="37721999-ea6e-47fc-aac9-89393f455d8e" providerId="ADAL" clId="{CCC158FC-1DA5-4698-9C86-BC4B1AFA5BCC}" dt="2024-04-16T18:14:45.108" v="3443" actId="478"/>
          <ac:spMkLst>
            <pc:docMk/>
            <pc:sldMk cId="4107404581" sldId="332"/>
            <ac:spMk id="17" creationId="{5E1FE5AA-BD69-67B2-62B5-43861CA47D88}"/>
          </ac:spMkLst>
        </pc:spChg>
        <pc:graphicFrameChg chg="modGraphic">
          <ac:chgData name="jacky417@connect.hku.hk" userId="37721999-ea6e-47fc-aac9-89393f455d8e" providerId="ADAL" clId="{CCC158FC-1DA5-4698-9C86-BC4B1AFA5BCC}" dt="2024-04-16T18:16:49.058" v="3467" actId="207"/>
          <ac:graphicFrameMkLst>
            <pc:docMk/>
            <pc:sldMk cId="4107404581" sldId="332"/>
            <ac:graphicFrameMk id="4" creationId="{C60AC3A4-3AB9-9913-380A-2A04F3B4312B}"/>
          </ac:graphicFrameMkLst>
        </pc:graphicFrameChg>
        <pc:picChg chg="add mod modCrop">
          <ac:chgData name="jacky417@connect.hku.hk" userId="37721999-ea6e-47fc-aac9-89393f455d8e" providerId="ADAL" clId="{CCC158FC-1DA5-4698-9C86-BC4B1AFA5BCC}" dt="2024-04-16T18:15:45.421" v="3461" actId="1076"/>
          <ac:picMkLst>
            <pc:docMk/>
            <pc:sldMk cId="4107404581" sldId="332"/>
            <ac:picMk id="5" creationId="{7D28F76C-EAF6-8208-EBA4-E739009E1CFC}"/>
          </ac:picMkLst>
        </pc:picChg>
        <pc:picChg chg="add mod modCrop">
          <ac:chgData name="jacky417@connect.hku.hk" userId="37721999-ea6e-47fc-aac9-89393f455d8e" providerId="ADAL" clId="{CCC158FC-1DA5-4698-9C86-BC4B1AFA5BCC}" dt="2024-04-16T18:15:44.499" v="3460" actId="1076"/>
          <ac:picMkLst>
            <pc:docMk/>
            <pc:sldMk cId="4107404581" sldId="332"/>
            <ac:picMk id="7" creationId="{0CAC3C0B-DCCB-00AE-A0A5-B56AB395FCA5}"/>
          </ac:picMkLst>
        </pc:picChg>
        <pc:picChg chg="mod">
          <ac:chgData name="jacky417@connect.hku.hk" userId="37721999-ea6e-47fc-aac9-89393f455d8e" providerId="ADAL" clId="{CCC158FC-1DA5-4698-9C86-BC4B1AFA5BCC}" dt="2024-04-16T18:10:57.670" v="3424" actId="1076"/>
          <ac:picMkLst>
            <pc:docMk/>
            <pc:sldMk cId="4107404581" sldId="332"/>
            <ac:picMk id="11" creationId="{94A8F0FA-8E26-1AB0-031A-AE0EA2C00957}"/>
          </ac:picMkLst>
        </pc:picChg>
        <pc:picChg chg="mod">
          <ac:chgData name="jacky417@connect.hku.hk" userId="37721999-ea6e-47fc-aac9-89393f455d8e" providerId="ADAL" clId="{CCC158FC-1DA5-4698-9C86-BC4B1AFA5BCC}" dt="2024-04-16T18:10:57.670" v="3424" actId="1076"/>
          <ac:picMkLst>
            <pc:docMk/>
            <pc:sldMk cId="4107404581" sldId="332"/>
            <ac:picMk id="13" creationId="{80D1D7E8-6DFE-D0E8-5385-6ECE4263BFAB}"/>
          </ac:picMkLst>
        </pc:picChg>
      </pc:sldChg>
      <pc:sldChg chg="add del">
        <pc:chgData name="jacky417@connect.hku.hk" userId="37721999-ea6e-47fc-aac9-89393f455d8e" providerId="ADAL" clId="{CCC158FC-1DA5-4698-9C86-BC4B1AFA5BCC}" dt="2024-04-16T18:16:31.713" v="3463" actId="47"/>
        <pc:sldMkLst>
          <pc:docMk/>
          <pc:sldMk cId="1288517934" sldId="333"/>
        </pc:sldMkLst>
      </pc:sldChg>
      <pc:sldChg chg="addSp delSp modSp add mod">
        <pc:chgData name="jacky417@connect.hku.hk" userId="37721999-ea6e-47fc-aac9-89393f455d8e" providerId="ADAL" clId="{CCC158FC-1DA5-4698-9C86-BC4B1AFA5BCC}" dt="2024-04-16T18:20:01.055" v="3686" actId="20577"/>
        <pc:sldMkLst>
          <pc:docMk/>
          <pc:sldMk cId="2190062204" sldId="333"/>
        </pc:sldMkLst>
        <pc:spChg chg="mod">
          <ac:chgData name="jacky417@connect.hku.hk" userId="37721999-ea6e-47fc-aac9-89393f455d8e" providerId="ADAL" clId="{CCC158FC-1DA5-4698-9C86-BC4B1AFA5BCC}" dt="2024-04-16T18:17:52.715" v="3477" actId="1076"/>
          <ac:spMkLst>
            <pc:docMk/>
            <pc:sldMk cId="2190062204" sldId="333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CCC158FC-1DA5-4698-9C86-BC4B1AFA5BCC}" dt="2024-04-16T18:17:38.322" v="3471"/>
          <ac:spMkLst>
            <pc:docMk/>
            <pc:sldMk cId="2190062204" sldId="333"/>
            <ac:spMk id="3" creationId="{2FCFCB45-8134-B518-2626-09DCBE586B2C}"/>
          </ac:spMkLst>
        </pc:spChg>
        <pc:spChg chg="add mod">
          <ac:chgData name="jacky417@connect.hku.hk" userId="37721999-ea6e-47fc-aac9-89393f455d8e" providerId="ADAL" clId="{CCC158FC-1DA5-4698-9C86-BC4B1AFA5BCC}" dt="2024-04-16T18:17:42.834" v="3472"/>
          <ac:spMkLst>
            <pc:docMk/>
            <pc:sldMk cId="2190062204" sldId="333"/>
            <ac:spMk id="6" creationId="{72820DFB-049C-93D5-61A6-108A56DBDB3D}"/>
          </ac:spMkLst>
        </pc:spChg>
        <pc:spChg chg="add mod">
          <ac:chgData name="jacky417@connect.hku.hk" userId="37721999-ea6e-47fc-aac9-89393f455d8e" providerId="ADAL" clId="{CCC158FC-1DA5-4698-9C86-BC4B1AFA5BCC}" dt="2024-04-16T18:17:44.986" v="3473"/>
          <ac:spMkLst>
            <pc:docMk/>
            <pc:sldMk cId="2190062204" sldId="333"/>
            <ac:spMk id="8" creationId="{6748BE9B-03FA-6392-8768-3BB44F13CDFC}"/>
          </ac:spMkLst>
        </pc:spChg>
        <pc:spChg chg="add mod">
          <ac:chgData name="jacky417@connect.hku.hk" userId="37721999-ea6e-47fc-aac9-89393f455d8e" providerId="ADAL" clId="{CCC158FC-1DA5-4698-9C86-BC4B1AFA5BCC}" dt="2024-04-16T18:18:14.504" v="3524" actId="1076"/>
          <ac:spMkLst>
            <pc:docMk/>
            <pc:sldMk cId="2190062204" sldId="333"/>
            <ac:spMk id="10" creationId="{0D6D5302-28FD-A617-3E2E-0DC3C229128E}"/>
          </ac:spMkLst>
        </pc:spChg>
        <pc:spChg chg="mod">
          <ac:chgData name="jacky417@connect.hku.hk" userId="37721999-ea6e-47fc-aac9-89393f455d8e" providerId="ADAL" clId="{CCC158FC-1DA5-4698-9C86-BC4B1AFA5BCC}" dt="2024-04-16T18:20:01.055" v="3686" actId="20577"/>
          <ac:spMkLst>
            <pc:docMk/>
            <pc:sldMk cId="2190062204" sldId="333"/>
            <ac:spMk id="15" creationId="{2405D7EB-8CC8-1FBE-7145-4B5BF75E742D}"/>
          </ac:spMkLst>
        </pc:spChg>
        <pc:spChg chg="mod">
          <ac:chgData name="jacky417@connect.hku.hk" userId="37721999-ea6e-47fc-aac9-89393f455d8e" providerId="ADAL" clId="{CCC158FC-1DA5-4698-9C86-BC4B1AFA5BCC}" dt="2024-04-16T18:18:07.196" v="3521" actId="20577"/>
          <ac:spMkLst>
            <pc:docMk/>
            <pc:sldMk cId="2190062204" sldId="333"/>
            <ac:spMk id="17" creationId="{5E1FE5AA-BD69-67B2-62B5-43861CA47D88}"/>
          </ac:spMkLst>
        </pc:spChg>
        <pc:picChg chg="del">
          <ac:chgData name="jacky417@connect.hku.hk" userId="37721999-ea6e-47fc-aac9-89393f455d8e" providerId="ADAL" clId="{CCC158FC-1DA5-4698-9C86-BC4B1AFA5BCC}" dt="2024-04-16T18:16:55.470" v="3469" actId="478"/>
          <ac:picMkLst>
            <pc:docMk/>
            <pc:sldMk cId="2190062204" sldId="333"/>
            <ac:picMk id="5" creationId="{7D28F76C-EAF6-8208-EBA4-E739009E1CFC}"/>
          </ac:picMkLst>
        </pc:picChg>
        <pc:picChg chg="del">
          <ac:chgData name="jacky417@connect.hku.hk" userId="37721999-ea6e-47fc-aac9-89393f455d8e" providerId="ADAL" clId="{CCC158FC-1DA5-4698-9C86-BC4B1AFA5BCC}" dt="2024-04-16T18:16:55.908" v="3470" actId="478"/>
          <ac:picMkLst>
            <pc:docMk/>
            <pc:sldMk cId="2190062204" sldId="333"/>
            <ac:picMk id="7" creationId="{0CAC3C0B-DCCB-00AE-A0A5-B56AB395FCA5}"/>
          </ac:picMkLst>
        </pc:picChg>
      </pc:sldChg>
      <pc:sldChg chg="addSp delSp modSp add del mod">
        <pc:chgData name="jacky417@connect.hku.hk" userId="37721999-ea6e-47fc-aac9-89393f455d8e" providerId="ADAL" clId="{CCC158FC-1DA5-4698-9C86-BC4B1AFA5BCC}" dt="2024-04-16T18:22:36.961" v="3721" actId="1076"/>
        <pc:sldMkLst>
          <pc:docMk/>
          <pc:sldMk cId="4244497344" sldId="334"/>
        </pc:sldMkLst>
        <pc:spChg chg="del">
          <ac:chgData name="jacky417@connect.hku.hk" userId="37721999-ea6e-47fc-aac9-89393f455d8e" providerId="ADAL" clId="{CCC158FC-1DA5-4698-9C86-BC4B1AFA5BCC}" dt="2024-04-16T18:20:13.148" v="3689" actId="478"/>
          <ac:spMkLst>
            <pc:docMk/>
            <pc:sldMk cId="4244497344" sldId="334"/>
            <ac:spMk id="15" creationId="{2405D7EB-8CC8-1FBE-7145-4B5BF75E742D}"/>
          </ac:spMkLst>
        </pc:spChg>
        <pc:spChg chg="del">
          <ac:chgData name="jacky417@connect.hku.hk" userId="37721999-ea6e-47fc-aac9-89393f455d8e" providerId="ADAL" clId="{CCC158FC-1DA5-4698-9C86-BC4B1AFA5BCC}" dt="2024-04-16T18:20:15.163" v="3692" actId="478"/>
          <ac:spMkLst>
            <pc:docMk/>
            <pc:sldMk cId="4244497344" sldId="334"/>
            <ac:spMk id="17" creationId="{5E1FE5AA-BD69-67B2-62B5-43861CA47D88}"/>
          </ac:spMkLst>
        </pc:spChg>
        <pc:picChg chg="del">
          <ac:chgData name="jacky417@connect.hku.hk" userId="37721999-ea6e-47fc-aac9-89393f455d8e" providerId="ADAL" clId="{CCC158FC-1DA5-4698-9C86-BC4B1AFA5BCC}" dt="2024-04-16T18:20:13.579" v="3690" actId="478"/>
          <ac:picMkLst>
            <pc:docMk/>
            <pc:sldMk cId="4244497344" sldId="334"/>
            <ac:picMk id="5" creationId="{7D28F76C-EAF6-8208-EBA4-E739009E1CFC}"/>
          </ac:picMkLst>
        </pc:picChg>
        <pc:picChg chg="add mod">
          <ac:chgData name="jacky417@connect.hku.hk" userId="37721999-ea6e-47fc-aac9-89393f455d8e" providerId="ADAL" clId="{CCC158FC-1DA5-4698-9C86-BC4B1AFA5BCC}" dt="2024-04-16T18:22:36.961" v="3721" actId="1076"/>
          <ac:picMkLst>
            <pc:docMk/>
            <pc:sldMk cId="4244497344" sldId="334"/>
            <ac:picMk id="6" creationId="{29751F75-A271-94E6-78F1-CA0BEE78462F}"/>
          </ac:picMkLst>
        </pc:picChg>
        <pc:picChg chg="del">
          <ac:chgData name="jacky417@connect.hku.hk" userId="37721999-ea6e-47fc-aac9-89393f455d8e" providerId="ADAL" clId="{CCC158FC-1DA5-4698-9C86-BC4B1AFA5BCC}" dt="2024-04-16T18:20:14.028" v="3691" actId="478"/>
          <ac:picMkLst>
            <pc:docMk/>
            <pc:sldMk cId="4244497344" sldId="334"/>
            <ac:picMk id="7" creationId="{0CAC3C0B-DCCB-00AE-A0A5-B56AB395FCA5}"/>
          </ac:picMkLst>
        </pc:picChg>
        <pc:picChg chg="del">
          <ac:chgData name="jacky417@connect.hku.hk" userId="37721999-ea6e-47fc-aac9-89393f455d8e" providerId="ADAL" clId="{CCC158FC-1DA5-4698-9C86-BC4B1AFA5BCC}" dt="2024-04-16T18:20:15.501" v="3693" actId="478"/>
          <ac:picMkLst>
            <pc:docMk/>
            <pc:sldMk cId="4244497344" sldId="334"/>
            <ac:picMk id="11" creationId="{94A8F0FA-8E26-1AB0-031A-AE0EA2C00957}"/>
          </ac:picMkLst>
        </pc:picChg>
        <pc:picChg chg="del">
          <ac:chgData name="jacky417@connect.hku.hk" userId="37721999-ea6e-47fc-aac9-89393f455d8e" providerId="ADAL" clId="{CCC158FC-1DA5-4698-9C86-BC4B1AFA5BCC}" dt="2024-04-16T18:20:10.465" v="3688" actId="478"/>
          <ac:picMkLst>
            <pc:docMk/>
            <pc:sldMk cId="4244497344" sldId="334"/>
            <ac:picMk id="13" creationId="{80D1D7E8-6DFE-D0E8-5385-6ECE4263BFAB}"/>
          </ac:picMkLst>
        </pc:picChg>
      </pc:sldChg>
      <pc:sldChg chg="delSp add del mod">
        <pc:chgData name="jacky417@connect.hku.hk" userId="37721999-ea6e-47fc-aac9-89393f455d8e" providerId="ADAL" clId="{CCC158FC-1DA5-4698-9C86-BC4B1AFA5BCC}" dt="2024-04-16T18:30:45.069" v="3953" actId="47"/>
        <pc:sldMkLst>
          <pc:docMk/>
          <pc:sldMk cId="1153058195" sldId="335"/>
        </pc:sldMkLst>
        <pc:spChg chg="del">
          <ac:chgData name="jacky417@connect.hku.hk" userId="37721999-ea6e-47fc-aac9-89393f455d8e" providerId="ADAL" clId="{CCC158FC-1DA5-4698-9C86-BC4B1AFA5BCC}" dt="2024-04-16T18:29:56.548" v="3951" actId="478"/>
          <ac:spMkLst>
            <pc:docMk/>
            <pc:sldMk cId="1153058195" sldId="335"/>
            <ac:spMk id="10" creationId="{C42BFAB6-B05E-3020-12F0-E7A54ABA669B}"/>
          </ac:spMkLst>
        </pc:spChg>
        <pc:picChg chg="del">
          <ac:chgData name="jacky417@connect.hku.hk" userId="37721999-ea6e-47fc-aac9-89393f455d8e" providerId="ADAL" clId="{CCC158FC-1DA5-4698-9C86-BC4B1AFA5BCC}" dt="2024-04-16T18:29:55.196" v="3950" actId="478"/>
          <ac:picMkLst>
            <pc:docMk/>
            <pc:sldMk cId="1153058195" sldId="335"/>
            <ac:picMk id="9" creationId="{152EFB07-ED2B-DD20-1C38-A5A31E3A857C}"/>
          </ac:picMkLst>
        </pc:picChg>
      </pc:sldChg>
      <pc:sldChg chg="addSp delSp modSp add mod">
        <pc:chgData name="jacky417@connect.hku.hk" userId="37721999-ea6e-47fc-aac9-89393f455d8e" providerId="ADAL" clId="{CCC158FC-1DA5-4698-9C86-BC4B1AFA5BCC}" dt="2024-04-17T05:37:44.265" v="4727" actId="20577"/>
        <pc:sldMkLst>
          <pc:docMk/>
          <pc:sldMk cId="1880263495" sldId="336"/>
        </pc:sldMkLst>
        <pc:spChg chg="mod">
          <ac:chgData name="jacky417@connect.hku.hk" userId="37721999-ea6e-47fc-aac9-89393f455d8e" providerId="ADAL" clId="{CCC158FC-1DA5-4698-9C86-BC4B1AFA5BCC}" dt="2024-04-16T18:38:37.249" v="4462" actId="1076"/>
          <ac:spMkLst>
            <pc:docMk/>
            <pc:sldMk cId="1880263495" sldId="336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CCC158FC-1DA5-4698-9C86-BC4B1AFA5BCC}" dt="2024-04-17T05:37:44.265" v="4727" actId="20577"/>
          <ac:spMkLst>
            <pc:docMk/>
            <pc:sldMk cId="1880263495" sldId="336"/>
            <ac:spMk id="3" creationId="{2FC8E1BD-6705-16F6-8AF8-70812456CAD2}"/>
          </ac:spMkLst>
        </pc:spChg>
        <pc:spChg chg="del">
          <ac:chgData name="jacky417@connect.hku.hk" userId="37721999-ea6e-47fc-aac9-89393f455d8e" providerId="ADAL" clId="{CCC158FC-1DA5-4698-9C86-BC4B1AFA5BCC}" dt="2024-04-16T18:30:48.213" v="3955" actId="478"/>
          <ac:spMkLst>
            <pc:docMk/>
            <pc:sldMk cId="1880263495" sldId="336"/>
            <ac:spMk id="10" creationId="{C42BFAB6-B05E-3020-12F0-E7A54ABA669B}"/>
          </ac:spMkLst>
        </pc:spChg>
        <pc:picChg chg="del">
          <ac:chgData name="jacky417@connect.hku.hk" userId="37721999-ea6e-47fc-aac9-89393f455d8e" providerId="ADAL" clId="{CCC158FC-1DA5-4698-9C86-BC4B1AFA5BCC}" dt="2024-04-16T18:30:46.608" v="3954" actId="478"/>
          <ac:picMkLst>
            <pc:docMk/>
            <pc:sldMk cId="1880263495" sldId="336"/>
            <ac:picMk id="9" creationId="{152EFB07-ED2B-DD20-1C38-A5A31E3A857C}"/>
          </ac:picMkLst>
        </pc:picChg>
      </pc:sldChg>
      <pc:sldChg chg="addSp delSp modSp add del mod">
        <pc:chgData name="jacky417@connect.hku.hk" userId="37721999-ea6e-47fc-aac9-89393f455d8e" providerId="ADAL" clId="{CCC158FC-1DA5-4698-9C86-BC4B1AFA5BCC}" dt="2024-04-17T06:24:13.733" v="4795" actId="47"/>
        <pc:sldMkLst>
          <pc:docMk/>
          <pc:sldMk cId="1172093985" sldId="337"/>
        </pc:sldMkLst>
        <pc:spChg chg="add del mod">
          <ac:chgData name="jacky417@connect.hku.hk" userId="37721999-ea6e-47fc-aac9-89393f455d8e" providerId="ADAL" clId="{CCC158FC-1DA5-4698-9C86-BC4B1AFA5BCC}" dt="2024-04-17T05:52:33.225" v="4760" actId="478"/>
          <ac:spMkLst>
            <pc:docMk/>
            <pc:sldMk cId="1172093985" sldId="337"/>
            <ac:spMk id="2" creationId="{D1C92E0F-1EBB-8634-F4E4-CEBD530307AC}"/>
          </ac:spMkLst>
        </pc:spChg>
        <pc:spChg chg="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5" creationId="{6D545C56-EA1C-4FFC-7B7B-081D1B0AEDDD}"/>
          </ac:spMkLst>
        </pc:spChg>
        <pc:spChg chg="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7" creationId="{16922143-C38B-E911-CF3C-2EC2C81F890C}"/>
          </ac:spMkLst>
        </pc:spChg>
        <pc:spChg chg="add del 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9" creationId="{F64D6967-164B-74CA-CD49-1DEF676646E7}"/>
          </ac:spMkLst>
        </pc:spChg>
        <pc:spChg chg="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10" creationId="{935E1C43-65DC-FF90-E33F-D30BC0BE5744}"/>
          </ac:spMkLst>
        </pc:spChg>
        <pc:spChg chg="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12" creationId="{F963F418-B293-0BAD-2EBF-1B745375E48D}"/>
          </ac:spMkLst>
        </pc:spChg>
        <pc:spChg chg="add mod ord">
          <ac:chgData name="jacky417@connect.hku.hk" userId="37721999-ea6e-47fc-aac9-89393f455d8e" providerId="ADAL" clId="{CCC158FC-1DA5-4698-9C86-BC4B1AFA5BCC}" dt="2024-04-17T05:54:00.207" v="4773" actId="14100"/>
          <ac:spMkLst>
            <pc:docMk/>
            <pc:sldMk cId="1172093985" sldId="337"/>
            <ac:spMk id="15" creationId="{3692373A-244D-5EB5-E3B0-6EC00F432434}"/>
          </ac:spMkLst>
        </pc:spChg>
        <pc:spChg chg="mod">
          <ac:chgData name="jacky417@connect.hku.hk" userId="37721999-ea6e-47fc-aac9-89393f455d8e" providerId="ADAL" clId="{CCC158FC-1DA5-4698-9C86-BC4B1AFA5BCC}" dt="2024-04-17T05:53:19.013" v="4768" actId="1076"/>
          <ac:spMkLst>
            <pc:docMk/>
            <pc:sldMk cId="1172093985" sldId="337"/>
            <ac:spMk id="16" creationId="{E4DED457-682F-9839-2425-EB422A02BE85}"/>
          </ac:spMkLst>
        </pc:spChg>
        <pc:spChg chg="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20" creationId="{8A768C2A-BB72-671C-4FC6-CA656B5F30E3}"/>
          </ac:spMkLst>
        </pc:spChg>
        <pc:spChg chg="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24" creationId="{D3607B5B-2CE5-B52C-0306-A8FCE98C0570}"/>
          </ac:spMkLst>
        </pc:spChg>
        <pc:spChg chg="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30" creationId="{0E649771-7C29-5F52-646C-8B004BB8BD46}"/>
          </ac:spMkLst>
        </pc:spChg>
        <pc:spChg chg="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35" creationId="{EF5E68C9-7C93-D0A1-FF97-D8554210C486}"/>
          </ac:spMkLst>
        </pc:spChg>
        <pc:spChg chg="mod">
          <ac:chgData name="jacky417@connect.hku.hk" userId="37721999-ea6e-47fc-aac9-89393f455d8e" providerId="ADAL" clId="{CCC158FC-1DA5-4698-9C86-BC4B1AFA5BCC}" dt="2024-04-17T05:52:35.104" v="4761" actId="208"/>
          <ac:spMkLst>
            <pc:docMk/>
            <pc:sldMk cId="1172093985" sldId="337"/>
            <ac:spMk id="36" creationId="{7C340F82-A79D-6280-976A-F2DEB5E5BF3E}"/>
          </ac:spMkLst>
        </pc:spChg>
        <pc:spChg chg="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37" creationId="{43E3C78E-A936-5119-B160-E19ACB08788D}"/>
          </ac:spMkLst>
        </pc:spChg>
        <pc:spChg chg="mod">
          <ac:chgData name="jacky417@connect.hku.hk" userId="37721999-ea6e-47fc-aac9-89393f455d8e" providerId="ADAL" clId="{CCC158FC-1DA5-4698-9C86-BC4B1AFA5BCC}" dt="2024-04-17T05:52:26.254" v="4759" actId="208"/>
          <ac:spMkLst>
            <pc:docMk/>
            <pc:sldMk cId="1172093985" sldId="337"/>
            <ac:spMk id="38" creationId="{AF587720-299F-7EB8-A740-DE747B844C4A}"/>
          </ac:spMkLst>
        </pc:spChg>
        <pc:spChg chg="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39" creationId="{CE10923B-06AD-C28A-97DA-5F7BB8F90A66}"/>
          </ac:spMkLst>
        </pc:spChg>
        <pc:spChg chg="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46" creationId="{2035322A-1173-54EA-414E-2C47F4DCB3B2}"/>
          </ac:spMkLst>
        </pc:spChg>
        <pc:spChg chg="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48" creationId="{0C435FC0-D1BB-69D8-6BED-DF24662B3D64}"/>
          </ac:spMkLst>
        </pc:spChg>
        <pc:spChg chg="mod">
          <ac:chgData name="jacky417@connect.hku.hk" userId="37721999-ea6e-47fc-aac9-89393f455d8e" providerId="ADAL" clId="{CCC158FC-1DA5-4698-9C86-BC4B1AFA5BCC}" dt="2024-04-17T05:52:04.526" v="4755" actId="208"/>
          <ac:spMkLst>
            <pc:docMk/>
            <pc:sldMk cId="1172093985" sldId="337"/>
            <ac:spMk id="49" creationId="{2D08FC6D-3F95-F184-E323-891723C9B4F6}"/>
          </ac:spMkLst>
        </pc:spChg>
        <pc:picChg chg="mod">
          <ac:chgData name="jacky417@connect.hku.hk" userId="37721999-ea6e-47fc-aac9-89393f455d8e" providerId="ADAL" clId="{CCC158FC-1DA5-4698-9C86-BC4B1AFA5BCC}" dt="2024-04-17T05:52:04.526" v="4755" actId="208"/>
          <ac:picMkLst>
            <pc:docMk/>
            <pc:sldMk cId="1172093985" sldId="337"/>
            <ac:picMk id="3" creationId="{1922E820-DE32-A76B-D13F-9323E9AF705D}"/>
          </ac:picMkLst>
        </pc:picChg>
        <pc:picChg chg="mod">
          <ac:chgData name="jacky417@connect.hku.hk" userId="37721999-ea6e-47fc-aac9-89393f455d8e" providerId="ADAL" clId="{CCC158FC-1DA5-4698-9C86-BC4B1AFA5BCC}" dt="2024-04-17T05:52:04.526" v="4755" actId="208"/>
          <ac:picMkLst>
            <pc:docMk/>
            <pc:sldMk cId="1172093985" sldId="337"/>
            <ac:picMk id="6" creationId="{4C8005E8-2995-16E1-52FB-4BCD2A48F8A1}"/>
          </ac:picMkLst>
        </pc:picChg>
        <pc:picChg chg="mod">
          <ac:chgData name="jacky417@connect.hku.hk" userId="37721999-ea6e-47fc-aac9-89393f455d8e" providerId="ADAL" clId="{CCC158FC-1DA5-4698-9C86-BC4B1AFA5BCC}" dt="2024-04-17T05:52:04.526" v="4755" actId="208"/>
          <ac:picMkLst>
            <pc:docMk/>
            <pc:sldMk cId="1172093985" sldId="337"/>
            <ac:picMk id="8" creationId="{4F12F637-17E2-FC06-A94D-72CEA19E587F}"/>
          </ac:picMkLst>
        </pc:picChg>
        <pc:picChg chg="del mod">
          <ac:chgData name="jacky417@connect.hku.hk" userId="37721999-ea6e-47fc-aac9-89393f455d8e" providerId="ADAL" clId="{CCC158FC-1DA5-4698-9C86-BC4B1AFA5BCC}" dt="2024-04-17T05:53:06.417" v="4764" actId="478"/>
          <ac:picMkLst>
            <pc:docMk/>
            <pc:sldMk cId="1172093985" sldId="337"/>
            <ac:picMk id="11" creationId="{94A8F0FA-8E26-1AB0-031A-AE0EA2C00957}"/>
          </ac:picMkLst>
        </pc:picChg>
        <pc:picChg chg="del mod">
          <ac:chgData name="jacky417@connect.hku.hk" userId="37721999-ea6e-47fc-aac9-89393f455d8e" providerId="ADAL" clId="{CCC158FC-1DA5-4698-9C86-BC4B1AFA5BCC}" dt="2024-04-17T05:53:07.282" v="4765" actId="478"/>
          <ac:picMkLst>
            <pc:docMk/>
            <pc:sldMk cId="1172093985" sldId="337"/>
            <ac:picMk id="13" creationId="{80D1D7E8-6DFE-D0E8-5385-6ECE4263BFAB}"/>
          </ac:picMkLst>
        </pc:picChg>
        <pc:picChg chg="del mod">
          <ac:chgData name="jacky417@connect.hku.hk" userId="37721999-ea6e-47fc-aac9-89393f455d8e" providerId="ADAL" clId="{CCC158FC-1DA5-4698-9C86-BC4B1AFA5BCC}" dt="2024-04-17T05:53:08.048" v="4766" actId="478"/>
          <ac:picMkLst>
            <pc:docMk/>
            <pc:sldMk cId="1172093985" sldId="337"/>
            <ac:picMk id="14" creationId="{DC9FB045-0083-366E-5525-5E2F580EE19E}"/>
          </ac:picMkLst>
        </pc:picChg>
        <pc:picChg chg="add mod">
          <ac:chgData name="jacky417@connect.hku.hk" userId="37721999-ea6e-47fc-aac9-89393f455d8e" providerId="ADAL" clId="{CCC158FC-1DA5-4698-9C86-BC4B1AFA5BCC}" dt="2024-04-17T06:06:56.239" v="4774"/>
          <ac:picMkLst>
            <pc:docMk/>
            <pc:sldMk cId="1172093985" sldId="337"/>
            <ac:picMk id="17" creationId="{4583A2B5-9700-1F17-75E0-843BE58764B4}"/>
          </ac:picMkLst>
        </pc:picChg>
        <pc:picChg chg="mod">
          <ac:chgData name="jacky417@connect.hku.hk" userId="37721999-ea6e-47fc-aac9-89393f455d8e" providerId="ADAL" clId="{CCC158FC-1DA5-4698-9C86-BC4B1AFA5BCC}" dt="2024-04-17T05:52:04.526" v="4755" actId="208"/>
          <ac:picMkLst>
            <pc:docMk/>
            <pc:sldMk cId="1172093985" sldId="337"/>
            <ac:picMk id="45" creationId="{A0849ACF-EEDA-D180-0C67-EB0C359DB49E}"/>
          </ac:picMkLst>
        </pc:picChg>
        <pc:picChg chg="mod">
          <ac:chgData name="jacky417@connect.hku.hk" userId="37721999-ea6e-47fc-aac9-89393f455d8e" providerId="ADAL" clId="{CCC158FC-1DA5-4698-9C86-BC4B1AFA5BCC}" dt="2024-04-17T05:52:04.526" v="4755" actId="208"/>
          <ac:picMkLst>
            <pc:docMk/>
            <pc:sldMk cId="1172093985" sldId="337"/>
            <ac:picMk id="47" creationId="{AD7927DC-69F7-90E1-BBCF-7BAF541C0446}"/>
          </ac:picMkLst>
        </pc:picChg>
        <pc:cxnChg chg="mod">
          <ac:chgData name="jacky417@connect.hku.hk" userId="37721999-ea6e-47fc-aac9-89393f455d8e" providerId="ADAL" clId="{CCC158FC-1DA5-4698-9C86-BC4B1AFA5BCC}" dt="2024-04-17T05:53:08.048" v="4766" actId="478"/>
          <ac:cxnSpMkLst>
            <pc:docMk/>
            <pc:sldMk cId="1172093985" sldId="337"/>
            <ac:cxnSpMk id="18" creationId="{5A2B1A6E-6B14-D61B-B8B4-4009BF6D7FB6}"/>
          </ac:cxnSpMkLst>
        </pc:cxnChg>
        <pc:cxnChg chg="mod">
          <ac:chgData name="jacky417@connect.hku.hk" userId="37721999-ea6e-47fc-aac9-89393f455d8e" providerId="ADAL" clId="{CCC158FC-1DA5-4698-9C86-BC4B1AFA5BCC}" dt="2024-04-17T05:52:16.039" v="4756" actId="208"/>
          <ac:cxnSpMkLst>
            <pc:docMk/>
            <pc:sldMk cId="1172093985" sldId="337"/>
            <ac:cxnSpMk id="26" creationId="{A84ABFAE-8F5A-C128-1276-EAA41676A461}"/>
          </ac:cxnSpMkLst>
        </pc:cxnChg>
        <pc:cxnChg chg="mod">
          <ac:chgData name="jacky417@connect.hku.hk" userId="37721999-ea6e-47fc-aac9-89393f455d8e" providerId="ADAL" clId="{CCC158FC-1DA5-4698-9C86-BC4B1AFA5BCC}" dt="2024-04-17T05:52:19.411" v="4757" actId="208"/>
          <ac:cxnSpMkLst>
            <pc:docMk/>
            <pc:sldMk cId="1172093985" sldId="337"/>
            <ac:cxnSpMk id="28" creationId="{24665CC8-ABC3-355A-8D18-1B9143736EB9}"/>
          </ac:cxnSpMkLst>
        </pc:cxnChg>
        <pc:cxnChg chg="mod">
          <ac:chgData name="jacky417@connect.hku.hk" userId="37721999-ea6e-47fc-aac9-89393f455d8e" providerId="ADAL" clId="{CCC158FC-1DA5-4698-9C86-BC4B1AFA5BCC}" dt="2024-04-17T05:52:21.507" v="4758" actId="208"/>
          <ac:cxnSpMkLst>
            <pc:docMk/>
            <pc:sldMk cId="1172093985" sldId="337"/>
            <ac:cxnSpMk id="32" creationId="{5BA0C160-C302-3ED0-E180-63DD843FE8B3}"/>
          </ac:cxnSpMkLst>
        </pc:cxnChg>
      </pc:sldChg>
      <pc:sldChg chg="add del">
        <pc:chgData name="jacky417@connect.hku.hk" userId="37721999-ea6e-47fc-aac9-89393f455d8e" providerId="ADAL" clId="{CCC158FC-1DA5-4698-9C86-BC4B1AFA5BCC}" dt="2024-04-17T06:24:23.087" v="4798" actId="47"/>
        <pc:sldMkLst>
          <pc:docMk/>
          <pc:sldMk cId="3322789973" sldId="337"/>
        </pc:sldMkLst>
      </pc:sldChg>
      <pc:sldChg chg="addSp delSp modSp add del mod">
        <pc:chgData name="jacky417@connect.hku.hk" userId="37721999-ea6e-47fc-aac9-89393f455d8e" providerId="ADAL" clId="{CCC158FC-1DA5-4698-9C86-BC4B1AFA5BCC}" dt="2024-04-17T06:24:14.433" v="4796" actId="47"/>
        <pc:sldMkLst>
          <pc:docMk/>
          <pc:sldMk cId="722222401" sldId="338"/>
        </pc:sldMkLst>
        <pc:spChg chg="mod">
          <ac:chgData name="jacky417@connect.hku.hk" userId="37721999-ea6e-47fc-aac9-89393f455d8e" providerId="ADAL" clId="{CCC158FC-1DA5-4698-9C86-BC4B1AFA5BCC}" dt="2024-04-17T06:07:58.124" v="4788" actId="207"/>
          <ac:spMkLst>
            <pc:docMk/>
            <pc:sldMk cId="722222401" sldId="338"/>
            <ac:spMk id="2" creationId="{D1C92E0F-1EBB-8634-F4E4-CEBD530307AC}"/>
          </ac:spMkLst>
        </pc:spChg>
        <pc:spChg chg="mod">
          <ac:chgData name="jacky417@connect.hku.hk" userId="37721999-ea6e-47fc-aac9-89393f455d8e" providerId="ADAL" clId="{CCC158FC-1DA5-4698-9C86-BC4B1AFA5BCC}" dt="2024-04-17T06:07:58.124" v="4788" actId="207"/>
          <ac:spMkLst>
            <pc:docMk/>
            <pc:sldMk cId="722222401" sldId="338"/>
            <ac:spMk id="3" creationId="{8865FA7E-F58E-9AD0-586E-E67277E318BD}"/>
          </ac:spMkLst>
        </pc:spChg>
        <pc:spChg chg="add mod ord">
          <ac:chgData name="jacky417@connect.hku.hk" userId="37721999-ea6e-47fc-aac9-89393f455d8e" providerId="ADAL" clId="{CCC158FC-1DA5-4698-9C86-BC4B1AFA5BCC}" dt="2024-04-17T06:08:58.400" v="4793" actId="170"/>
          <ac:spMkLst>
            <pc:docMk/>
            <pc:sldMk cId="722222401" sldId="338"/>
            <ac:spMk id="6" creationId="{00EF8925-B3EB-651B-C6D9-D5C6BC5D4211}"/>
          </ac:spMkLst>
        </pc:spChg>
        <pc:spChg chg="mod">
          <ac:chgData name="jacky417@connect.hku.hk" userId="37721999-ea6e-47fc-aac9-89393f455d8e" providerId="ADAL" clId="{CCC158FC-1DA5-4698-9C86-BC4B1AFA5BCC}" dt="2024-04-17T06:07:58.124" v="4788" actId="207"/>
          <ac:spMkLst>
            <pc:docMk/>
            <pc:sldMk cId="722222401" sldId="338"/>
            <ac:spMk id="7" creationId="{93610912-4D4A-3FAB-5199-C3FB84AA86EC}"/>
          </ac:spMkLst>
        </pc:spChg>
        <pc:spChg chg="mod">
          <ac:chgData name="jacky417@connect.hku.hk" userId="37721999-ea6e-47fc-aac9-89393f455d8e" providerId="ADAL" clId="{CCC158FC-1DA5-4698-9C86-BC4B1AFA5BCC}" dt="2024-04-17T06:07:58.124" v="4788" actId="207"/>
          <ac:spMkLst>
            <pc:docMk/>
            <pc:sldMk cId="722222401" sldId="338"/>
            <ac:spMk id="10" creationId="{C42BFAB6-B05E-3020-12F0-E7A54ABA669B}"/>
          </ac:spMkLst>
        </pc:spChg>
        <pc:spChg chg="mod">
          <ac:chgData name="jacky417@connect.hku.hk" userId="37721999-ea6e-47fc-aac9-89393f455d8e" providerId="ADAL" clId="{CCC158FC-1DA5-4698-9C86-BC4B1AFA5BCC}" dt="2024-04-17T06:07:58.124" v="4788" actId="207"/>
          <ac:spMkLst>
            <pc:docMk/>
            <pc:sldMk cId="722222401" sldId="338"/>
            <ac:spMk id="12" creationId="{7D835681-2ECF-A11A-765A-BB969600A78D}"/>
          </ac:spMkLst>
        </pc:spChg>
        <pc:spChg chg="mod">
          <ac:chgData name="jacky417@connect.hku.hk" userId="37721999-ea6e-47fc-aac9-89393f455d8e" providerId="ADAL" clId="{CCC158FC-1DA5-4698-9C86-BC4B1AFA5BCC}" dt="2024-04-17T06:07:58.124" v="4788" actId="207"/>
          <ac:spMkLst>
            <pc:docMk/>
            <pc:sldMk cId="722222401" sldId="338"/>
            <ac:spMk id="14" creationId="{6B98E46F-A1C6-9391-EAF6-EAC6E9ADA532}"/>
          </ac:spMkLst>
        </pc:spChg>
        <pc:spChg chg="mod">
          <ac:chgData name="jacky417@connect.hku.hk" userId="37721999-ea6e-47fc-aac9-89393f455d8e" providerId="ADAL" clId="{CCC158FC-1DA5-4698-9C86-BC4B1AFA5BCC}" dt="2024-04-17T06:07:58.124" v="4788" actId="207"/>
          <ac:spMkLst>
            <pc:docMk/>
            <pc:sldMk cId="722222401" sldId="338"/>
            <ac:spMk id="20" creationId="{FD690490-7B24-FA14-20C6-7EA03B820204}"/>
          </ac:spMkLst>
        </pc:spChg>
        <pc:spChg chg="mod">
          <ac:chgData name="jacky417@connect.hku.hk" userId="37721999-ea6e-47fc-aac9-89393f455d8e" providerId="ADAL" clId="{CCC158FC-1DA5-4698-9C86-BC4B1AFA5BCC}" dt="2024-04-17T06:07:58.124" v="4788" actId="207"/>
          <ac:spMkLst>
            <pc:docMk/>
            <pc:sldMk cId="722222401" sldId="338"/>
            <ac:spMk id="22" creationId="{2CBC4A6E-8AFD-DC91-EAE7-8DB117D59086}"/>
          </ac:spMkLst>
        </pc:spChg>
        <pc:spChg chg="mod">
          <ac:chgData name="jacky417@connect.hku.hk" userId="37721999-ea6e-47fc-aac9-89393f455d8e" providerId="ADAL" clId="{CCC158FC-1DA5-4698-9C86-BC4B1AFA5BCC}" dt="2024-04-17T06:07:58.124" v="4788" actId="207"/>
          <ac:spMkLst>
            <pc:docMk/>
            <pc:sldMk cId="722222401" sldId="338"/>
            <ac:spMk id="39" creationId="{01986DE7-352A-8F22-AE4D-2978C30D85B2}"/>
          </ac:spMkLst>
        </pc:spChg>
        <pc:spChg chg="mod">
          <ac:chgData name="jacky417@connect.hku.hk" userId="37721999-ea6e-47fc-aac9-89393f455d8e" providerId="ADAL" clId="{CCC158FC-1DA5-4698-9C86-BC4B1AFA5BCC}" dt="2024-04-17T06:07:58.124" v="4788" actId="207"/>
          <ac:spMkLst>
            <pc:docMk/>
            <pc:sldMk cId="722222401" sldId="338"/>
            <ac:spMk id="42" creationId="{DFA31EDD-0B01-85EA-E79C-ABDF0DFEB43A}"/>
          </ac:spMkLst>
        </pc:spChg>
        <pc:spChg chg="del mod">
          <ac:chgData name="jacky417@connect.hku.hk" userId="37721999-ea6e-47fc-aac9-89393f455d8e" providerId="ADAL" clId="{CCC158FC-1DA5-4698-9C86-BC4B1AFA5BCC}" dt="2024-04-17T06:09:10.017" v="4794" actId="478"/>
          <ac:spMkLst>
            <pc:docMk/>
            <pc:sldMk cId="722222401" sldId="338"/>
            <ac:spMk id="46" creationId="{E31FD982-EE05-F82C-D869-DB5EEC88383C}"/>
          </ac:spMkLst>
        </pc:spChg>
        <pc:graphicFrameChg chg="mod">
          <ac:chgData name="jacky417@connect.hku.hk" userId="37721999-ea6e-47fc-aac9-89393f455d8e" providerId="ADAL" clId="{CCC158FC-1DA5-4698-9C86-BC4B1AFA5BCC}" dt="2024-04-17T06:07:58.124" v="4788" actId="207"/>
          <ac:graphicFrameMkLst>
            <pc:docMk/>
            <pc:sldMk cId="722222401" sldId="338"/>
            <ac:graphicFrameMk id="4" creationId="{C60AC3A4-3AB9-9913-380A-2A04F3B4312B}"/>
          </ac:graphicFrameMkLst>
        </pc:graphicFrameChg>
        <pc:picChg chg="del mod">
          <ac:chgData name="jacky417@connect.hku.hk" userId="37721999-ea6e-47fc-aac9-89393f455d8e" providerId="ADAL" clId="{CCC158FC-1DA5-4698-9C86-BC4B1AFA5BCC}" dt="2024-04-17T06:08:19.901" v="4790" actId="478"/>
          <ac:picMkLst>
            <pc:docMk/>
            <pc:sldMk cId="722222401" sldId="338"/>
            <ac:picMk id="5" creationId="{2DAC6998-C93E-D834-D416-17AE0E8CD50E}"/>
          </ac:picMkLst>
        </pc:picChg>
        <pc:picChg chg="del mod">
          <ac:chgData name="jacky417@connect.hku.hk" userId="37721999-ea6e-47fc-aac9-89393f455d8e" providerId="ADAL" clId="{CCC158FC-1DA5-4698-9C86-BC4B1AFA5BCC}" dt="2024-04-17T06:08:20.577" v="4791" actId="478"/>
          <ac:picMkLst>
            <pc:docMk/>
            <pc:sldMk cId="722222401" sldId="338"/>
            <ac:picMk id="9" creationId="{A1F01F70-7AA2-738E-4A4F-E05613D31FA7}"/>
          </ac:picMkLst>
        </pc:picChg>
        <pc:picChg chg="mod">
          <ac:chgData name="jacky417@connect.hku.hk" userId="37721999-ea6e-47fc-aac9-89393f455d8e" providerId="ADAL" clId="{CCC158FC-1DA5-4698-9C86-BC4B1AFA5BCC}" dt="2024-04-17T06:07:58.124" v="4788" actId="207"/>
          <ac:picMkLst>
            <pc:docMk/>
            <pc:sldMk cId="722222401" sldId="338"/>
            <ac:picMk id="13" creationId="{CDA124E0-E3D4-CC3B-09B3-3B370ED8BF6D}"/>
          </ac:picMkLst>
        </pc:picChg>
        <pc:picChg chg="mod">
          <ac:chgData name="jacky417@connect.hku.hk" userId="37721999-ea6e-47fc-aac9-89393f455d8e" providerId="ADAL" clId="{CCC158FC-1DA5-4698-9C86-BC4B1AFA5BCC}" dt="2024-04-17T06:07:58.124" v="4788" actId="207"/>
          <ac:picMkLst>
            <pc:docMk/>
            <pc:sldMk cId="722222401" sldId="338"/>
            <ac:picMk id="19" creationId="{90CE8CFC-EE6F-906E-219D-A6B4D42CDDE2}"/>
          </ac:picMkLst>
        </pc:picChg>
        <pc:picChg chg="mod">
          <ac:chgData name="jacky417@connect.hku.hk" userId="37721999-ea6e-47fc-aac9-89393f455d8e" providerId="ADAL" clId="{CCC158FC-1DA5-4698-9C86-BC4B1AFA5BCC}" dt="2024-04-17T06:07:58.124" v="4788" actId="207"/>
          <ac:picMkLst>
            <pc:docMk/>
            <pc:sldMk cId="722222401" sldId="338"/>
            <ac:picMk id="21" creationId="{5865C383-7C1C-336D-6AE8-7743B81DA734}"/>
          </ac:picMkLst>
        </pc:picChg>
        <pc:picChg chg="del mod">
          <ac:chgData name="jacky417@connect.hku.hk" userId="37721999-ea6e-47fc-aac9-89393f455d8e" providerId="ADAL" clId="{CCC158FC-1DA5-4698-9C86-BC4B1AFA5BCC}" dt="2024-04-17T06:08:21.007" v="4792" actId="478"/>
          <ac:picMkLst>
            <pc:docMk/>
            <pc:sldMk cId="722222401" sldId="338"/>
            <ac:picMk id="1026" creationId="{A7CD19CC-7FBB-7080-40D8-977C95ED1718}"/>
          </ac:picMkLst>
        </pc:picChg>
        <pc:cxnChg chg="mod">
          <ac:chgData name="jacky417@connect.hku.hk" userId="37721999-ea6e-47fc-aac9-89393f455d8e" providerId="ADAL" clId="{CCC158FC-1DA5-4698-9C86-BC4B1AFA5BCC}" dt="2024-04-17T06:07:58.124" v="4788" actId="207"/>
          <ac:cxnSpMkLst>
            <pc:docMk/>
            <pc:sldMk cId="722222401" sldId="338"/>
            <ac:cxnSpMk id="24" creationId="{04916CFA-258B-B1C6-687C-82B54C09B99D}"/>
          </ac:cxnSpMkLst>
        </pc:cxnChg>
        <pc:cxnChg chg="mod">
          <ac:chgData name="jacky417@connect.hku.hk" userId="37721999-ea6e-47fc-aac9-89393f455d8e" providerId="ADAL" clId="{CCC158FC-1DA5-4698-9C86-BC4B1AFA5BCC}" dt="2024-04-17T06:07:58.124" v="4788" actId="207"/>
          <ac:cxnSpMkLst>
            <pc:docMk/>
            <pc:sldMk cId="722222401" sldId="338"/>
            <ac:cxnSpMk id="27" creationId="{D64F4E14-72A2-848C-A446-C0005A09EC77}"/>
          </ac:cxnSpMkLst>
        </pc:cxnChg>
        <pc:cxnChg chg="mod">
          <ac:chgData name="jacky417@connect.hku.hk" userId="37721999-ea6e-47fc-aac9-89393f455d8e" providerId="ADAL" clId="{CCC158FC-1DA5-4698-9C86-BC4B1AFA5BCC}" dt="2024-04-17T06:07:58.124" v="4788" actId="207"/>
          <ac:cxnSpMkLst>
            <pc:docMk/>
            <pc:sldMk cId="722222401" sldId="338"/>
            <ac:cxnSpMk id="30" creationId="{66C561AF-41D3-F95D-2201-5EC8089A131C}"/>
          </ac:cxnSpMkLst>
        </pc:cxnChg>
        <pc:cxnChg chg="mod">
          <ac:chgData name="jacky417@connect.hku.hk" userId="37721999-ea6e-47fc-aac9-89393f455d8e" providerId="ADAL" clId="{CCC158FC-1DA5-4698-9C86-BC4B1AFA5BCC}" dt="2024-04-17T06:07:58.124" v="4788" actId="207"/>
          <ac:cxnSpMkLst>
            <pc:docMk/>
            <pc:sldMk cId="722222401" sldId="338"/>
            <ac:cxnSpMk id="37" creationId="{3EFF24DB-FABD-2772-B06F-EBEA04A1BEE1}"/>
          </ac:cxnSpMkLst>
        </pc:cxnChg>
        <pc:cxnChg chg="mod">
          <ac:chgData name="jacky417@connect.hku.hk" userId="37721999-ea6e-47fc-aac9-89393f455d8e" providerId="ADAL" clId="{CCC158FC-1DA5-4698-9C86-BC4B1AFA5BCC}" dt="2024-04-17T06:08:17.472" v="4789" actId="208"/>
          <ac:cxnSpMkLst>
            <pc:docMk/>
            <pc:sldMk cId="722222401" sldId="338"/>
            <ac:cxnSpMk id="40" creationId="{14DD323C-04B0-70C9-C49C-B7A1880AE385}"/>
          </ac:cxnSpMkLst>
        </pc:cxnChg>
      </pc:sldChg>
      <pc:sldMasterChg chg="delSldLayout">
        <pc:chgData name="jacky417@connect.hku.hk" userId="37721999-ea6e-47fc-aac9-89393f455d8e" providerId="ADAL" clId="{CCC158FC-1DA5-4698-9C86-BC4B1AFA5BCC}" dt="2024-04-16T18:22:13.361" v="3714" actId="47"/>
        <pc:sldMasterMkLst>
          <pc:docMk/>
          <pc:sldMasterMk cId="4202034571" sldId="2147483648"/>
        </pc:sldMasterMkLst>
        <pc:sldLayoutChg chg="del">
          <pc:chgData name="jacky417@connect.hku.hk" userId="37721999-ea6e-47fc-aac9-89393f455d8e" providerId="ADAL" clId="{CCC158FC-1DA5-4698-9C86-BC4B1AFA5BCC}" dt="2024-04-16T18:22:08.503" v="3700" actId="47"/>
          <pc:sldLayoutMkLst>
            <pc:docMk/>
            <pc:sldMasterMk cId="4202034571" sldId="2147483648"/>
            <pc:sldLayoutMk cId="766828338" sldId="2147483660"/>
          </pc:sldLayoutMkLst>
        </pc:sldLayoutChg>
        <pc:sldLayoutChg chg="del">
          <pc:chgData name="jacky417@connect.hku.hk" userId="37721999-ea6e-47fc-aac9-89393f455d8e" providerId="ADAL" clId="{CCC158FC-1DA5-4698-9C86-BC4B1AFA5BCC}" dt="2024-04-16T18:22:13.361" v="3714" actId="47"/>
          <pc:sldLayoutMkLst>
            <pc:docMk/>
            <pc:sldMasterMk cId="4202034571" sldId="2147483648"/>
            <pc:sldLayoutMk cId="537956433" sldId="2147483662"/>
          </pc:sldLayoutMkLst>
        </pc:sldLayoutChg>
      </pc:sldMasterChg>
    </pc:docChg>
  </pc:docChgLst>
  <pc:docChgLst>
    <pc:chgData name="jacky417@connect.hku.hk" userId="S::jacky417@connect.hku.hk::37721999-ea6e-47fc-aac9-89393f455d8e" providerId="AD" clId="Web-{A5C6F1CE-5FBA-4881-9D01-2F3220908EC0}"/>
    <pc:docChg chg="modSld">
      <pc:chgData name="jacky417@connect.hku.hk" userId="S::jacky417@connect.hku.hk::37721999-ea6e-47fc-aac9-89393f455d8e" providerId="AD" clId="Web-{A5C6F1CE-5FBA-4881-9D01-2F3220908EC0}" dt="2023-11-20T01:23:11.367" v="0"/>
      <pc:docMkLst>
        <pc:docMk/>
      </pc:docMkLst>
      <pc:sldChg chg="modSp">
        <pc:chgData name="jacky417@connect.hku.hk" userId="S::jacky417@connect.hku.hk::37721999-ea6e-47fc-aac9-89393f455d8e" providerId="AD" clId="Web-{A5C6F1CE-5FBA-4881-9D01-2F3220908EC0}" dt="2023-11-20T01:23:11.367" v="0"/>
        <pc:sldMkLst>
          <pc:docMk/>
          <pc:sldMk cId="0" sldId="256"/>
        </pc:sldMkLst>
        <pc:spChg chg="mod">
          <ac:chgData name="jacky417@connect.hku.hk" userId="S::jacky417@connect.hku.hk::37721999-ea6e-47fc-aac9-89393f455d8e" providerId="AD" clId="Web-{A5C6F1CE-5FBA-4881-9D01-2F3220908EC0}" dt="2023-11-20T01:23:11.367" v="0"/>
          <ac:spMkLst>
            <pc:docMk/>
            <pc:sldMk cId="0" sldId="256"/>
            <ac:spMk id="3" creationId="{E6B02307-0C8B-2188-4684-400B8EB04C85}"/>
          </ac:spMkLst>
        </pc:spChg>
      </pc:sldChg>
    </pc:docChg>
  </pc:docChgLst>
  <pc:docChgLst>
    <pc:chgData name="jacky417@connect.hku.hk" userId="37721999-ea6e-47fc-aac9-89393f455d8e" providerId="ADAL" clId="{D1341B3C-A909-42D5-BA4F-A1BC4810C46F}"/>
    <pc:docChg chg="undo redo custSel addSld delSld modSld">
      <pc:chgData name="jacky417@connect.hku.hk" userId="37721999-ea6e-47fc-aac9-89393f455d8e" providerId="ADAL" clId="{D1341B3C-A909-42D5-BA4F-A1BC4810C46F}" dt="2023-11-19T21:05:08.238" v="3178" actId="20577"/>
      <pc:docMkLst>
        <pc:docMk/>
      </pc:docMkLst>
      <pc:sldChg chg="addSp delSp modSp add mod">
        <pc:chgData name="jacky417@connect.hku.hk" userId="37721999-ea6e-47fc-aac9-89393f455d8e" providerId="ADAL" clId="{D1341B3C-A909-42D5-BA4F-A1BC4810C46F}" dt="2023-11-12T16:29:31.663" v="289" actId="207"/>
        <pc:sldMkLst>
          <pc:docMk/>
          <pc:sldMk cId="0" sldId="256"/>
        </pc:sldMkLst>
        <pc:spChg chg="add mod ord">
          <ac:chgData name="jacky417@connect.hku.hk" userId="37721999-ea6e-47fc-aac9-89393f455d8e" providerId="ADAL" clId="{D1341B3C-A909-42D5-BA4F-A1BC4810C46F}" dt="2023-11-12T16:29:31.663" v="289" actId="207"/>
          <ac:spMkLst>
            <pc:docMk/>
            <pc:sldMk cId="0" sldId="256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D1341B3C-A909-42D5-BA4F-A1BC4810C46F}" dt="2023-11-12T16:18:41.083" v="277" actId="20577"/>
          <ac:spMkLst>
            <pc:docMk/>
            <pc:sldMk cId="0" sldId="256"/>
            <ac:spMk id="3" creationId="{E6B02307-0C8B-2188-4684-400B8EB04C85}"/>
          </ac:spMkLst>
        </pc:spChg>
        <pc:spChg chg="add del mod">
          <ac:chgData name="jacky417@connect.hku.hk" userId="37721999-ea6e-47fc-aac9-89393f455d8e" providerId="ADAL" clId="{D1341B3C-A909-42D5-BA4F-A1BC4810C46F}" dt="2023-11-12T16:28:16.521" v="283"/>
          <ac:spMkLst>
            <pc:docMk/>
            <pc:sldMk cId="0" sldId="256"/>
            <ac:spMk id="4" creationId="{E71B9F0D-5341-2C62-15C1-CED3FD946DF3}"/>
          </ac:spMkLst>
        </pc:spChg>
        <pc:spChg chg="mod">
          <ac:chgData name="jacky417@connect.hku.hk" userId="37721999-ea6e-47fc-aac9-89393f455d8e" providerId="ADAL" clId="{D1341B3C-A909-42D5-BA4F-A1BC4810C46F}" dt="2023-11-12T16:18:51.724" v="278" actId="14100"/>
          <ac:spMkLst>
            <pc:docMk/>
            <pc:sldMk cId="0" sldId="256"/>
            <ac:spMk id="180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6:17:16.180" v="192" actId="1076"/>
          <ac:spMkLst>
            <pc:docMk/>
            <pc:sldMk cId="0" sldId="256"/>
            <ac:spMk id="181" creationId="{00000000-0000-0000-0000-000000000000}"/>
          </ac:spMkLst>
        </pc:spChg>
        <pc:grpChg chg="mod">
          <ac:chgData name="jacky417@connect.hku.hk" userId="37721999-ea6e-47fc-aac9-89393f455d8e" providerId="ADAL" clId="{D1341B3C-A909-42D5-BA4F-A1BC4810C46F}" dt="2023-11-12T16:19:00.989" v="281" actId="1076"/>
          <ac:grpSpMkLst>
            <pc:docMk/>
            <pc:sldMk cId="0" sldId="256"/>
            <ac:grpSpMk id="182" creationId="{00000000-0000-0000-0000-000000000000}"/>
          </ac:grpSpMkLst>
        </pc:grpChg>
        <pc:picChg chg="mod">
          <ac:chgData name="jacky417@connect.hku.hk" userId="37721999-ea6e-47fc-aac9-89393f455d8e" providerId="ADAL" clId="{D1341B3C-A909-42D5-BA4F-A1BC4810C46F}" dt="2023-11-12T16:18:55.851" v="279" actId="1076"/>
          <ac:picMkLst>
            <pc:docMk/>
            <pc:sldMk cId="0" sldId="256"/>
            <ac:picMk id="183" creationId="{00000000-0000-0000-0000-000000000000}"/>
          </ac:picMkLst>
        </pc:picChg>
      </pc:sldChg>
      <pc:sldChg chg="add del">
        <pc:chgData name="jacky417@connect.hku.hk" userId="37721999-ea6e-47fc-aac9-89393f455d8e" providerId="ADAL" clId="{D1341B3C-A909-42D5-BA4F-A1BC4810C46F}" dt="2023-11-12T19:29:58.406" v="2980" actId="47"/>
        <pc:sldMkLst>
          <pc:docMk/>
          <pc:sldMk cId="0" sldId="260"/>
        </pc:sldMkLst>
      </pc:sldChg>
      <pc:sldChg chg="addSp modSp add mod modAnim modNotes">
        <pc:chgData name="jacky417@connect.hku.hk" userId="37721999-ea6e-47fc-aac9-89393f455d8e" providerId="ADAL" clId="{D1341B3C-A909-42D5-BA4F-A1BC4810C46F}" dt="2023-11-12T19:30:52.467" v="2988"/>
        <pc:sldMkLst>
          <pc:docMk/>
          <pc:sldMk cId="0" sldId="266"/>
        </pc:sldMkLst>
        <pc:spChg chg="add mod ord">
          <ac:chgData name="jacky417@connect.hku.hk" userId="37721999-ea6e-47fc-aac9-89393f455d8e" providerId="ADAL" clId="{D1341B3C-A909-42D5-BA4F-A1BC4810C46F}" dt="2023-11-12T19:30:32.691" v="2982" actId="1076"/>
          <ac:spMkLst>
            <pc:docMk/>
            <pc:sldMk cId="0" sldId="266"/>
            <ac:spMk id="2" creationId="{EFAA0024-7B05-7004-C324-9EABD67FA287}"/>
          </ac:spMkLst>
        </pc:spChg>
        <pc:spChg chg="add mod">
          <ac:chgData name="jacky417@connect.hku.hk" userId="37721999-ea6e-47fc-aac9-89393f455d8e" providerId="ADAL" clId="{D1341B3C-A909-42D5-BA4F-A1BC4810C46F}" dt="2023-11-12T16:50:06.873" v="473" actId="255"/>
          <ac:spMkLst>
            <pc:docMk/>
            <pc:sldMk cId="0" sldId="266"/>
            <ac:spMk id="3" creationId="{742FA148-5E03-E5DF-9E2D-FC3115E2D04B}"/>
          </ac:spMkLst>
        </pc:spChg>
        <pc:spChg chg="add mod">
          <ac:chgData name="jacky417@connect.hku.hk" userId="37721999-ea6e-47fc-aac9-89393f455d8e" providerId="ADAL" clId="{D1341B3C-A909-42D5-BA4F-A1BC4810C46F}" dt="2023-11-12T16:49:50.200" v="471" actId="1076"/>
          <ac:spMkLst>
            <pc:docMk/>
            <pc:sldMk cId="0" sldId="266"/>
            <ac:spMk id="4" creationId="{1ACD87AD-1CE7-7906-2399-6EB33CC8C23E}"/>
          </ac:spMkLst>
        </pc:spChg>
        <pc:spChg chg="mod">
          <ac:chgData name="jacky417@connect.hku.hk" userId="37721999-ea6e-47fc-aac9-89393f455d8e" providerId="ADAL" clId="{D1341B3C-A909-42D5-BA4F-A1BC4810C46F}" dt="2023-11-12T16:50:10.985" v="474" actId="255"/>
          <ac:spMkLst>
            <pc:docMk/>
            <pc:sldMk cId="0" sldId="266"/>
            <ac:spMk id="347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6:49:04.280" v="469" actId="20577"/>
          <ac:spMkLst>
            <pc:docMk/>
            <pc:sldMk cId="0" sldId="266"/>
            <ac:spMk id="348" creationId="{00000000-0000-0000-0000-000000000000}"/>
          </ac:spMkLst>
        </pc:spChg>
        <pc:grpChg chg="mod">
          <ac:chgData name="jacky417@connect.hku.hk" userId="37721999-ea6e-47fc-aac9-89393f455d8e" providerId="ADAL" clId="{D1341B3C-A909-42D5-BA4F-A1BC4810C46F}" dt="2023-11-12T16:30:37.964" v="311" actId="1076"/>
          <ac:grpSpMkLst>
            <pc:docMk/>
            <pc:sldMk cId="0" sldId="266"/>
            <ac:grpSpMk id="350" creationId="{00000000-0000-0000-0000-000000000000}"/>
          </ac:grpSpMkLst>
        </pc:grpChg>
        <pc:picChg chg="mod">
          <ac:chgData name="jacky417@connect.hku.hk" userId="37721999-ea6e-47fc-aac9-89393f455d8e" providerId="ADAL" clId="{D1341B3C-A909-42D5-BA4F-A1BC4810C46F}" dt="2023-11-12T16:30:39.730" v="312" actId="1076"/>
          <ac:picMkLst>
            <pc:docMk/>
            <pc:sldMk cId="0" sldId="266"/>
            <ac:picMk id="349" creationId="{00000000-0000-0000-0000-000000000000}"/>
          </ac:picMkLst>
        </pc:picChg>
        <pc:picChg chg="mod">
          <ac:chgData name="jacky417@connect.hku.hk" userId="37721999-ea6e-47fc-aac9-89393f455d8e" providerId="ADAL" clId="{D1341B3C-A909-42D5-BA4F-A1BC4810C46F}" dt="2023-11-12T16:43:12.693" v="411" actId="1076"/>
          <ac:picMkLst>
            <pc:docMk/>
            <pc:sldMk cId="0" sldId="266"/>
            <ac:picMk id="352" creationId="{00000000-0000-0000-0000-000000000000}"/>
          </ac:picMkLst>
        </pc:picChg>
        <pc:picChg chg="mod">
          <ac:chgData name="jacky417@connect.hku.hk" userId="37721999-ea6e-47fc-aac9-89393f455d8e" providerId="ADAL" clId="{D1341B3C-A909-42D5-BA4F-A1BC4810C46F}" dt="2023-11-12T16:43:11.582" v="410" actId="1076"/>
          <ac:picMkLst>
            <pc:docMk/>
            <pc:sldMk cId="0" sldId="266"/>
            <ac:picMk id="353" creationId="{00000000-0000-0000-0000-000000000000}"/>
          </ac:picMkLst>
        </pc:picChg>
        <pc:picChg chg="mod">
          <ac:chgData name="jacky417@connect.hku.hk" userId="37721999-ea6e-47fc-aac9-89393f455d8e" providerId="ADAL" clId="{D1341B3C-A909-42D5-BA4F-A1BC4810C46F}" dt="2023-11-12T16:30:08.085" v="296" actId="1076"/>
          <ac:picMkLst>
            <pc:docMk/>
            <pc:sldMk cId="0" sldId="266"/>
            <ac:picMk id="354" creationId="{00000000-0000-0000-0000-000000000000}"/>
          </ac:picMkLst>
        </pc:picChg>
      </pc:sldChg>
      <pc:sldChg chg="addSp delSp modSp add del mod">
        <pc:chgData name="jacky417@connect.hku.hk" userId="37721999-ea6e-47fc-aac9-89393f455d8e" providerId="ADAL" clId="{D1341B3C-A909-42D5-BA4F-A1BC4810C46F}" dt="2023-11-12T19:18:12.909" v="2912" actId="47"/>
        <pc:sldMkLst>
          <pc:docMk/>
          <pc:sldMk cId="0" sldId="269"/>
        </pc:sldMkLst>
        <pc:spChg chg="add mod ord">
          <ac:chgData name="jacky417@connect.hku.hk" userId="37721999-ea6e-47fc-aac9-89393f455d8e" providerId="ADAL" clId="{D1341B3C-A909-42D5-BA4F-A1BC4810C46F}" dt="2023-11-12T17:07:11.433" v="777" actId="207"/>
          <ac:spMkLst>
            <pc:docMk/>
            <pc:sldMk cId="0" sldId="269"/>
            <ac:spMk id="2" creationId="{65ED9D45-448D-2E2F-0C60-FFE67B9D3192}"/>
          </ac:spMkLst>
        </pc:spChg>
        <pc:spChg chg="add">
          <ac:chgData name="jacky417@connect.hku.hk" userId="37721999-ea6e-47fc-aac9-89393f455d8e" providerId="ADAL" clId="{D1341B3C-A909-42D5-BA4F-A1BC4810C46F}" dt="2023-11-12T18:03:35.748" v="1696"/>
          <ac:spMkLst>
            <pc:docMk/>
            <pc:sldMk cId="0" sldId="269"/>
            <ac:spMk id="3" creationId="{F68AC4DB-CFC4-1764-6660-248E72B13B26}"/>
          </ac:spMkLst>
        </pc:spChg>
        <pc:spChg chg="mod">
          <ac:chgData name="jacky417@connect.hku.hk" userId="37721999-ea6e-47fc-aac9-89393f455d8e" providerId="ADAL" clId="{D1341B3C-A909-42D5-BA4F-A1BC4810C46F}" dt="2023-11-12T17:06:21.786" v="773" actId="207"/>
          <ac:spMkLst>
            <pc:docMk/>
            <pc:sldMk cId="0" sldId="269"/>
            <ac:spMk id="430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7:06:21.786" v="773" actId="207"/>
          <ac:spMkLst>
            <pc:docMk/>
            <pc:sldMk cId="0" sldId="269"/>
            <ac:spMk id="431" creationId="{00000000-0000-0000-0000-000000000000}"/>
          </ac:spMkLst>
        </pc:spChg>
        <pc:picChg chg="del">
          <ac:chgData name="jacky417@connect.hku.hk" userId="37721999-ea6e-47fc-aac9-89393f455d8e" providerId="ADAL" clId="{D1341B3C-A909-42D5-BA4F-A1BC4810C46F}" dt="2023-11-12T17:06:14.387" v="772" actId="478"/>
          <ac:picMkLst>
            <pc:docMk/>
            <pc:sldMk cId="0" sldId="269"/>
            <ac:picMk id="432" creationId="{00000000-0000-0000-0000-000000000000}"/>
          </ac:picMkLst>
        </pc:picChg>
      </pc:sldChg>
      <pc:sldChg chg="addSp delSp modSp add del mod modAnim modNotes">
        <pc:chgData name="jacky417@connect.hku.hk" userId="37721999-ea6e-47fc-aac9-89393f455d8e" providerId="ADAL" clId="{D1341B3C-A909-42D5-BA4F-A1BC4810C46F}" dt="2023-11-19T21:03:10.718" v="3109" actId="255"/>
        <pc:sldMkLst>
          <pc:docMk/>
          <pc:sldMk cId="0" sldId="270"/>
        </pc:sldMkLst>
        <pc:spChg chg="add del mod ord">
          <ac:chgData name="jacky417@connect.hku.hk" userId="37721999-ea6e-47fc-aac9-89393f455d8e" providerId="ADAL" clId="{D1341B3C-A909-42D5-BA4F-A1BC4810C46F}" dt="2023-11-12T19:32:40.532" v="3014" actId="1076"/>
          <ac:spMkLst>
            <pc:docMk/>
            <pc:sldMk cId="0" sldId="270"/>
            <ac:spMk id="2" creationId="{29EBED27-4747-5668-90E2-A7229DF57044}"/>
          </ac:spMkLst>
        </pc:spChg>
        <pc:spChg chg="add del mod">
          <ac:chgData name="jacky417@connect.hku.hk" userId="37721999-ea6e-47fc-aac9-89393f455d8e" providerId="ADAL" clId="{D1341B3C-A909-42D5-BA4F-A1BC4810C46F}" dt="2023-11-12T17:25:38.252" v="932" actId="478"/>
          <ac:spMkLst>
            <pc:docMk/>
            <pc:sldMk cId="0" sldId="270"/>
            <ac:spMk id="4" creationId="{53CED2F0-5983-7ED3-EF82-2B7F9A1FA4F5}"/>
          </ac:spMkLst>
        </pc:spChg>
        <pc:spChg chg="add mod">
          <ac:chgData name="jacky417@connect.hku.hk" userId="37721999-ea6e-47fc-aac9-89393f455d8e" providerId="ADAL" clId="{D1341B3C-A909-42D5-BA4F-A1BC4810C46F}" dt="2023-11-12T17:29:55.269" v="1035" actId="20577"/>
          <ac:spMkLst>
            <pc:docMk/>
            <pc:sldMk cId="0" sldId="270"/>
            <ac:spMk id="5" creationId="{C2C1195F-301B-3B28-5805-40F0968844AF}"/>
          </ac:spMkLst>
        </pc:spChg>
        <pc:spChg chg="add del">
          <ac:chgData name="jacky417@connect.hku.hk" userId="37721999-ea6e-47fc-aac9-89393f455d8e" providerId="ADAL" clId="{D1341B3C-A909-42D5-BA4F-A1BC4810C46F}" dt="2023-11-12T17:44:49.810" v="1503"/>
          <ac:spMkLst>
            <pc:docMk/>
            <pc:sldMk cId="0" sldId="270"/>
            <ac:spMk id="21" creationId="{4050D595-71CF-C352-64B2-8FEDC6B4EDA4}"/>
          </ac:spMkLst>
        </pc:spChg>
        <pc:spChg chg="add del mod">
          <ac:chgData name="jacky417@connect.hku.hk" userId="37721999-ea6e-47fc-aac9-89393f455d8e" providerId="ADAL" clId="{D1341B3C-A909-42D5-BA4F-A1BC4810C46F}" dt="2023-11-12T17:45:09.610" v="1515"/>
          <ac:spMkLst>
            <pc:docMk/>
            <pc:sldMk cId="0" sldId="270"/>
            <ac:spMk id="22" creationId="{9CAD6D66-CC57-4C19-4C29-02D76CF2D35B}"/>
          </ac:spMkLst>
        </pc:spChg>
        <pc:spChg chg="add del">
          <ac:chgData name="jacky417@connect.hku.hk" userId="37721999-ea6e-47fc-aac9-89393f455d8e" providerId="ADAL" clId="{D1341B3C-A909-42D5-BA4F-A1BC4810C46F}" dt="2023-11-12T17:45:24.277" v="1521"/>
          <ac:spMkLst>
            <pc:docMk/>
            <pc:sldMk cId="0" sldId="270"/>
            <ac:spMk id="24" creationId="{565D49AA-E1D0-3F83-76A7-F9B2B1193292}"/>
          </ac:spMkLst>
        </pc:spChg>
        <pc:spChg chg="add del mod">
          <ac:chgData name="jacky417@connect.hku.hk" userId="37721999-ea6e-47fc-aac9-89393f455d8e" providerId="ADAL" clId="{D1341B3C-A909-42D5-BA4F-A1BC4810C46F}" dt="2023-11-12T17:45:34.776" v="1525" actId="478"/>
          <ac:spMkLst>
            <pc:docMk/>
            <pc:sldMk cId="0" sldId="270"/>
            <ac:spMk id="25" creationId="{E6FC1B05-591F-4E46-415A-52F1DA7A1BD5}"/>
          </ac:spMkLst>
        </pc:spChg>
        <pc:spChg chg="del">
          <ac:chgData name="jacky417@connect.hku.hk" userId="37721999-ea6e-47fc-aac9-89393f455d8e" providerId="ADAL" clId="{D1341B3C-A909-42D5-BA4F-A1BC4810C46F}" dt="2023-11-12T17:25:31.597" v="930" actId="478"/>
          <ac:spMkLst>
            <pc:docMk/>
            <pc:sldMk cId="0" sldId="270"/>
            <ac:spMk id="437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7:30:42.826" v="1099" actId="207"/>
          <ac:spMkLst>
            <pc:docMk/>
            <pc:sldMk cId="0" sldId="270"/>
            <ac:spMk id="438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7:30:47.163" v="1100" actId="207"/>
          <ac:spMkLst>
            <pc:docMk/>
            <pc:sldMk cId="0" sldId="270"/>
            <ac:spMk id="439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7:31:04.569" v="1101" actId="207"/>
          <ac:spMkLst>
            <pc:docMk/>
            <pc:sldMk cId="0" sldId="270"/>
            <ac:spMk id="440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7:31:18.662" v="1102" actId="207"/>
          <ac:spMkLst>
            <pc:docMk/>
            <pc:sldMk cId="0" sldId="270"/>
            <ac:spMk id="441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9T21:01:48.946" v="3090" actId="255"/>
          <ac:spMkLst>
            <pc:docMk/>
            <pc:sldMk cId="0" sldId="270"/>
            <ac:spMk id="442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9T21:01:56.538" v="3092" actId="255"/>
          <ac:spMkLst>
            <pc:docMk/>
            <pc:sldMk cId="0" sldId="270"/>
            <ac:spMk id="443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9T21:03:10.718" v="3109" actId="255"/>
          <ac:spMkLst>
            <pc:docMk/>
            <pc:sldMk cId="0" sldId="270"/>
            <ac:spMk id="444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9T21:02:23.993" v="3098" actId="255"/>
          <ac:spMkLst>
            <pc:docMk/>
            <pc:sldMk cId="0" sldId="270"/>
            <ac:spMk id="445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7:31:24.221" v="1103" actId="207"/>
          <ac:spMkLst>
            <pc:docMk/>
            <pc:sldMk cId="0" sldId="270"/>
            <ac:spMk id="453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7:31:42.273" v="1107" actId="207"/>
          <ac:spMkLst>
            <pc:docMk/>
            <pc:sldMk cId="0" sldId="270"/>
            <ac:spMk id="454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7:31:45.818" v="1108" actId="207"/>
          <ac:spMkLst>
            <pc:docMk/>
            <pc:sldMk cId="0" sldId="270"/>
            <ac:spMk id="455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7:31:49.465" v="1109" actId="207"/>
          <ac:spMkLst>
            <pc:docMk/>
            <pc:sldMk cId="0" sldId="270"/>
            <ac:spMk id="456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9T21:02:31.140" v="3099" actId="255"/>
          <ac:spMkLst>
            <pc:docMk/>
            <pc:sldMk cId="0" sldId="270"/>
            <ac:spMk id="457" creationId="{00000000-0000-0000-0000-000000000000}"/>
          </ac:spMkLst>
        </pc:spChg>
        <pc:spChg chg="add del mod">
          <ac:chgData name="jacky417@connect.hku.hk" userId="37721999-ea6e-47fc-aac9-89393f455d8e" providerId="ADAL" clId="{D1341B3C-A909-42D5-BA4F-A1BC4810C46F}" dt="2023-11-19T21:02:55.203" v="3105" actId="255"/>
          <ac:spMkLst>
            <pc:docMk/>
            <pc:sldMk cId="0" sldId="270"/>
            <ac:spMk id="458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9T21:03:00.972" v="3107" actId="255"/>
          <ac:spMkLst>
            <pc:docMk/>
            <pc:sldMk cId="0" sldId="270"/>
            <ac:spMk id="459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9T21:03:04.769" v="3108" actId="255"/>
          <ac:spMkLst>
            <pc:docMk/>
            <pc:sldMk cId="0" sldId="270"/>
            <ac:spMk id="460" creationId="{00000000-0000-0000-0000-000000000000}"/>
          </ac:spMkLst>
        </pc:spChg>
        <pc:picChg chg="add del mod">
          <ac:chgData name="jacky417@connect.hku.hk" userId="37721999-ea6e-47fc-aac9-89393f455d8e" providerId="ADAL" clId="{D1341B3C-A909-42D5-BA4F-A1BC4810C46F}" dt="2023-11-12T17:39:11.551" v="1450" actId="478"/>
          <ac:picMkLst>
            <pc:docMk/>
            <pc:sldMk cId="0" sldId="270"/>
            <ac:picMk id="8" creationId="{B720D060-DD0F-C158-53FF-AC916E30A508}"/>
          </ac:picMkLst>
        </pc:picChg>
        <pc:picChg chg="add del mod">
          <ac:chgData name="jacky417@connect.hku.hk" userId="37721999-ea6e-47fc-aac9-89393f455d8e" providerId="ADAL" clId="{D1341B3C-A909-42D5-BA4F-A1BC4810C46F}" dt="2023-11-12T17:39:13.912" v="1451" actId="1076"/>
          <ac:picMkLst>
            <pc:docMk/>
            <pc:sldMk cId="0" sldId="270"/>
            <ac:picMk id="9" creationId="{439D24FF-C98A-565D-F97C-1F319E2C24F1}"/>
          </ac:picMkLst>
        </pc:picChg>
        <pc:picChg chg="add del mod">
          <ac:chgData name="jacky417@connect.hku.hk" userId="37721999-ea6e-47fc-aac9-89393f455d8e" providerId="ADAL" clId="{D1341B3C-A909-42D5-BA4F-A1BC4810C46F}" dt="2023-11-12T17:39:29.639" v="1457" actId="1076"/>
          <ac:picMkLst>
            <pc:docMk/>
            <pc:sldMk cId="0" sldId="270"/>
            <ac:picMk id="10" creationId="{DFEBFFA1-BD3E-2350-F722-F13F0FBAC3BA}"/>
          </ac:picMkLst>
        </pc:picChg>
        <pc:picChg chg="add del mod">
          <ac:chgData name="jacky417@connect.hku.hk" userId="37721999-ea6e-47fc-aac9-89393f455d8e" providerId="ADAL" clId="{D1341B3C-A909-42D5-BA4F-A1BC4810C46F}" dt="2023-11-12T17:39:22.335" v="1455" actId="1076"/>
          <ac:picMkLst>
            <pc:docMk/>
            <pc:sldMk cId="0" sldId="270"/>
            <ac:picMk id="11" creationId="{2C349D07-5934-AF55-8543-DBBEED419135}"/>
          </ac:picMkLst>
        </pc:picChg>
        <pc:picChg chg="add del mod">
          <ac:chgData name="jacky417@connect.hku.hk" userId="37721999-ea6e-47fc-aac9-89393f455d8e" providerId="ADAL" clId="{D1341B3C-A909-42D5-BA4F-A1BC4810C46F}" dt="2023-11-12T17:49:10.799" v="1559" actId="1076"/>
          <ac:picMkLst>
            <pc:docMk/>
            <pc:sldMk cId="0" sldId="270"/>
            <ac:picMk id="12" creationId="{8E8C0407-4A5D-64AF-BBEC-2A3C424DBB91}"/>
          </ac:picMkLst>
        </pc:picChg>
        <pc:picChg chg="add mod">
          <ac:chgData name="jacky417@connect.hku.hk" userId="37721999-ea6e-47fc-aac9-89393f455d8e" providerId="ADAL" clId="{D1341B3C-A909-42D5-BA4F-A1BC4810C46F}" dt="2023-11-19T21:02:12.372" v="3097" actId="1076"/>
          <ac:picMkLst>
            <pc:docMk/>
            <pc:sldMk cId="0" sldId="270"/>
            <ac:picMk id="17" creationId="{B77BA048-3011-AC08-6584-A4FAE0DC29C3}"/>
          </ac:picMkLst>
        </pc:picChg>
        <pc:picChg chg="add mod">
          <ac:chgData name="jacky417@connect.hku.hk" userId="37721999-ea6e-47fc-aac9-89393f455d8e" providerId="ADAL" clId="{D1341B3C-A909-42D5-BA4F-A1BC4810C46F}" dt="2023-11-19T21:02:04.292" v="3095" actId="1076"/>
          <ac:picMkLst>
            <pc:docMk/>
            <pc:sldMk cId="0" sldId="270"/>
            <ac:picMk id="1026" creationId="{61F31B80-32BD-E83D-7707-D873783BB03F}"/>
          </ac:picMkLst>
        </pc:picChg>
        <pc:picChg chg="add del mod">
          <ac:chgData name="jacky417@connect.hku.hk" userId="37721999-ea6e-47fc-aac9-89393f455d8e" providerId="ADAL" clId="{D1341B3C-A909-42D5-BA4F-A1BC4810C46F}" dt="2023-11-12T17:45:14.337" v="1519" actId="478"/>
          <ac:picMkLst>
            <pc:docMk/>
            <pc:sldMk cId="0" sldId="270"/>
            <ac:picMk id="1028" creationId="{D75E75F2-57E5-62E3-A87D-897C1390FE0D}"/>
          </ac:picMkLst>
        </pc:picChg>
        <pc:picChg chg="add del">
          <ac:chgData name="jacky417@connect.hku.hk" userId="37721999-ea6e-47fc-aac9-89393f455d8e" providerId="ADAL" clId="{D1341B3C-A909-42D5-BA4F-A1BC4810C46F}" dt="2023-11-12T17:45:12.171" v="1517"/>
          <ac:picMkLst>
            <pc:docMk/>
            <pc:sldMk cId="0" sldId="270"/>
            <ac:picMk id="1030" creationId="{CC126A63-E225-D573-2471-6C03CCB7E9C6}"/>
          </ac:picMkLst>
        </pc:picChg>
        <pc:picChg chg="add del">
          <ac:chgData name="jacky417@connect.hku.hk" userId="37721999-ea6e-47fc-aac9-89393f455d8e" providerId="ADAL" clId="{D1341B3C-A909-42D5-BA4F-A1BC4810C46F}" dt="2023-11-12T17:45:50.791" v="1527" actId="478"/>
          <ac:picMkLst>
            <pc:docMk/>
            <pc:sldMk cId="0" sldId="270"/>
            <ac:picMk id="1040" creationId="{53AA5C0F-4E5A-F6E2-CC89-3A3799E25662}"/>
          </ac:picMkLst>
        </pc:picChg>
        <pc:picChg chg="add del">
          <ac:chgData name="jacky417@connect.hku.hk" userId="37721999-ea6e-47fc-aac9-89393f455d8e" providerId="ADAL" clId="{D1341B3C-A909-42D5-BA4F-A1BC4810C46F}" dt="2023-11-12T17:46:06.288" v="1529" actId="478"/>
          <ac:picMkLst>
            <pc:docMk/>
            <pc:sldMk cId="0" sldId="270"/>
            <ac:picMk id="1042" creationId="{674CF518-6EFF-BF56-8134-61A97B75F2B7}"/>
          </ac:picMkLst>
        </pc:picChg>
        <pc:picChg chg="add del mod">
          <ac:chgData name="jacky417@connect.hku.hk" userId="37721999-ea6e-47fc-aac9-89393f455d8e" providerId="ADAL" clId="{D1341B3C-A909-42D5-BA4F-A1BC4810C46F}" dt="2023-11-19T21:02:34.423" v="3100" actId="1076"/>
          <ac:picMkLst>
            <pc:docMk/>
            <pc:sldMk cId="0" sldId="270"/>
            <ac:picMk id="1044" creationId="{3A1C3449-802F-2FFE-C1CD-E214CE5851AB}"/>
          </ac:picMkLst>
        </pc:picChg>
        <pc:picChg chg="add del">
          <ac:chgData name="jacky417@connect.hku.hk" userId="37721999-ea6e-47fc-aac9-89393f455d8e" providerId="ADAL" clId="{D1341B3C-A909-42D5-BA4F-A1BC4810C46F}" dt="2023-11-12T17:47:22.281" v="1540" actId="478"/>
          <ac:picMkLst>
            <pc:docMk/>
            <pc:sldMk cId="0" sldId="270"/>
            <ac:picMk id="1046" creationId="{0739BEAF-62D2-A376-0E80-3475CBA1F7E9}"/>
          </ac:picMkLst>
        </pc:picChg>
        <pc:picChg chg="add del">
          <ac:chgData name="jacky417@connect.hku.hk" userId="37721999-ea6e-47fc-aac9-89393f455d8e" providerId="ADAL" clId="{D1341B3C-A909-42D5-BA4F-A1BC4810C46F}" dt="2023-11-12T17:47:29.151" v="1544" actId="478"/>
          <ac:picMkLst>
            <pc:docMk/>
            <pc:sldMk cId="0" sldId="270"/>
            <ac:picMk id="1048" creationId="{12104859-4B4F-A0D7-6105-BBEC0380069A}"/>
          </ac:picMkLst>
        </pc:picChg>
        <pc:picChg chg="add mod">
          <ac:chgData name="jacky417@connect.hku.hk" userId="37721999-ea6e-47fc-aac9-89393f455d8e" providerId="ADAL" clId="{D1341B3C-A909-42D5-BA4F-A1BC4810C46F}" dt="2023-11-19T21:02:49.200" v="3104" actId="1076"/>
          <ac:picMkLst>
            <pc:docMk/>
            <pc:sldMk cId="0" sldId="270"/>
            <ac:picMk id="1050" creationId="{DB09AF93-0D2E-4E07-FAFB-E290FB9EA306}"/>
          </ac:picMkLst>
        </pc:picChg>
        <pc:picChg chg="add del">
          <ac:chgData name="jacky417@connect.hku.hk" userId="37721999-ea6e-47fc-aac9-89393f455d8e" providerId="ADAL" clId="{D1341B3C-A909-42D5-BA4F-A1BC4810C46F}" dt="2023-11-12T17:48:29.921" v="1555" actId="478"/>
          <ac:picMkLst>
            <pc:docMk/>
            <pc:sldMk cId="0" sldId="270"/>
            <ac:picMk id="1052" creationId="{361BFA02-3FDE-7ACB-EF67-580214DE352D}"/>
          </ac:picMkLst>
        </pc:picChg>
        <pc:picChg chg="add del">
          <ac:chgData name="jacky417@connect.hku.hk" userId="37721999-ea6e-47fc-aac9-89393f455d8e" providerId="ADAL" clId="{D1341B3C-A909-42D5-BA4F-A1BC4810C46F}" dt="2023-11-12T17:49:53.958" v="1567" actId="478"/>
          <ac:picMkLst>
            <pc:docMk/>
            <pc:sldMk cId="0" sldId="270"/>
            <ac:picMk id="1054" creationId="{C9245E95-60CA-2F7C-3427-1F61749736AF}"/>
          </ac:picMkLst>
        </pc:picChg>
        <pc:picChg chg="add mod">
          <ac:chgData name="jacky417@connect.hku.hk" userId="37721999-ea6e-47fc-aac9-89393f455d8e" providerId="ADAL" clId="{D1341B3C-A909-42D5-BA4F-A1BC4810C46F}" dt="2023-11-19T21:02:43.840" v="3102" actId="1076"/>
          <ac:picMkLst>
            <pc:docMk/>
            <pc:sldMk cId="0" sldId="270"/>
            <ac:picMk id="1056" creationId="{587917EB-46BC-BCEE-A839-EDD120B440B4}"/>
          </ac:picMkLst>
        </pc:picChg>
        <pc:picChg chg="add mod">
          <ac:chgData name="jacky417@connect.hku.hk" userId="37721999-ea6e-47fc-aac9-89393f455d8e" providerId="ADAL" clId="{D1341B3C-A909-42D5-BA4F-A1BC4810C46F}" dt="2023-11-19T21:02:47.164" v="3103" actId="1076"/>
          <ac:picMkLst>
            <pc:docMk/>
            <pc:sldMk cId="0" sldId="270"/>
            <ac:picMk id="1058" creationId="{33F0946C-49AA-F1FB-2C9C-D213955C7F5D}"/>
          </ac:picMkLst>
        </pc:picChg>
        <pc:picChg chg="add del">
          <ac:chgData name="jacky417@connect.hku.hk" userId="37721999-ea6e-47fc-aac9-89393f455d8e" providerId="ADAL" clId="{D1341B3C-A909-42D5-BA4F-A1BC4810C46F}" dt="2023-11-12T17:51:53.718" v="1585"/>
          <ac:picMkLst>
            <pc:docMk/>
            <pc:sldMk cId="0" sldId="270"/>
            <ac:picMk id="1060" creationId="{B7D305EA-9918-4B99-8143-89A790DE7922}"/>
          </ac:picMkLst>
        </pc:picChg>
        <pc:picChg chg="add del">
          <ac:chgData name="jacky417@connect.hku.hk" userId="37721999-ea6e-47fc-aac9-89393f455d8e" providerId="ADAL" clId="{D1341B3C-A909-42D5-BA4F-A1BC4810C46F}" dt="2023-11-12T17:52:46.988" v="1587"/>
          <ac:picMkLst>
            <pc:docMk/>
            <pc:sldMk cId="0" sldId="270"/>
            <ac:picMk id="1062" creationId="{F4522C82-0670-CF96-8195-D3F15B74F281}"/>
          </ac:picMkLst>
        </pc:picChg>
        <pc:picChg chg="add mod">
          <ac:chgData name="jacky417@connect.hku.hk" userId="37721999-ea6e-47fc-aac9-89393f455d8e" providerId="ADAL" clId="{D1341B3C-A909-42D5-BA4F-A1BC4810C46F}" dt="2023-11-19T21:02:58.039" v="3106" actId="1076"/>
          <ac:picMkLst>
            <pc:docMk/>
            <pc:sldMk cId="0" sldId="270"/>
            <ac:picMk id="1064" creationId="{F84890AF-E614-D122-0F48-1A41193788F2}"/>
          </ac:picMkLst>
        </pc:picChg>
        <pc:cxnChg chg="mod">
          <ac:chgData name="jacky417@connect.hku.hk" userId="37721999-ea6e-47fc-aac9-89393f455d8e" providerId="ADAL" clId="{D1341B3C-A909-42D5-BA4F-A1BC4810C46F}" dt="2023-11-12T17:38:17.840" v="1440" actId="13822"/>
          <ac:cxnSpMkLst>
            <pc:docMk/>
            <pc:sldMk cId="0" sldId="270"/>
            <ac:cxnSpMk id="446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38:24.882" v="1443" actId="13822"/>
          <ac:cxnSpMkLst>
            <pc:docMk/>
            <pc:sldMk cId="0" sldId="270"/>
            <ac:cxnSpMk id="447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38:36.741" v="1446" actId="13822"/>
          <ac:cxnSpMkLst>
            <pc:docMk/>
            <pc:sldMk cId="0" sldId="270"/>
            <ac:cxnSpMk id="448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38:19.953" v="1441" actId="13822"/>
          <ac:cxnSpMkLst>
            <pc:docMk/>
            <pc:sldMk cId="0" sldId="270"/>
            <ac:cxnSpMk id="449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41:57.791" v="1477" actId="1076"/>
          <ac:cxnSpMkLst>
            <pc:docMk/>
            <pc:sldMk cId="0" sldId="270"/>
            <ac:cxnSpMk id="450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38:27.213" v="1444" actId="13822"/>
          <ac:cxnSpMkLst>
            <pc:docMk/>
            <pc:sldMk cId="0" sldId="270"/>
            <ac:cxnSpMk id="451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34:45.740" v="1183" actId="1076"/>
          <ac:cxnSpMkLst>
            <pc:docMk/>
            <pc:sldMk cId="0" sldId="270"/>
            <ac:cxnSpMk id="452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26:53.413" v="965" actId="13822"/>
          <ac:cxnSpMkLst>
            <pc:docMk/>
            <pc:sldMk cId="0" sldId="270"/>
            <ac:cxnSpMk id="461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26:56.298" v="966" actId="13822"/>
          <ac:cxnSpMkLst>
            <pc:docMk/>
            <pc:sldMk cId="0" sldId="270"/>
            <ac:cxnSpMk id="462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26:58.345" v="967" actId="13822"/>
          <ac:cxnSpMkLst>
            <pc:docMk/>
            <pc:sldMk cId="0" sldId="270"/>
            <ac:cxnSpMk id="463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40:34.755" v="1467" actId="1076"/>
          <ac:cxnSpMkLst>
            <pc:docMk/>
            <pc:sldMk cId="0" sldId="270"/>
            <ac:cxnSpMk id="464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40:34.371" v="1466" actId="1076"/>
          <ac:cxnSpMkLst>
            <pc:docMk/>
            <pc:sldMk cId="0" sldId="270"/>
            <ac:cxnSpMk id="465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40:33.821" v="1465" actId="1076"/>
          <ac:cxnSpMkLst>
            <pc:docMk/>
            <pc:sldMk cId="0" sldId="270"/>
            <ac:cxnSpMk id="466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40:32.906" v="1464" actId="1076"/>
          <ac:cxnSpMkLst>
            <pc:docMk/>
            <pc:sldMk cId="0" sldId="270"/>
            <ac:cxnSpMk id="467" creationId="{00000000-0000-0000-0000-000000000000}"/>
          </ac:cxnSpMkLst>
        </pc:cxnChg>
        <pc:cxnChg chg="mod">
          <ac:chgData name="jacky417@connect.hku.hk" userId="37721999-ea6e-47fc-aac9-89393f455d8e" providerId="ADAL" clId="{D1341B3C-A909-42D5-BA4F-A1BC4810C46F}" dt="2023-11-12T17:40:31.570" v="1463" actId="1076"/>
          <ac:cxnSpMkLst>
            <pc:docMk/>
            <pc:sldMk cId="0" sldId="270"/>
            <ac:cxnSpMk id="468" creationId="{00000000-0000-0000-0000-000000000000}"/>
          </ac:cxnSpMkLst>
        </pc:cxnChg>
      </pc:sldChg>
      <pc:sldChg chg="addSp delSp modSp add mod modAnim modNotes">
        <pc:chgData name="jacky417@connect.hku.hk" userId="37721999-ea6e-47fc-aac9-89393f455d8e" providerId="ADAL" clId="{D1341B3C-A909-42D5-BA4F-A1BC4810C46F}" dt="2023-11-19T21:01:17.099" v="3088" actId="255"/>
        <pc:sldMkLst>
          <pc:docMk/>
          <pc:sldMk cId="0" sldId="272"/>
        </pc:sldMkLst>
        <pc:spChg chg="add del mod ord">
          <ac:chgData name="jacky417@connect.hku.hk" userId="37721999-ea6e-47fc-aac9-89393f455d8e" providerId="ADAL" clId="{D1341B3C-A909-42D5-BA4F-A1BC4810C46F}" dt="2023-11-12T19:39:57.807" v="3063" actId="1076"/>
          <ac:spMkLst>
            <pc:docMk/>
            <pc:sldMk cId="0" sldId="272"/>
            <ac:spMk id="2" creationId="{2EB4B3C4-12C9-0FDB-8440-4F9E2C0FD920}"/>
          </ac:spMkLst>
        </pc:spChg>
        <pc:spChg chg="add del mod">
          <ac:chgData name="jacky417@connect.hku.hk" userId="37721999-ea6e-47fc-aac9-89393f455d8e" providerId="ADAL" clId="{D1341B3C-A909-42D5-BA4F-A1BC4810C46F}" dt="2023-11-12T19:03:09.016" v="2499" actId="478"/>
          <ac:spMkLst>
            <pc:docMk/>
            <pc:sldMk cId="0" sldId="272"/>
            <ac:spMk id="5" creationId="{295E7FD4-3364-FE69-57E5-64DBBCF0996E}"/>
          </ac:spMkLst>
        </pc:spChg>
        <pc:spChg chg="add mod">
          <ac:chgData name="jacky417@connect.hku.hk" userId="37721999-ea6e-47fc-aac9-89393f455d8e" providerId="ADAL" clId="{D1341B3C-A909-42D5-BA4F-A1BC4810C46F}" dt="2023-11-12T19:03:03.525" v="2498"/>
          <ac:spMkLst>
            <pc:docMk/>
            <pc:sldMk cId="0" sldId="272"/>
            <ac:spMk id="6" creationId="{BD88EF0A-227B-FA34-8BE5-397B1B07C849}"/>
          </ac:spMkLst>
        </pc:spChg>
        <pc:spChg chg="add mod">
          <ac:chgData name="jacky417@connect.hku.hk" userId="37721999-ea6e-47fc-aac9-89393f455d8e" providerId="ADAL" clId="{D1341B3C-A909-42D5-BA4F-A1BC4810C46F}" dt="2023-11-12T19:09:44.560" v="2576" actId="20577"/>
          <ac:spMkLst>
            <pc:docMk/>
            <pc:sldMk cId="0" sldId="272"/>
            <ac:spMk id="7" creationId="{D3060AF5-4693-7DCD-3880-CABB49E1B86E}"/>
          </ac:spMkLst>
        </pc:spChg>
        <pc:spChg chg="del">
          <ac:chgData name="jacky417@connect.hku.hk" userId="37721999-ea6e-47fc-aac9-89393f455d8e" providerId="ADAL" clId="{D1341B3C-A909-42D5-BA4F-A1BC4810C46F}" dt="2023-11-12T19:03:03.169" v="2497" actId="478"/>
          <ac:spMkLst>
            <pc:docMk/>
            <pc:sldMk cId="0" sldId="272"/>
            <ac:spMk id="502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9:02:45.938" v="2494" actId="1076"/>
          <ac:spMkLst>
            <pc:docMk/>
            <pc:sldMk cId="0" sldId="272"/>
            <ac:spMk id="503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9:07:31.109" v="2553" actId="1076"/>
          <ac:spMkLst>
            <pc:docMk/>
            <pc:sldMk cId="0" sldId="272"/>
            <ac:spMk id="504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9:07:23.382" v="2552" actId="1076"/>
          <ac:spMkLst>
            <pc:docMk/>
            <pc:sldMk cId="0" sldId="272"/>
            <ac:spMk id="505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9:09:48.625" v="2578" actId="20577"/>
          <ac:spMkLst>
            <pc:docMk/>
            <pc:sldMk cId="0" sldId="272"/>
            <ac:spMk id="506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9:09:14.639" v="2557" actId="1076"/>
          <ac:spMkLst>
            <pc:docMk/>
            <pc:sldMk cId="0" sldId="272"/>
            <ac:spMk id="507" creationId="{00000000-0000-0000-0000-000000000000}"/>
          </ac:spMkLst>
        </pc:spChg>
        <pc:spChg chg="del mod">
          <ac:chgData name="jacky417@connect.hku.hk" userId="37721999-ea6e-47fc-aac9-89393f455d8e" providerId="ADAL" clId="{D1341B3C-A909-42D5-BA4F-A1BC4810C46F}" dt="2023-11-12T19:07:43.324" v="2554" actId="478"/>
          <ac:spMkLst>
            <pc:docMk/>
            <pc:sldMk cId="0" sldId="272"/>
            <ac:spMk id="508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9T21:01:11.058" v="3086" actId="255"/>
          <ac:spMkLst>
            <pc:docMk/>
            <pc:sldMk cId="0" sldId="272"/>
            <ac:spMk id="509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9T21:01:07.423" v="3085" actId="255"/>
          <ac:spMkLst>
            <pc:docMk/>
            <pc:sldMk cId="0" sldId="272"/>
            <ac:spMk id="510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9T21:01:13.846" v="3087" actId="255"/>
          <ac:spMkLst>
            <pc:docMk/>
            <pc:sldMk cId="0" sldId="272"/>
            <ac:spMk id="511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9T21:01:04.288" v="3084" actId="255"/>
          <ac:spMkLst>
            <pc:docMk/>
            <pc:sldMk cId="0" sldId="272"/>
            <ac:spMk id="512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9T21:01:17.099" v="3088" actId="255"/>
          <ac:spMkLst>
            <pc:docMk/>
            <pc:sldMk cId="0" sldId="272"/>
            <ac:spMk id="513" creationId="{00000000-0000-0000-0000-000000000000}"/>
          </ac:spMkLst>
        </pc:spChg>
        <pc:spChg chg="mod">
          <ac:chgData name="jacky417@connect.hku.hk" userId="37721999-ea6e-47fc-aac9-89393f455d8e" providerId="ADAL" clId="{D1341B3C-A909-42D5-BA4F-A1BC4810C46F}" dt="2023-11-12T19:17:06.763" v="2864" actId="20577"/>
          <ac:spMkLst>
            <pc:docMk/>
            <pc:sldMk cId="0" sldId="272"/>
            <ac:spMk id="514" creationId="{00000000-0000-0000-0000-000000000000}"/>
          </ac:spMkLst>
        </pc:spChg>
        <pc:picChg chg="add mod">
          <ac:chgData name="jacky417@connect.hku.hk" userId="37721999-ea6e-47fc-aac9-89393f455d8e" providerId="ADAL" clId="{D1341B3C-A909-42D5-BA4F-A1BC4810C46F}" dt="2023-11-12T19:02:54.686" v="2496" actId="1076"/>
          <ac:picMkLst>
            <pc:docMk/>
            <pc:sldMk cId="0" sldId="272"/>
            <ac:picMk id="3" creationId="{9155D162-7706-1C5A-29CE-B5C4E8D86CBB}"/>
          </ac:picMkLst>
        </pc:picChg>
      </pc:sldChg>
      <pc:sldChg chg="addSp delSp modSp add mod modAnim modNotes">
        <pc:chgData name="jacky417@connect.hku.hk" userId="37721999-ea6e-47fc-aac9-89393f455d8e" providerId="ADAL" clId="{D1341B3C-A909-42D5-BA4F-A1BC4810C46F}" dt="2023-11-12T19:31:14.955" v="2992"/>
        <pc:sldMkLst>
          <pc:docMk/>
          <pc:sldMk cId="0" sldId="275"/>
        </pc:sldMkLst>
        <pc:spChg chg="add del mod ord">
          <ac:chgData name="jacky417@connect.hku.hk" userId="37721999-ea6e-47fc-aac9-89393f455d8e" providerId="ADAL" clId="{D1341B3C-A909-42D5-BA4F-A1BC4810C46F}" dt="2023-11-12T17:00:55.946" v="756" actId="1076"/>
          <ac:spMkLst>
            <pc:docMk/>
            <pc:sldMk cId="0" sldId="275"/>
            <ac:spMk id="2" creationId="{4ECE0A8A-2E18-B7A4-1B25-70650CC7537B}"/>
          </ac:spMkLst>
        </pc:spChg>
        <pc:spChg chg="add mod">
          <ac:chgData name="jacky417@connect.hku.hk" userId="37721999-ea6e-47fc-aac9-89393f455d8e" providerId="ADAL" clId="{D1341B3C-A909-42D5-BA4F-A1BC4810C46F}" dt="2023-11-12T17:58:06.771" v="1644" actId="115"/>
          <ac:spMkLst>
            <pc:docMk/>
            <pc:sldMk cId="0" sldId="275"/>
            <ac:spMk id="4" creationId="{F35B0A6E-23B0-D494-D1DB-EC06C8D6454D}"/>
          </ac:spMkLst>
        </pc:spChg>
        <pc:spChg chg="mod">
          <ac:chgData name="jacky417@connect.hku.hk" userId="37721999-ea6e-47fc-aac9-89393f455d8e" providerId="ADAL" clId="{D1341B3C-A909-42D5-BA4F-A1BC4810C46F}" dt="2023-11-12T17:16:25.834" v="878" actId="20577"/>
          <ac:spMkLst>
            <pc:docMk/>
            <pc:sldMk cId="0" sldId="275"/>
            <ac:spMk id="543" creationId="{00000000-0000-0000-0000-000000000000}"/>
          </ac:spMkLst>
        </pc:spChg>
        <pc:spChg chg="del">
          <ac:chgData name="jacky417@connect.hku.hk" userId="37721999-ea6e-47fc-aac9-89393f455d8e" providerId="ADAL" clId="{D1341B3C-A909-42D5-BA4F-A1BC4810C46F}" dt="2023-11-12T16:52:36.953" v="492" actId="478"/>
          <ac:spMkLst>
            <pc:docMk/>
            <pc:sldMk cId="0" sldId="275"/>
            <ac:spMk id="544" creationId="{00000000-0000-0000-0000-000000000000}"/>
          </ac:spMkLst>
        </pc:spChg>
        <pc:spChg chg="del">
          <ac:chgData name="jacky417@connect.hku.hk" userId="37721999-ea6e-47fc-aac9-89393f455d8e" providerId="ADAL" clId="{D1341B3C-A909-42D5-BA4F-A1BC4810C46F}" dt="2023-11-12T16:52:27.750" v="490" actId="478"/>
          <ac:spMkLst>
            <pc:docMk/>
            <pc:sldMk cId="0" sldId="275"/>
            <ac:spMk id="545" creationId="{00000000-0000-0000-0000-000000000000}"/>
          </ac:spMkLst>
        </pc:spChg>
        <pc:spChg chg="add del">
          <ac:chgData name="jacky417@connect.hku.hk" userId="37721999-ea6e-47fc-aac9-89393f455d8e" providerId="ADAL" clId="{D1341B3C-A909-42D5-BA4F-A1BC4810C46F}" dt="2023-11-12T16:52:17.877" v="485" actId="478"/>
          <ac:spMkLst>
            <pc:docMk/>
            <pc:sldMk cId="0" sldId="275"/>
            <ac:spMk id="546" creationId="{00000000-0000-0000-0000-000000000000}"/>
          </ac:spMkLst>
        </pc:spChg>
        <pc:spChg chg="del">
          <ac:chgData name="jacky417@connect.hku.hk" userId="37721999-ea6e-47fc-aac9-89393f455d8e" providerId="ADAL" clId="{D1341B3C-A909-42D5-BA4F-A1BC4810C46F}" dt="2023-11-12T16:52:25.968" v="489" actId="478"/>
          <ac:spMkLst>
            <pc:docMk/>
            <pc:sldMk cId="0" sldId="275"/>
            <ac:spMk id="547" creationId="{00000000-0000-0000-0000-000000000000}"/>
          </ac:spMkLst>
        </pc:spChg>
        <pc:spChg chg="del">
          <ac:chgData name="jacky417@connect.hku.hk" userId="37721999-ea6e-47fc-aac9-89393f455d8e" providerId="ADAL" clId="{D1341B3C-A909-42D5-BA4F-A1BC4810C46F}" dt="2023-11-12T16:52:04.745" v="476" actId="478"/>
          <ac:spMkLst>
            <pc:docMk/>
            <pc:sldMk cId="0" sldId="275"/>
            <ac:spMk id="556" creationId="{00000000-0000-0000-0000-000000000000}"/>
          </ac:spMkLst>
        </pc:spChg>
        <pc:grpChg chg="del">
          <ac:chgData name="jacky417@connect.hku.hk" userId="37721999-ea6e-47fc-aac9-89393f455d8e" providerId="ADAL" clId="{D1341B3C-A909-42D5-BA4F-A1BC4810C46F}" dt="2023-11-12T16:52:28.468" v="491" actId="478"/>
          <ac:grpSpMkLst>
            <pc:docMk/>
            <pc:sldMk cId="0" sldId="275"/>
            <ac:grpSpMk id="548" creationId="{00000000-0000-0000-0000-000000000000}"/>
          </ac:grpSpMkLst>
        </pc:grpChg>
        <pc:grpChg chg="add del">
          <ac:chgData name="jacky417@connect.hku.hk" userId="37721999-ea6e-47fc-aac9-89393f455d8e" providerId="ADAL" clId="{D1341B3C-A909-42D5-BA4F-A1BC4810C46F}" dt="2023-11-12T16:52:17.605" v="484" actId="478"/>
          <ac:grpSpMkLst>
            <pc:docMk/>
            <pc:sldMk cId="0" sldId="275"/>
            <ac:grpSpMk id="552" creationId="{00000000-0000-0000-0000-000000000000}"/>
          </ac:grpSpMkLst>
        </pc:grpChg>
        <pc:grpChg chg="del">
          <ac:chgData name="jacky417@connect.hku.hk" userId="37721999-ea6e-47fc-aac9-89393f455d8e" providerId="ADAL" clId="{D1341B3C-A909-42D5-BA4F-A1BC4810C46F}" dt="2023-11-12T16:52:25.079" v="488" actId="478"/>
          <ac:grpSpMkLst>
            <pc:docMk/>
            <pc:sldMk cId="0" sldId="275"/>
            <ac:grpSpMk id="562" creationId="{00000000-0000-0000-0000-000000000000}"/>
          </ac:grpSpMkLst>
        </pc:grpChg>
      </pc:sldChg>
      <pc:sldChg chg="add del">
        <pc:chgData name="jacky417@connect.hku.hk" userId="37721999-ea6e-47fc-aac9-89393f455d8e" providerId="ADAL" clId="{D1341B3C-A909-42D5-BA4F-A1BC4810C46F}" dt="2023-11-12T17:06:02.813" v="768" actId="47"/>
        <pc:sldMkLst>
          <pc:docMk/>
          <pc:sldMk cId="0" sldId="276"/>
        </pc:sldMkLst>
      </pc:sldChg>
      <pc:sldChg chg="add del">
        <pc:chgData name="jacky417@connect.hku.hk" userId="37721999-ea6e-47fc-aac9-89393f455d8e" providerId="ADAL" clId="{D1341B3C-A909-42D5-BA4F-A1BC4810C46F}" dt="2023-11-12T19:18:12.120" v="2911" actId="47"/>
        <pc:sldMkLst>
          <pc:docMk/>
          <pc:sldMk cId="1283714370" sldId="276"/>
        </pc:sldMkLst>
      </pc:sldChg>
      <pc:sldChg chg="modSp add del">
        <pc:chgData name="jacky417@connect.hku.hk" userId="37721999-ea6e-47fc-aac9-89393f455d8e" providerId="ADAL" clId="{D1341B3C-A909-42D5-BA4F-A1BC4810C46F}" dt="2023-11-19T21:05:08.238" v="3178" actId="20577"/>
        <pc:sldMkLst>
          <pc:docMk/>
          <pc:sldMk cId="3060012568" sldId="277"/>
        </pc:sldMkLst>
        <pc:spChg chg="add mod">
          <ac:chgData name="jacky417@connect.hku.hk" userId="37721999-ea6e-47fc-aac9-89393f455d8e" providerId="ADAL" clId="{D1341B3C-A909-42D5-BA4F-A1BC4810C46F}" dt="2023-11-12T17:14:11.602" v="839" actId="1076"/>
          <ac:spMkLst>
            <pc:docMk/>
            <pc:sldMk cId="3060012568" sldId="277"/>
            <ac:spMk id="2" creationId="{C46A899E-B07E-692A-961C-8662FDF492A3}"/>
          </ac:spMkLst>
        </pc:spChg>
        <pc:spChg chg="add mod">
          <ac:chgData name="jacky417@connect.hku.hk" userId="37721999-ea6e-47fc-aac9-89393f455d8e" providerId="ADAL" clId="{D1341B3C-A909-42D5-BA4F-A1BC4810C46F}" dt="2023-11-12T17:14:11.602" v="839" actId="1076"/>
          <ac:spMkLst>
            <pc:docMk/>
            <pc:sldMk cId="3060012568" sldId="277"/>
            <ac:spMk id="4" creationId="{FCC24D38-0172-42B6-7875-8AE1D608A4A1}"/>
          </ac:spMkLst>
        </pc:spChg>
        <pc:spChg chg="add mod">
          <ac:chgData name="jacky417@connect.hku.hk" userId="37721999-ea6e-47fc-aac9-89393f455d8e" providerId="ADAL" clId="{D1341B3C-A909-42D5-BA4F-A1BC4810C46F}" dt="2023-11-12T17:30:00.110" v="1036" actId="20577"/>
          <ac:spMkLst>
            <pc:docMk/>
            <pc:sldMk cId="3060012568" sldId="277"/>
            <ac:spMk id="5" creationId="{B0A511BA-404C-106C-F8EB-B7131F33A2EA}"/>
          </ac:spMkLst>
        </pc:spChg>
        <pc:spChg chg="add mod">
          <ac:chgData name="jacky417@connect.hku.hk" userId="37721999-ea6e-47fc-aac9-89393f455d8e" providerId="ADAL" clId="{D1341B3C-A909-42D5-BA4F-A1BC4810C46F}" dt="2023-11-12T17:14:16.761" v="840" actId="1076"/>
          <ac:spMkLst>
            <pc:docMk/>
            <pc:sldMk cId="3060012568" sldId="277"/>
            <ac:spMk id="6" creationId="{64F8226D-227F-06AA-BFEA-08B87BBD63B1}"/>
          </ac:spMkLst>
        </pc:spChg>
        <pc:spChg chg="mod">
          <ac:chgData name="jacky417@connect.hku.hk" userId="37721999-ea6e-47fc-aac9-89393f455d8e" providerId="ADAL" clId="{D1341B3C-A909-42D5-BA4F-A1BC4810C46F}" dt="2023-11-19T21:05:08.238" v="3178" actId="20577"/>
          <ac:spMkLst>
            <pc:docMk/>
            <pc:sldMk cId="3060012568" sldId="277"/>
            <ac:spMk id="8" creationId="{11AFBA21-C025-AE49-31E6-AA9545736021}"/>
          </ac:spMkLst>
        </pc:spChg>
        <pc:spChg chg="add mod">
          <ac:chgData name="jacky417@connect.hku.hk" userId="37721999-ea6e-47fc-aac9-89393f455d8e" providerId="ADAL" clId="{D1341B3C-A909-42D5-BA4F-A1BC4810C46F}" dt="2023-11-12T17:14:21.408" v="841" actId="1076"/>
          <ac:spMkLst>
            <pc:docMk/>
            <pc:sldMk cId="3060012568" sldId="277"/>
            <ac:spMk id="9" creationId="{64B73071-EB1A-4AA2-6A21-1A2B5CD57789}"/>
          </ac:spMkLst>
        </pc:spChg>
        <pc:spChg chg="mod">
          <ac:chgData name="jacky417@connect.hku.hk" userId="37721999-ea6e-47fc-aac9-89393f455d8e" providerId="ADAL" clId="{D1341B3C-A909-42D5-BA4F-A1BC4810C46F}" dt="2023-11-19T21:04:22.354" v="3139" actId="20577"/>
          <ac:spMkLst>
            <pc:docMk/>
            <pc:sldMk cId="3060012568" sldId="277"/>
            <ac:spMk id="11" creationId="{CA626BE5-6927-F573-F84B-04BA39415CB1}"/>
          </ac:spMkLst>
        </pc:spChg>
        <pc:spChg chg="add mod">
          <ac:chgData name="jacky417@connect.hku.hk" userId="37721999-ea6e-47fc-aac9-89393f455d8e" providerId="ADAL" clId="{D1341B3C-A909-42D5-BA4F-A1BC4810C46F}" dt="2023-11-12T17:14:29.480" v="843" actId="1076"/>
          <ac:spMkLst>
            <pc:docMk/>
            <pc:sldMk cId="3060012568" sldId="277"/>
            <ac:spMk id="12" creationId="{CCD1CBD5-FB3D-7A05-D96E-EEB35BB5B31F}"/>
          </ac:spMkLst>
        </pc:spChg>
        <pc:spChg chg="mod">
          <ac:chgData name="jacky417@connect.hku.hk" userId="37721999-ea6e-47fc-aac9-89393f455d8e" providerId="ADAL" clId="{D1341B3C-A909-42D5-BA4F-A1BC4810C46F}" dt="2023-11-19T21:04:59.354" v="3160" actId="20577"/>
          <ac:spMkLst>
            <pc:docMk/>
            <pc:sldMk cId="3060012568" sldId="277"/>
            <ac:spMk id="14" creationId="{C3894915-4FA7-A458-6107-0BA9943A6698}"/>
          </ac:spMkLst>
        </pc:spChg>
        <pc:spChg chg="add mod ord">
          <ac:chgData name="jacky417@connect.hku.hk" userId="37721999-ea6e-47fc-aac9-89393f455d8e" providerId="ADAL" clId="{D1341B3C-A909-42D5-BA4F-A1BC4810C46F}" dt="2023-11-12T17:21:36.199" v="913" actId="1076"/>
          <ac:spMkLst>
            <pc:docMk/>
            <pc:sldMk cId="3060012568" sldId="277"/>
            <ac:spMk id="15" creationId="{A206CD37-7679-ABEE-794A-C8404D3101D6}"/>
          </ac:spMkLst>
        </pc:spChg>
        <pc:spChg chg="mod">
          <ac:chgData name="jacky417@connect.hku.hk" userId="37721999-ea6e-47fc-aac9-89393f455d8e" providerId="ADAL" clId="{D1341B3C-A909-42D5-BA4F-A1BC4810C46F}" dt="2023-11-19T21:04:36.703" v="3141" actId="255"/>
          <ac:spMkLst>
            <pc:docMk/>
            <pc:sldMk cId="3060012568" sldId="277"/>
            <ac:spMk id="16" creationId="{B4420080-C6A6-2C94-8C82-550308B714B6}"/>
          </ac:spMkLst>
        </pc:spChg>
        <pc:spChg chg="mod">
          <ac:chgData name="jacky417@connect.hku.hk" userId="37721999-ea6e-47fc-aac9-89393f455d8e" providerId="ADAL" clId="{D1341B3C-A909-42D5-BA4F-A1BC4810C46F}" dt="2023-11-19T21:04:43.083" v="3142" actId="255"/>
          <ac:spMkLst>
            <pc:docMk/>
            <pc:sldMk cId="3060012568" sldId="277"/>
            <ac:spMk id="17" creationId="{8610B6B8-1554-6145-CEDE-1882605E218D}"/>
          </ac:spMkLst>
        </pc:spChg>
        <pc:spChg chg="mod">
          <ac:chgData name="jacky417@connect.hku.hk" userId="37721999-ea6e-47fc-aac9-89393f455d8e" providerId="ADAL" clId="{D1341B3C-A909-42D5-BA4F-A1BC4810C46F}" dt="2023-11-19T21:04:46.507" v="3143" actId="255"/>
          <ac:spMkLst>
            <pc:docMk/>
            <pc:sldMk cId="3060012568" sldId="277"/>
            <ac:spMk id="18" creationId="{7B1C7440-6C03-DA24-87E9-032F9179514E}"/>
          </ac:spMkLst>
        </pc:spChg>
        <pc:spChg chg="mod">
          <ac:chgData name="jacky417@connect.hku.hk" userId="37721999-ea6e-47fc-aac9-89393f455d8e" providerId="ADAL" clId="{D1341B3C-A909-42D5-BA4F-A1BC4810C46F}" dt="2023-11-19T21:04:50.180" v="3144" actId="255"/>
          <ac:spMkLst>
            <pc:docMk/>
            <pc:sldMk cId="3060012568" sldId="277"/>
            <ac:spMk id="19" creationId="{FDAA5571-27C7-13B5-60EA-3E6BAF61BF0B}"/>
          </ac:spMkLst>
        </pc:spChg>
        <pc:picChg chg="add mod">
          <ac:chgData name="jacky417@connect.hku.hk" userId="37721999-ea6e-47fc-aac9-89393f455d8e" providerId="ADAL" clId="{D1341B3C-A909-42D5-BA4F-A1BC4810C46F}" dt="2023-11-12T17:14:11.602" v="839" actId="1076"/>
          <ac:picMkLst>
            <pc:docMk/>
            <pc:sldMk cId="3060012568" sldId="277"/>
            <ac:picMk id="3" creationId="{D93C6EBE-A779-387C-2389-01E91002BF41}"/>
          </ac:picMkLst>
        </pc:picChg>
        <pc:picChg chg="add mod">
          <ac:chgData name="jacky417@connect.hku.hk" userId="37721999-ea6e-47fc-aac9-89393f455d8e" providerId="ADAL" clId="{D1341B3C-A909-42D5-BA4F-A1BC4810C46F}" dt="2023-11-12T17:14:59.665" v="846" actId="14826"/>
          <ac:picMkLst>
            <pc:docMk/>
            <pc:sldMk cId="3060012568" sldId="277"/>
            <ac:picMk id="7" creationId="{99F393A1-31FB-BE6D-F587-D2FB60BBF535}"/>
          </ac:picMkLst>
        </pc:picChg>
        <pc:picChg chg="add mod">
          <ac:chgData name="jacky417@connect.hku.hk" userId="37721999-ea6e-47fc-aac9-89393f455d8e" providerId="ADAL" clId="{D1341B3C-A909-42D5-BA4F-A1BC4810C46F}" dt="2023-11-12T17:14:43.408" v="844" actId="14826"/>
          <ac:picMkLst>
            <pc:docMk/>
            <pc:sldMk cId="3060012568" sldId="277"/>
            <ac:picMk id="10" creationId="{21C3A927-7252-10EA-778F-81263EA216B6}"/>
          </ac:picMkLst>
        </pc:picChg>
        <pc:picChg chg="add mod">
          <ac:chgData name="jacky417@connect.hku.hk" userId="37721999-ea6e-47fc-aac9-89393f455d8e" providerId="ADAL" clId="{D1341B3C-A909-42D5-BA4F-A1BC4810C46F}" dt="2023-11-12T17:14:51.410" v="845" actId="14826"/>
          <ac:picMkLst>
            <pc:docMk/>
            <pc:sldMk cId="3060012568" sldId="277"/>
            <ac:picMk id="13" creationId="{FBDA38C9-8CD8-F69E-AE49-4F1B5BCFD647}"/>
          </ac:picMkLst>
        </pc:picChg>
        <pc:picChg chg="add del mod">
          <ac:chgData name="jacky417@connect.hku.hk" userId="37721999-ea6e-47fc-aac9-89393f455d8e" providerId="ADAL" clId="{D1341B3C-A909-42D5-BA4F-A1BC4810C46F}" dt="2023-11-12T17:41:22.226" v="1470" actId="478"/>
          <ac:picMkLst>
            <pc:docMk/>
            <pc:sldMk cId="3060012568" sldId="277"/>
            <ac:picMk id="20" creationId="{93CFB6C9-45D1-EFF5-F5BF-2F660A3FE85E}"/>
          </ac:picMkLst>
        </pc:picChg>
        <pc:picChg chg="add mod">
          <ac:chgData name="jacky417@connect.hku.hk" userId="37721999-ea6e-47fc-aac9-89393f455d8e" providerId="ADAL" clId="{D1341B3C-A909-42D5-BA4F-A1BC4810C46F}" dt="2023-11-12T17:22:29.358" v="921" actId="1076"/>
          <ac:picMkLst>
            <pc:docMk/>
            <pc:sldMk cId="3060012568" sldId="277"/>
            <ac:picMk id="21" creationId="{D7128856-6488-8F5F-BFC1-E705AA94CABE}"/>
          </ac:picMkLst>
        </pc:picChg>
        <pc:picChg chg="add mod">
          <ac:chgData name="jacky417@connect.hku.hk" userId="37721999-ea6e-47fc-aac9-89393f455d8e" providerId="ADAL" clId="{D1341B3C-A909-42D5-BA4F-A1BC4810C46F}" dt="2023-11-12T17:22:45.871" v="926" actId="1076"/>
          <ac:picMkLst>
            <pc:docMk/>
            <pc:sldMk cId="3060012568" sldId="277"/>
            <ac:picMk id="22" creationId="{759770D3-3440-4DCE-5B27-0E05B65EC18F}"/>
          </ac:picMkLst>
        </pc:picChg>
        <pc:picChg chg="add mod">
          <ac:chgData name="jacky417@connect.hku.hk" userId="37721999-ea6e-47fc-aac9-89393f455d8e" providerId="ADAL" clId="{D1341B3C-A909-42D5-BA4F-A1BC4810C46F}" dt="2023-11-12T17:22:13.305" v="919" actId="1076"/>
          <ac:picMkLst>
            <pc:docMk/>
            <pc:sldMk cId="3060012568" sldId="277"/>
            <ac:picMk id="23" creationId="{2AB9DFAD-DBD4-0FF6-6A6D-F1D5E431E3BE}"/>
          </ac:picMkLst>
        </pc:picChg>
        <pc:picChg chg="add mod">
          <ac:chgData name="jacky417@connect.hku.hk" userId="37721999-ea6e-47fc-aac9-89393f455d8e" providerId="ADAL" clId="{D1341B3C-A909-42D5-BA4F-A1BC4810C46F}" dt="2023-11-12T17:22:44.045" v="925" actId="1076"/>
          <ac:picMkLst>
            <pc:docMk/>
            <pc:sldMk cId="3060012568" sldId="277"/>
            <ac:picMk id="24" creationId="{1477A2E8-4F78-DEAA-0DB9-4410210567C1}"/>
          </ac:picMkLst>
        </pc:picChg>
      </pc:sldChg>
      <pc:sldChg chg="new del">
        <pc:chgData name="jacky417@connect.hku.hk" userId="37721999-ea6e-47fc-aac9-89393f455d8e" providerId="ADAL" clId="{D1341B3C-A909-42D5-BA4F-A1BC4810C46F}" dt="2023-11-12T17:07:59.735" v="780" actId="680"/>
        <pc:sldMkLst>
          <pc:docMk/>
          <pc:sldMk cId="4058623554" sldId="277"/>
        </pc:sldMkLst>
      </pc:sldChg>
      <pc:sldChg chg="addSp delSp modSp new mod modAnim">
        <pc:chgData name="jacky417@connect.hku.hk" userId="37721999-ea6e-47fc-aac9-89393f455d8e" providerId="ADAL" clId="{D1341B3C-A909-42D5-BA4F-A1BC4810C46F}" dt="2023-11-12T19:36:35.249" v="3035"/>
        <pc:sldMkLst>
          <pc:docMk/>
          <pc:sldMk cId="977082162" sldId="278"/>
        </pc:sldMkLst>
        <pc:spChg chg="add mod">
          <ac:chgData name="jacky417@connect.hku.hk" userId="37721999-ea6e-47fc-aac9-89393f455d8e" providerId="ADAL" clId="{D1341B3C-A909-42D5-BA4F-A1BC4810C46F}" dt="2023-11-12T18:01:09.091" v="1688" actId="20577"/>
          <ac:spMkLst>
            <pc:docMk/>
            <pc:sldMk cId="977082162" sldId="278"/>
            <ac:spMk id="2" creationId="{605376B2-381D-2FBE-197D-19006E707A04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2" creationId="{74D14E91-858A-8C76-8627-33204D328785}"/>
          </ac:spMkLst>
        </pc:spChg>
        <pc:spChg chg="add mod ord">
          <ac:chgData name="jacky417@connect.hku.hk" userId="37721999-ea6e-47fc-aac9-89393f455d8e" providerId="ADAL" clId="{D1341B3C-A909-42D5-BA4F-A1BC4810C46F}" dt="2023-11-12T18:05:15.313" v="1702" actId="14100"/>
          <ac:spMkLst>
            <pc:docMk/>
            <pc:sldMk cId="977082162" sldId="278"/>
            <ac:spMk id="3" creationId="{15713452-398D-3627-D5FD-246CD8442342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3" creationId="{6624029C-E836-5307-EDF2-E742A79F43D4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4" creationId="{9F8A8A38-B9B9-9566-245D-EABAB96F522E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5" creationId="{FF23307D-56A7-A60E-74D2-F925740CE053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6" creationId="{484E4A09-50FB-81FD-5CD9-81FB3A419C6F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7" creationId="{B604F728-ABF0-4B18-6DA9-307A913AA9B5}"/>
          </ac:spMkLst>
        </pc:spChg>
        <pc:spChg chg="add">
          <ac:chgData name="jacky417@connect.hku.hk" userId="37721999-ea6e-47fc-aac9-89393f455d8e" providerId="ADAL" clId="{D1341B3C-A909-42D5-BA4F-A1BC4810C46F}" dt="2023-11-12T18:01:46.988" v="1689"/>
          <ac:spMkLst>
            <pc:docMk/>
            <pc:sldMk cId="977082162" sldId="278"/>
            <ac:spMk id="8" creationId="{0680198A-14B8-9B5E-AFAD-C64C91F1CC7A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8" creationId="{21482CA1-221F-A83F-3690-02CD2F41DDA4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9" creationId="{42D2B5E1-9523-7178-F8AF-EB2E3A7F7C91}"/>
          </ac:spMkLst>
        </pc:spChg>
        <pc:spChg chg="add mod">
          <ac:chgData name="jacky417@connect.hku.hk" userId="37721999-ea6e-47fc-aac9-89393f455d8e" providerId="ADAL" clId="{D1341B3C-A909-42D5-BA4F-A1BC4810C46F}" dt="2023-11-12T18:02:12.563" v="1692" actId="14100"/>
          <ac:spMkLst>
            <pc:docMk/>
            <pc:sldMk cId="977082162" sldId="278"/>
            <ac:spMk id="9" creationId="{D88C2895-0892-A2DA-AE0F-5B31885A0472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10" creationId="{19CCFA40-B587-04C8-7170-DAA27160337E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11" creationId="{79D4EFA6-B0B8-B18E-0C3D-E347A527AC57}"/>
          </ac:spMkLst>
        </pc:spChg>
        <pc:spChg chg="add mod">
          <ac:chgData name="jacky417@connect.hku.hk" userId="37721999-ea6e-47fc-aac9-89393f455d8e" providerId="ADAL" clId="{D1341B3C-A909-42D5-BA4F-A1BC4810C46F}" dt="2023-11-12T18:03:31.582" v="1695"/>
          <ac:spMkLst>
            <pc:docMk/>
            <pc:sldMk cId="977082162" sldId="278"/>
            <ac:spMk id="12" creationId="{8413924A-C06A-6FB5-2A2B-F47E609AD81B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12" creationId="{D3971380-AFA4-7DFE-3576-830CF8EC7192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13" creationId="{C990E112-3B79-6FE0-DB4E-5D5C699DB3AA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14" creationId="{EF1F29DB-4C3F-75F2-1A40-C9EE185B006A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15" creationId="{8CDAFF13-4777-B603-F6B3-FAF99E8D3732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16" creationId="{3E7DD461-B31C-C67F-6C6F-4DF1740D6EFC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17" creationId="{AB0A7E3D-9731-ABB4-1087-CB0CCC8159FB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18" creationId="{5924DACB-7B29-982D-5113-5CE9452F1199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19" creationId="{49A7B48A-7E6B-BD01-A898-3CAFF20DBB8C}"/>
          </ac:spMkLst>
        </pc:spChg>
        <pc:spChg chg="add del mod">
          <ac:chgData name="jacky417@connect.hku.hk" userId="37721999-ea6e-47fc-aac9-89393f455d8e" providerId="ADAL" clId="{D1341B3C-A909-42D5-BA4F-A1BC4810C46F}" dt="2023-11-12T17:05:55.449" v="765"/>
          <ac:spMkLst>
            <pc:docMk/>
            <pc:sldMk cId="977082162" sldId="278"/>
            <ac:spMk id="20" creationId="{EAA3AA5C-8660-A0F6-CDEC-F4A6FF587AF6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22" creationId="{1D0711A5-4297-7663-ADD0-C004B9ED625A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23" creationId="{A2E0B40A-2EC9-96DF-7BF7-A74F782433D5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24" creationId="{002C8DF8-69E3-DF5B-5444-4E2CF61901F6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26" creationId="{2EBF5ED6-CD6C-0D82-DE06-DF87219B1EE6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27" creationId="{17B6DB14-8068-731E-0A67-62531B033675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28" creationId="{78AD46C6-11DC-CBFA-62F3-FD95337B51BE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29" creationId="{BB373335-D733-5169-BB18-A371C23C9588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31" creationId="{B80230EE-903E-5B11-2B1F-FACA68E3F6B8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32" creationId="{63343F1F-06D8-16D7-22F0-8CDD965CC7D8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34" creationId="{DCF1E86A-C506-A2E6-8F15-10D3C47F54C8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35" creationId="{9EFB26D3-3AB9-1635-8B76-E59B1E93B3FD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36" creationId="{3FC4C714-6548-43D8-D4D0-C47DE6B06732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37" creationId="{F2458568-8643-0E89-3E5C-C93142C247AA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39" creationId="{E33DD2DA-62B8-5A6C-51A9-1F2160657B4F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40" creationId="{34E22361-C338-B11E-3FC3-23B8E8E1EAD8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42" creationId="{C07F69A5-58DA-987C-347D-EC6D3C70A0ED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43" creationId="{DA2BBB84-A510-4DB1-1746-1C62A3A36D09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45" creationId="{5D4A4235-3F80-AF50-49FE-A8B0875C8FCF}"/>
          </ac:spMkLst>
        </pc:spChg>
        <pc:spChg chg="mod">
          <ac:chgData name="jacky417@connect.hku.hk" userId="37721999-ea6e-47fc-aac9-89393f455d8e" providerId="ADAL" clId="{D1341B3C-A909-42D5-BA4F-A1BC4810C46F}" dt="2023-11-12T17:05:52.148" v="764"/>
          <ac:spMkLst>
            <pc:docMk/>
            <pc:sldMk cId="977082162" sldId="278"/>
            <ac:spMk id="46" creationId="{D6DDA7E0-BEF4-824C-27F7-E925C562434C}"/>
          </ac:spMkLst>
        </pc:spChg>
        <pc:grpChg chg="add del mod">
          <ac:chgData name="jacky417@connect.hku.hk" userId="37721999-ea6e-47fc-aac9-89393f455d8e" providerId="ADAL" clId="{D1341B3C-A909-42D5-BA4F-A1BC4810C46F}" dt="2023-11-12T17:05:55.449" v="765"/>
          <ac:grpSpMkLst>
            <pc:docMk/>
            <pc:sldMk cId="977082162" sldId="278"/>
            <ac:grpSpMk id="21" creationId="{0F6CFFE8-8DAD-8441-DB86-E7CEDB7092CD}"/>
          </ac:grpSpMkLst>
        </pc:grpChg>
        <pc:grpChg chg="add del mod">
          <ac:chgData name="jacky417@connect.hku.hk" userId="37721999-ea6e-47fc-aac9-89393f455d8e" providerId="ADAL" clId="{D1341B3C-A909-42D5-BA4F-A1BC4810C46F}" dt="2023-11-12T17:05:55.449" v="765"/>
          <ac:grpSpMkLst>
            <pc:docMk/>
            <pc:sldMk cId="977082162" sldId="278"/>
            <ac:grpSpMk id="25" creationId="{B1B69D43-8CEC-2397-AA07-791FC22BE02C}"/>
          </ac:grpSpMkLst>
        </pc:grpChg>
        <pc:grpChg chg="add del mod">
          <ac:chgData name="jacky417@connect.hku.hk" userId="37721999-ea6e-47fc-aac9-89393f455d8e" providerId="ADAL" clId="{D1341B3C-A909-42D5-BA4F-A1BC4810C46F}" dt="2023-11-12T17:05:55.449" v="765"/>
          <ac:grpSpMkLst>
            <pc:docMk/>
            <pc:sldMk cId="977082162" sldId="278"/>
            <ac:grpSpMk id="30" creationId="{44032D1F-E195-6525-72A6-C80BF7717199}"/>
          </ac:grpSpMkLst>
        </pc:grpChg>
        <pc:grpChg chg="add del mod">
          <ac:chgData name="jacky417@connect.hku.hk" userId="37721999-ea6e-47fc-aac9-89393f455d8e" providerId="ADAL" clId="{D1341B3C-A909-42D5-BA4F-A1BC4810C46F}" dt="2023-11-12T17:05:55.449" v="765"/>
          <ac:grpSpMkLst>
            <pc:docMk/>
            <pc:sldMk cId="977082162" sldId="278"/>
            <ac:grpSpMk id="33" creationId="{CE7D2CC6-ADC2-D26A-9D5D-D4ABDB5599E7}"/>
          </ac:grpSpMkLst>
        </pc:grpChg>
        <pc:grpChg chg="add del mod">
          <ac:chgData name="jacky417@connect.hku.hk" userId="37721999-ea6e-47fc-aac9-89393f455d8e" providerId="ADAL" clId="{D1341B3C-A909-42D5-BA4F-A1BC4810C46F}" dt="2023-11-12T17:05:55.449" v="765"/>
          <ac:grpSpMkLst>
            <pc:docMk/>
            <pc:sldMk cId="977082162" sldId="278"/>
            <ac:grpSpMk id="38" creationId="{17B2802E-62A1-4B83-3919-5D662238CACE}"/>
          </ac:grpSpMkLst>
        </pc:grpChg>
        <pc:grpChg chg="add del mod">
          <ac:chgData name="jacky417@connect.hku.hk" userId="37721999-ea6e-47fc-aac9-89393f455d8e" providerId="ADAL" clId="{D1341B3C-A909-42D5-BA4F-A1BC4810C46F}" dt="2023-11-12T17:05:55.449" v="765"/>
          <ac:grpSpMkLst>
            <pc:docMk/>
            <pc:sldMk cId="977082162" sldId="278"/>
            <ac:grpSpMk id="41" creationId="{690E7DE4-F3B7-D865-DAC4-66F8F46B4408}"/>
          </ac:grpSpMkLst>
        </pc:grpChg>
        <pc:grpChg chg="add del mod">
          <ac:chgData name="jacky417@connect.hku.hk" userId="37721999-ea6e-47fc-aac9-89393f455d8e" providerId="ADAL" clId="{D1341B3C-A909-42D5-BA4F-A1BC4810C46F}" dt="2023-11-12T17:05:55.449" v="765"/>
          <ac:grpSpMkLst>
            <pc:docMk/>
            <pc:sldMk cId="977082162" sldId="278"/>
            <ac:grpSpMk id="44" creationId="{B0D1A251-DBAD-185B-9A81-D3718028A84A}"/>
          </ac:grpSpMkLst>
        </pc:grpChg>
        <pc:picChg chg="add mod ord">
          <ac:chgData name="jacky417@connect.hku.hk" userId="37721999-ea6e-47fc-aac9-89393f455d8e" providerId="ADAL" clId="{D1341B3C-A909-42D5-BA4F-A1BC4810C46F}" dt="2023-11-12T18:00:41.001" v="1660" actId="688"/>
          <ac:picMkLst>
            <pc:docMk/>
            <pc:sldMk cId="977082162" sldId="278"/>
            <ac:picMk id="4" creationId="{ED8BE93F-3449-CB0F-0B76-8591502B98C2}"/>
          </ac:picMkLst>
        </pc:picChg>
        <pc:picChg chg="add mod ord">
          <ac:chgData name="jacky417@connect.hku.hk" userId="37721999-ea6e-47fc-aac9-89393f455d8e" providerId="ADAL" clId="{D1341B3C-A909-42D5-BA4F-A1BC4810C46F}" dt="2023-11-12T18:00:43.394" v="1661" actId="1076"/>
          <ac:picMkLst>
            <pc:docMk/>
            <pc:sldMk cId="977082162" sldId="278"/>
            <ac:picMk id="5" creationId="{D18A9D2C-DE16-FD21-A91A-4BC448938236}"/>
          </ac:picMkLst>
        </pc:picChg>
        <pc:picChg chg="add mod ord">
          <ac:chgData name="jacky417@connect.hku.hk" userId="37721999-ea6e-47fc-aac9-89393f455d8e" providerId="ADAL" clId="{D1341B3C-A909-42D5-BA4F-A1BC4810C46F}" dt="2023-11-12T18:00:51.164" v="1668" actId="1076"/>
          <ac:picMkLst>
            <pc:docMk/>
            <pc:sldMk cId="977082162" sldId="278"/>
            <ac:picMk id="6" creationId="{C86618A7-55D6-5D46-4D6A-241524F3038B}"/>
          </ac:picMkLst>
        </pc:picChg>
        <pc:picChg chg="add mod ord">
          <ac:chgData name="jacky417@connect.hku.hk" userId="37721999-ea6e-47fc-aac9-89393f455d8e" providerId="ADAL" clId="{D1341B3C-A909-42D5-BA4F-A1BC4810C46F}" dt="2023-11-12T18:00:54.046" v="1669" actId="1076"/>
          <ac:picMkLst>
            <pc:docMk/>
            <pc:sldMk cId="977082162" sldId="278"/>
            <ac:picMk id="7" creationId="{1040D195-0C2B-0AB2-6E0F-8BF74B2D8B0F}"/>
          </ac:picMkLst>
        </pc:picChg>
        <pc:picChg chg="add del">
          <ac:chgData name="jacky417@connect.hku.hk" userId="37721999-ea6e-47fc-aac9-89393f455d8e" providerId="ADAL" clId="{D1341B3C-A909-42D5-BA4F-A1BC4810C46F}" dt="2023-11-12T18:02:35.473" v="1694" actId="478"/>
          <ac:picMkLst>
            <pc:docMk/>
            <pc:sldMk cId="977082162" sldId="278"/>
            <ac:picMk id="11" creationId="{D14862CB-30C0-30C9-2A49-27B582975908}"/>
          </ac:picMkLst>
        </pc:picChg>
        <pc:picChg chg="add del mod">
          <ac:chgData name="jacky417@connect.hku.hk" userId="37721999-ea6e-47fc-aac9-89393f455d8e" providerId="ADAL" clId="{D1341B3C-A909-42D5-BA4F-A1BC4810C46F}" dt="2023-11-12T17:05:55.449" v="765"/>
          <ac:picMkLst>
            <pc:docMk/>
            <pc:sldMk cId="977082162" sldId="278"/>
            <ac:picMk id="47" creationId="{9A1633F6-132D-B78F-9E5D-8117738D4CBB}"/>
          </ac:picMkLst>
        </pc:picChg>
        <pc:picChg chg="add del">
          <ac:chgData name="jacky417@connect.hku.hk" userId="37721999-ea6e-47fc-aac9-89393f455d8e" providerId="ADAL" clId="{D1341B3C-A909-42D5-BA4F-A1BC4810C46F}" dt="2023-11-12T18:00:14.937" v="1651"/>
          <ac:picMkLst>
            <pc:docMk/>
            <pc:sldMk cId="977082162" sldId="278"/>
            <ac:picMk id="2050" creationId="{496C410D-7653-F3E1-CFBA-7E807630D3F8}"/>
          </ac:picMkLst>
        </pc:picChg>
        <pc:picChg chg="add del">
          <ac:chgData name="jacky417@connect.hku.hk" userId="37721999-ea6e-47fc-aac9-89393f455d8e" providerId="ADAL" clId="{D1341B3C-A909-42D5-BA4F-A1BC4810C46F}" dt="2023-11-12T18:04:45.608" v="1698" actId="478"/>
          <ac:picMkLst>
            <pc:docMk/>
            <pc:sldMk cId="977082162" sldId="278"/>
            <ac:picMk id="2058" creationId="{7AE51EB7-0CC0-1DC5-A48A-5E6DD739C38C}"/>
          </ac:picMkLst>
        </pc:picChg>
        <pc:picChg chg="add del">
          <ac:chgData name="jacky417@connect.hku.hk" userId="37721999-ea6e-47fc-aac9-89393f455d8e" providerId="ADAL" clId="{D1341B3C-A909-42D5-BA4F-A1BC4810C46F}" dt="2023-11-12T18:04:54.510" v="1700" actId="478"/>
          <ac:picMkLst>
            <pc:docMk/>
            <pc:sldMk cId="977082162" sldId="278"/>
            <ac:picMk id="2060" creationId="{3A36CD58-B934-1179-B320-68B2E45C51D9}"/>
          </ac:picMkLst>
        </pc:picChg>
        <pc:picChg chg="add mod">
          <ac:chgData name="jacky417@connect.hku.hk" userId="37721999-ea6e-47fc-aac9-89393f455d8e" providerId="ADAL" clId="{D1341B3C-A909-42D5-BA4F-A1BC4810C46F}" dt="2023-11-12T18:08:12.176" v="1755" actId="1076"/>
          <ac:picMkLst>
            <pc:docMk/>
            <pc:sldMk cId="977082162" sldId="278"/>
            <ac:picMk id="2062" creationId="{17300974-4D30-4B63-9C4D-FF22DB56E3F8}"/>
          </ac:picMkLst>
        </pc:picChg>
        <pc:picChg chg="add mod">
          <ac:chgData name="jacky417@connect.hku.hk" userId="37721999-ea6e-47fc-aac9-89393f455d8e" providerId="ADAL" clId="{D1341B3C-A909-42D5-BA4F-A1BC4810C46F}" dt="2023-11-12T18:23:03.965" v="1823" actId="1076"/>
          <ac:picMkLst>
            <pc:docMk/>
            <pc:sldMk cId="977082162" sldId="278"/>
            <ac:picMk id="2064" creationId="{E4F3489A-8B5D-6C0F-1293-BAEFA8B6ED9D}"/>
          </ac:picMkLst>
        </pc:picChg>
        <pc:picChg chg="add mod">
          <ac:chgData name="jacky417@connect.hku.hk" userId="37721999-ea6e-47fc-aac9-89393f455d8e" providerId="ADAL" clId="{D1341B3C-A909-42D5-BA4F-A1BC4810C46F}" dt="2023-11-12T18:20:31.606" v="1817" actId="1076"/>
          <ac:picMkLst>
            <pc:docMk/>
            <pc:sldMk cId="977082162" sldId="278"/>
            <ac:picMk id="2066" creationId="{801F36C7-AE1B-6244-342F-32B564B3CF59}"/>
          </ac:picMkLst>
        </pc:picChg>
        <pc:picChg chg="add mod">
          <ac:chgData name="jacky417@connect.hku.hk" userId="37721999-ea6e-47fc-aac9-89393f455d8e" providerId="ADAL" clId="{D1341B3C-A909-42D5-BA4F-A1BC4810C46F}" dt="2023-11-12T18:20:39.558" v="1820" actId="1076"/>
          <ac:picMkLst>
            <pc:docMk/>
            <pc:sldMk cId="977082162" sldId="278"/>
            <ac:picMk id="2068" creationId="{0F698A92-3CCF-169F-52A3-98599E8BDADD}"/>
          </ac:picMkLst>
        </pc:picChg>
        <pc:picChg chg="add mod">
          <ac:chgData name="jacky417@connect.hku.hk" userId="37721999-ea6e-47fc-aac9-89393f455d8e" providerId="ADAL" clId="{D1341B3C-A909-42D5-BA4F-A1BC4810C46F}" dt="2023-11-12T18:08:13.481" v="1756" actId="1076"/>
          <ac:picMkLst>
            <pc:docMk/>
            <pc:sldMk cId="977082162" sldId="278"/>
            <ac:picMk id="2070" creationId="{EC2A06EB-8946-60B5-80F2-8545D6D433B5}"/>
          </ac:picMkLst>
        </pc:picChg>
        <pc:cxnChg chg="add mod">
          <ac:chgData name="jacky417@connect.hku.hk" userId="37721999-ea6e-47fc-aac9-89393f455d8e" providerId="ADAL" clId="{D1341B3C-A909-42D5-BA4F-A1BC4810C46F}" dt="2023-11-12T18:09:07.691" v="1759" actId="13822"/>
          <ac:cxnSpMkLst>
            <pc:docMk/>
            <pc:sldMk cId="977082162" sldId="278"/>
            <ac:cxnSpMk id="14" creationId="{60F2D5C0-89E5-D35E-436A-4EC687457386}"/>
          </ac:cxnSpMkLst>
        </pc:cxnChg>
      </pc:sldChg>
      <pc:sldChg chg="addSp delSp modSp new mod delAnim modAnim">
        <pc:chgData name="jacky417@connect.hku.hk" userId="37721999-ea6e-47fc-aac9-89393f455d8e" providerId="ADAL" clId="{D1341B3C-A909-42D5-BA4F-A1BC4810C46F}" dt="2023-11-19T21:00:37.941" v="3079" actId="255"/>
        <pc:sldMkLst>
          <pc:docMk/>
          <pc:sldMk cId="1538320520" sldId="279"/>
        </pc:sldMkLst>
        <pc:spChg chg="add mod">
          <ac:chgData name="jacky417@connect.hku.hk" userId="37721999-ea6e-47fc-aac9-89393f455d8e" providerId="ADAL" clId="{D1341B3C-A909-42D5-BA4F-A1BC4810C46F}" dt="2023-11-12T18:24:52.958" v="1840" actId="20577"/>
          <ac:spMkLst>
            <pc:docMk/>
            <pc:sldMk cId="1538320520" sldId="279"/>
            <ac:spMk id="2" creationId="{D6C63922-226E-A23E-7E26-92FD2D255BF5}"/>
          </ac:spMkLst>
        </pc:spChg>
        <pc:spChg chg="add mod ord">
          <ac:chgData name="jacky417@connect.hku.hk" userId="37721999-ea6e-47fc-aac9-89393f455d8e" providerId="ADAL" clId="{D1341B3C-A909-42D5-BA4F-A1BC4810C46F}" dt="2023-11-12T18:50:53.779" v="2433" actId="1076"/>
          <ac:spMkLst>
            <pc:docMk/>
            <pc:sldMk cId="1538320520" sldId="279"/>
            <ac:spMk id="3" creationId="{D7F79870-5751-5BC3-909E-8CC439ADD1E4}"/>
          </ac:spMkLst>
        </pc:spChg>
        <pc:spChg chg="add mod">
          <ac:chgData name="jacky417@connect.hku.hk" userId="37721999-ea6e-47fc-aac9-89393f455d8e" providerId="ADAL" clId="{D1341B3C-A909-42D5-BA4F-A1BC4810C46F}" dt="2023-11-19T21:00:34.092" v="3078" actId="255"/>
          <ac:spMkLst>
            <pc:docMk/>
            <pc:sldMk cId="1538320520" sldId="279"/>
            <ac:spMk id="7" creationId="{8F4ADBFE-910D-E3CC-1D8C-216A4F0E2099}"/>
          </ac:spMkLst>
        </pc:spChg>
        <pc:spChg chg="add del mod">
          <ac:chgData name="jacky417@connect.hku.hk" userId="37721999-ea6e-47fc-aac9-89393f455d8e" providerId="ADAL" clId="{D1341B3C-A909-42D5-BA4F-A1BC4810C46F}" dt="2023-11-12T18:30:21.993" v="1886"/>
          <ac:spMkLst>
            <pc:docMk/>
            <pc:sldMk cId="1538320520" sldId="279"/>
            <ac:spMk id="8" creationId="{6656FE0E-692B-B4DB-71C4-A071267BF22D}"/>
          </ac:spMkLst>
        </pc:spChg>
        <pc:spChg chg="add mod">
          <ac:chgData name="jacky417@connect.hku.hk" userId="37721999-ea6e-47fc-aac9-89393f455d8e" providerId="ADAL" clId="{D1341B3C-A909-42D5-BA4F-A1BC4810C46F}" dt="2023-11-19T21:00:37.941" v="3079" actId="255"/>
          <ac:spMkLst>
            <pc:docMk/>
            <pc:sldMk cId="1538320520" sldId="279"/>
            <ac:spMk id="9" creationId="{E93DA1E4-7483-2B54-794F-443AC75D47FA}"/>
          </ac:spMkLst>
        </pc:spChg>
        <pc:spChg chg="add del mod">
          <ac:chgData name="jacky417@connect.hku.hk" userId="37721999-ea6e-47fc-aac9-89393f455d8e" providerId="ADAL" clId="{D1341B3C-A909-42D5-BA4F-A1BC4810C46F}" dt="2023-11-12T18:44:57.332" v="2295" actId="478"/>
          <ac:spMkLst>
            <pc:docMk/>
            <pc:sldMk cId="1538320520" sldId="279"/>
            <ac:spMk id="10" creationId="{07A4EA01-CEE9-4963-7068-7911AB246A70}"/>
          </ac:spMkLst>
        </pc:spChg>
        <pc:spChg chg="add mod">
          <ac:chgData name="jacky417@connect.hku.hk" userId="37721999-ea6e-47fc-aac9-89393f455d8e" providerId="ADAL" clId="{D1341B3C-A909-42D5-BA4F-A1BC4810C46F}" dt="2023-11-12T18:46:21.953" v="2348" actId="14100"/>
          <ac:spMkLst>
            <pc:docMk/>
            <pc:sldMk cId="1538320520" sldId="279"/>
            <ac:spMk id="12" creationId="{05B11981-81EC-45CC-474E-4FB39DCB04AC}"/>
          </ac:spMkLst>
        </pc:spChg>
        <pc:spChg chg="add mod">
          <ac:chgData name="jacky417@connect.hku.hk" userId="37721999-ea6e-47fc-aac9-89393f455d8e" providerId="ADAL" clId="{D1341B3C-A909-42D5-BA4F-A1BC4810C46F}" dt="2023-11-12T18:49:02.783" v="2401" actId="1076"/>
          <ac:spMkLst>
            <pc:docMk/>
            <pc:sldMk cId="1538320520" sldId="279"/>
            <ac:spMk id="13" creationId="{2A6E732D-9205-E41A-949B-47ED5F42B77A}"/>
          </ac:spMkLst>
        </pc:spChg>
        <pc:spChg chg="add mod">
          <ac:chgData name="jacky417@connect.hku.hk" userId="37721999-ea6e-47fc-aac9-89393f455d8e" providerId="ADAL" clId="{D1341B3C-A909-42D5-BA4F-A1BC4810C46F}" dt="2023-11-12T18:50:38.412" v="2430" actId="20577"/>
          <ac:spMkLst>
            <pc:docMk/>
            <pc:sldMk cId="1538320520" sldId="279"/>
            <ac:spMk id="14" creationId="{F8EB57CC-E7C0-59EA-A0B9-74BB3F26B5D3}"/>
          </ac:spMkLst>
        </pc:spChg>
        <pc:spChg chg="add mod">
          <ac:chgData name="jacky417@connect.hku.hk" userId="37721999-ea6e-47fc-aac9-89393f455d8e" providerId="ADAL" clId="{D1341B3C-A909-42D5-BA4F-A1BC4810C46F}" dt="2023-11-12T18:51:14.477" v="2455" actId="1076"/>
          <ac:spMkLst>
            <pc:docMk/>
            <pc:sldMk cId="1538320520" sldId="279"/>
            <ac:spMk id="15" creationId="{AFA33664-EE9C-8E22-4AA5-289B40C172CE}"/>
          </ac:spMkLst>
        </pc:spChg>
        <pc:spChg chg="add mod">
          <ac:chgData name="jacky417@connect.hku.hk" userId="37721999-ea6e-47fc-aac9-89393f455d8e" providerId="ADAL" clId="{D1341B3C-A909-42D5-BA4F-A1BC4810C46F}" dt="2023-11-12T18:51:27.601" v="2458" actId="1076"/>
          <ac:spMkLst>
            <pc:docMk/>
            <pc:sldMk cId="1538320520" sldId="279"/>
            <ac:spMk id="16" creationId="{D6B79BDD-4BEF-CB37-699C-42EB0A410C83}"/>
          </ac:spMkLst>
        </pc:spChg>
        <pc:spChg chg="add mod">
          <ac:chgData name="jacky417@connect.hku.hk" userId="37721999-ea6e-47fc-aac9-89393f455d8e" providerId="ADAL" clId="{D1341B3C-A909-42D5-BA4F-A1BC4810C46F}" dt="2023-11-12T18:51:30.930" v="2459" actId="1076"/>
          <ac:spMkLst>
            <pc:docMk/>
            <pc:sldMk cId="1538320520" sldId="279"/>
            <ac:spMk id="17" creationId="{ED9AF096-6B19-FC07-6968-D16827D01CBF}"/>
          </ac:spMkLst>
        </pc:spChg>
        <pc:spChg chg="add mod">
          <ac:chgData name="jacky417@connect.hku.hk" userId="37721999-ea6e-47fc-aac9-89393f455d8e" providerId="ADAL" clId="{D1341B3C-A909-42D5-BA4F-A1BC4810C46F}" dt="2023-11-12T18:51:37.335" v="2460" actId="1076"/>
          <ac:spMkLst>
            <pc:docMk/>
            <pc:sldMk cId="1538320520" sldId="279"/>
            <ac:spMk id="18" creationId="{8D6EAA54-431A-C744-C21C-00B2FB346C7A}"/>
          </ac:spMkLst>
        </pc:spChg>
        <pc:spChg chg="add mod">
          <ac:chgData name="jacky417@connect.hku.hk" userId="37721999-ea6e-47fc-aac9-89393f455d8e" providerId="ADAL" clId="{D1341B3C-A909-42D5-BA4F-A1BC4810C46F}" dt="2023-11-12T18:52:12.469" v="2471" actId="14100"/>
          <ac:spMkLst>
            <pc:docMk/>
            <pc:sldMk cId="1538320520" sldId="279"/>
            <ac:spMk id="19" creationId="{E4C7FE49-5C15-B6EF-A9D0-3FD8ABA9A32C}"/>
          </ac:spMkLst>
        </pc:spChg>
        <pc:spChg chg="add mod">
          <ac:chgData name="jacky417@connect.hku.hk" userId="37721999-ea6e-47fc-aac9-89393f455d8e" providerId="ADAL" clId="{D1341B3C-A909-42D5-BA4F-A1BC4810C46F}" dt="2023-11-12T18:54:03.251" v="2482" actId="1076"/>
          <ac:spMkLst>
            <pc:docMk/>
            <pc:sldMk cId="1538320520" sldId="279"/>
            <ac:spMk id="20" creationId="{E75F7C36-F583-FD22-3C57-634F2560FFE6}"/>
          </ac:spMkLst>
        </pc:spChg>
        <pc:spChg chg="add mod">
          <ac:chgData name="jacky417@connect.hku.hk" userId="37721999-ea6e-47fc-aac9-89393f455d8e" providerId="ADAL" clId="{D1341B3C-A909-42D5-BA4F-A1BC4810C46F}" dt="2023-11-12T19:37:58.660" v="3047" actId="20577"/>
          <ac:spMkLst>
            <pc:docMk/>
            <pc:sldMk cId="1538320520" sldId="279"/>
            <ac:spMk id="21" creationId="{2B9F45C9-A79E-FD03-9457-1EFF36061959}"/>
          </ac:spMkLst>
        </pc:spChg>
        <pc:spChg chg="add del mod">
          <ac:chgData name="jacky417@connect.hku.hk" userId="37721999-ea6e-47fc-aac9-89393f455d8e" providerId="ADAL" clId="{D1341B3C-A909-42D5-BA4F-A1BC4810C46F}" dt="2023-11-12T19:38:26.184" v="3050" actId="478"/>
          <ac:spMkLst>
            <pc:docMk/>
            <pc:sldMk cId="1538320520" sldId="279"/>
            <ac:spMk id="22" creationId="{20EE1544-E19E-8EC1-05CE-2382938DAD89}"/>
          </ac:spMkLst>
        </pc:spChg>
        <pc:spChg chg="add del mod">
          <ac:chgData name="jacky417@connect.hku.hk" userId="37721999-ea6e-47fc-aac9-89393f455d8e" providerId="ADAL" clId="{D1341B3C-A909-42D5-BA4F-A1BC4810C46F}" dt="2023-11-12T19:38:23.191" v="3049" actId="478"/>
          <ac:spMkLst>
            <pc:docMk/>
            <pc:sldMk cId="1538320520" sldId="279"/>
            <ac:spMk id="23" creationId="{542B269C-AD97-54C3-8D14-94DCF46D9CAD}"/>
          </ac:spMkLst>
        </pc:spChg>
        <pc:picChg chg="add mod">
          <ac:chgData name="jacky417@connect.hku.hk" userId="37721999-ea6e-47fc-aac9-89393f455d8e" providerId="ADAL" clId="{D1341B3C-A909-42D5-BA4F-A1BC4810C46F}" dt="2023-11-12T18:45:16.823" v="2297" actId="1076"/>
          <ac:picMkLst>
            <pc:docMk/>
            <pc:sldMk cId="1538320520" sldId="279"/>
            <ac:picMk id="4" creationId="{2AB4902E-EFFA-23E7-B63C-1F831CE0477D}"/>
          </ac:picMkLst>
        </pc:picChg>
        <pc:picChg chg="add del mod">
          <ac:chgData name="jacky417@connect.hku.hk" userId="37721999-ea6e-47fc-aac9-89393f455d8e" providerId="ADAL" clId="{D1341B3C-A909-42D5-BA4F-A1BC4810C46F}" dt="2023-11-12T18:23:26.079" v="1830" actId="478"/>
          <ac:picMkLst>
            <pc:docMk/>
            <pc:sldMk cId="1538320520" sldId="279"/>
            <ac:picMk id="6" creationId="{D49129C7-AB8A-42C0-5A4E-6C906450CE59}"/>
          </ac:picMkLst>
        </pc:picChg>
        <pc:picChg chg="add mod">
          <ac:chgData name="jacky417@connect.hku.hk" userId="37721999-ea6e-47fc-aac9-89393f455d8e" providerId="ADAL" clId="{D1341B3C-A909-42D5-BA4F-A1BC4810C46F}" dt="2023-11-12T18:45:13.696" v="2296" actId="1076"/>
          <ac:picMkLst>
            <pc:docMk/>
            <pc:sldMk cId="1538320520" sldId="279"/>
            <ac:picMk id="4098" creationId="{8956AD1B-0438-BDC1-CC82-00DB11EB100B}"/>
          </ac:picMkLst>
        </pc:picChg>
        <pc:cxnChg chg="add mod">
          <ac:chgData name="jacky417@connect.hku.hk" userId="37721999-ea6e-47fc-aac9-89393f455d8e" providerId="ADAL" clId="{D1341B3C-A909-42D5-BA4F-A1BC4810C46F}" dt="2023-11-12T18:44:52.815" v="2294" actId="14100"/>
          <ac:cxnSpMkLst>
            <pc:docMk/>
            <pc:sldMk cId="1538320520" sldId="279"/>
            <ac:cxnSpMk id="5" creationId="{1E6A4255-4AF7-270D-B6C5-E91813D862FB}"/>
          </ac:cxnSpMkLst>
        </pc:cxnChg>
      </pc:sldChg>
      <pc:sldChg chg="add del">
        <pc:chgData name="jacky417@connect.hku.hk" userId="37721999-ea6e-47fc-aac9-89393f455d8e" providerId="ADAL" clId="{D1341B3C-A909-42D5-BA4F-A1BC4810C46F}" dt="2023-11-12T19:18:11.138" v="2910" actId="47"/>
        <pc:sldMkLst>
          <pc:docMk/>
          <pc:sldMk cId="3817928253" sldId="280"/>
        </pc:sldMkLst>
      </pc:sldChg>
      <pc:sldChg chg="new del">
        <pc:chgData name="jacky417@connect.hku.hk" userId="37721999-ea6e-47fc-aac9-89393f455d8e" providerId="ADAL" clId="{D1341B3C-A909-42D5-BA4F-A1BC4810C46F}" dt="2023-11-12T19:17:46.013" v="2866" actId="47"/>
        <pc:sldMkLst>
          <pc:docMk/>
          <pc:sldMk cId="1540986429" sldId="281"/>
        </pc:sldMkLst>
      </pc:sldChg>
      <pc:sldChg chg="addSp delSp modSp add mod modAnim">
        <pc:chgData name="jacky417@connect.hku.hk" userId="37721999-ea6e-47fc-aac9-89393f455d8e" providerId="ADAL" clId="{D1341B3C-A909-42D5-BA4F-A1BC4810C46F}" dt="2023-11-19T21:03:43.961" v="3112" actId="478"/>
        <pc:sldMkLst>
          <pc:docMk/>
          <pc:sldMk cId="4283468234" sldId="282"/>
        </pc:sldMkLst>
        <pc:spChg chg="add del mod">
          <ac:chgData name="jacky417@connect.hku.hk" userId="37721999-ea6e-47fc-aac9-89393f455d8e" providerId="ADAL" clId="{D1341B3C-A909-42D5-BA4F-A1BC4810C46F}" dt="2023-11-12T19:41:09.220" v="3071" actId="478"/>
          <ac:spMkLst>
            <pc:docMk/>
            <pc:sldMk cId="4283468234" sldId="282"/>
            <ac:spMk id="2" creationId="{29EBED27-4747-5668-90E2-A7229DF57044}"/>
          </ac:spMkLst>
        </pc:spChg>
        <pc:spChg chg="add mod">
          <ac:chgData name="jacky417@connect.hku.hk" userId="37721999-ea6e-47fc-aac9-89393f455d8e" providerId="ADAL" clId="{D1341B3C-A909-42D5-BA4F-A1BC4810C46F}" dt="2023-11-12T19:41:27.914" v="3073" actId="208"/>
          <ac:spMkLst>
            <pc:docMk/>
            <pc:sldMk cId="4283468234" sldId="282"/>
            <ac:spMk id="3" creationId="{2D7CC78C-1C18-B9E6-2590-603B6E3F3C30}"/>
          </ac:spMkLst>
        </pc:spChg>
        <pc:spChg chg="mod">
          <ac:chgData name="jacky417@connect.hku.hk" userId="37721999-ea6e-47fc-aac9-89393f455d8e" providerId="ADAL" clId="{D1341B3C-A909-42D5-BA4F-A1BC4810C46F}" dt="2023-11-12T19:18:02.493" v="2909" actId="20577"/>
          <ac:spMkLst>
            <pc:docMk/>
            <pc:sldMk cId="4283468234" sldId="282"/>
            <ac:spMk id="5" creationId="{C2C1195F-301B-3B28-5805-40F0968844AF}"/>
          </ac:spMkLst>
        </pc:spChg>
        <pc:spChg chg="mod">
          <ac:chgData name="jacky417@connect.hku.hk" userId="37721999-ea6e-47fc-aac9-89393f455d8e" providerId="ADAL" clId="{D1341B3C-A909-42D5-BA4F-A1BC4810C46F}" dt="2023-11-19T21:03:37.860" v="3110" actId="255"/>
          <ac:spMkLst>
            <pc:docMk/>
            <pc:sldMk cId="4283468234" sldId="282"/>
            <ac:spMk id="444" creationId="{00000000-0000-0000-0000-000000000000}"/>
          </ac:spMkLst>
        </pc:spChg>
        <pc:picChg chg="del mod">
          <ac:chgData name="jacky417@connect.hku.hk" userId="37721999-ea6e-47fc-aac9-89393f455d8e" providerId="ADAL" clId="{D1341B3C-A909-42D5-BA4F-A1BC4810C46F}" dt="2023-11-19T21:03:43.961" v="3112" actId="478"/>
          <ac:picMkLst>
            <pc:docMk/>
            <pc:sldMk cId="4283468234" sldId="282"/>
            <ac:picMk id="17" creationId="{B77BA048-3011-AC08-6584-A4FAE0DC29C3}"/>
          </ac:picMkLst>
        </pc:picChg>
      </pc:sldChg>
      <pc:sldChg chg="add del">
        <pc:chgData name="jacky417@connect.hku.hk" userId="37721999-ea6e-47fc-aac9-89393f455d8e" providerId="ADAL" clId="{D1341B3C-A909-42D5-BA4F-A1BC4810C46F}" dt="2023-11-12T19:27:58.918" v="2949" actId="47"/>
        <pc:sldMkLst>
          <pc:docMk/>
          <pc:sldMk cId="351649067" sldId="283"/>
        </pc:sldMkLst>
      </pc:sldChg>
      <pc:sldChg chg="new del">
        <pc:chgData name="jacky417@connect.hku.hk" userId="37721999-ea6e-47fc-aac9-89393f455d8e" providerId="ADAL" clId="{D1341B3C-A909-42D5-BA4F-A1BC4810C46F}" dt="2023-11-12T19:28:10.323" v="2953" actId="47"/>
        <pc:sldMkLst>
          <pc:docMk/>
          <pc:sldMk cId="3806809491" sldId="283"/>
        </pc:sldMkLst>
      </pc:sldChg>
      <pc:sldChg chg="addSp modSp new mod">
        <pc:chgData name="jacky417@connect.hku.hk" userId="37721999-ea6e-47fc-aac9-89393f455d8e" providerId="ADAL" clId="{D1341B3C-A909-42D5-BA4F-A1BC4810C46F}" dt="2023-11-12T19:29:55.567" v="2979" actId="1076"/>
        <pc:sldMkLst>
          <pc:docMk/>
          <pc:sldMk cId="1875264472" sldId="284"/>
        </pc:sldMkLst>
        <pc:spChg chg="add mod">
          <ac:chgData name="jacky417@connect.hku.hk" userId="37721999-ea6e-47fc-aac9-89393f455d8e" providerId="ADAL" clId="{D1341B3C-A909-42D5-BA4F-A1BC4810C46F}" dt="2023-11-12T19:29:09.287" v="2975" actId="1076"/>
          <ac:spMkLst>
            <pc:docMk/>
            <pc:sldMk cId="1875264472" sldId="284"/>
            <ac:spMk id="2" creationId="{82F425B8-B4F3-3260-18CB-565AA76F343A}"/>
          </ac:spMkLst>
        </pc:spChg>
        <pc:spChg chg="add mod">
          <ac:chgData name="jacky417@connect.hku.hk" userId="37721999-ea6e-47fc-aac9-89393f455d8e" providerId="ADAL" clId="{D1341B3C-A909-42D5-BA4F-A1BC4810C46F}" dt="2023-11-12T19:29:55.567" v="2979" actId="1076"/>
          <ac:spMkLst>
            <pc:docMk/>
            <pc:sldMk cId="1875264472" sldId="284"/>
            <ac:spMk id="3" creationId="{42A02062-48B0-5A9C-9627-8B8CBB1B9207}"/>
          </ac:spMkLst>
        </pc:spChg>
        <pc:picChg chg="add mod">
          <ac:chgData name="jacky417@connect.hku.hk" userId="37721999-ea6e-47fc-aac9-89393f455d8e" providerId="ADAL" clId="{D1341B3C-A909-42D5-BA4F-A1BC4810C46F}" dt="2023-11-12T19:29:46.491" v="2977"/>
          <ac:picMkLst>
            <pc:docMk/>
            <pc:sldMk cId="1875264472" sldId="284"/>
            <ac:picMk id="4" creationId="{8C53617A-7755-F3C4-A8C8-CC337DBEFC01}"/>
          </ac:picMkLst>
        </pc:picChg>
      </pc:sldChg>
      <pc:sldChg chg="new del">
        <pc:chgData name="jacky417@connect.hku.hk" userId="37721999-ea6e-47fc-aac9-89393f455d8e" providerId="ADAL" clId="{D1341B3C-A909-42D5-BA4F-A1BC4810C46F}" dt="2023-11-12T19:28:02.590" v="2950" actId="47"/>
        <pc:sldMkLst>
          <pc:docMk/>
          <pc:sldMk cId="3702339265" sldId="284"/>
        </pc:sldMkLst>
      </pc:sldChg>
      <pc:sldChg chg="addSp modSp new del mod">
        <pc:chgData name="jacky417@connect.hku.hk" userId="37721999-ea6e-47fc-aac9-89393f455d8e" providerId="ADAL" clId="{D1341B3C-A909-42D5-BA4F-A1BC4810C46F}" dt="2023-11-12T19:27:53.265" v="2948" actId="47"/>
        <pc:sldMkLst>
          <pc:docMk/>
          <pc:sldMk cId="679162076" sldId="285"/>
        </pc:sldMkLst>
        <pc:spChg chg="add mod">
          <ac:chgData name="jacky417@connect.hku.hk" userId="37721999-ea6e-47fc-aac9-89393f455d8e" providerId="ADAL" clId="{D1341B3C-A909-42D5-BA4F-A1BC4810C46F}" dt="2023-11-12T19:27:06.372" v="2945" actId="1076"/>
          <ac:spMkLst>
            <pc:docMk/>
            <pc:sldMk cId="679162076" sldId="285"/>
            <ac:spMk id="2" creationId="{23118A3C-EA22-70C1-3CE7-F358358B9C50}"/>
          </ac:spMkLst>
        </pc:spChg>
        <pc:spChg chg="add mod">
          <ac:chgData name="jacky417@connect.hku.hk" userId="37721999-ea6e-47fc-aac9-89393f455d8e" providerId="ADAL" clId="{D1341B3C-A909-42D5-BA4F-A1BC4810C46F}" dt="2023-11-12T19:18:39.900" v="2917"/>
          <ac:spMkLst>
            <pc:docMk/>
            <pc:sldMk cId="679162076" sldId="285"/>
            <ac:spMk id="3" creationId="{B869A3D7-A424-DEE7-7C18-CD89D4A43C1B}"/>
          </ac:spMkLst>
        </pc:spChg>
        <pc:spChg chg="add mod">
          <ac:chgData name="jacky417@connect.hku.hk" userId="37721999-ea6e-47fc-aac9-89393f455d8e" providerId="ADAL" clId="{D1341B3C-A909-42D5-BA4F-A1BC4810C46F}" dt="2023-11-12T19:27:17.019" v="2947" actId="1076"/>
          <ac:spMkLst>
            <pc:docMk/>
            <pc:sldMk cId="679162076" sldId="285"/>
            <ac:spMk id="4" creationId="{71FB90B7-61AA-F766-9855-4920B3AA9975}"/>
          </ac:spMkLst>
        </pc:spChg>
        <pc:spChg chg="add mod">
          <ac:chgData name="jacky417@connect.hku.hk" userId="37721999-ea6e-47fc-aac9-89393f455d8e" providerId="ADAL" clId="{D1341B3C-A909-42D5-BA4F-A1BC4810C46F}" dt="2023-11-12T19:27:11.686" v="2946" actId="1076"/>
          <ac:spMkLst>
            <pc:docMk/>
            <pc:sldMk cId="679162076" sldId="285"/>
            <ac:spMk id="5" creationId="{49941136-FFD7-AE30-4073-3487F7103CCC}"/>
          </ac:spMkLst>
        </pc:spChg>
        <pc:spChg chg="add mod">
          <ac:chgData name="jacky417@connect.hku.hk" userId="37721999-ea6e-47fc-aac9-89393f455d8e" providerId="ADAL" clId="{D1341B3C-A909-42D5-BA4F-A1BC4810C46F}" dt="2023-11-12T19:27:03.630" v="2943" actId="1076"/>
          <ac:spMkLst>
            <pc:docMk/>
            <pc:sldMk cId="679162076" sldId="285"/>
            <ac:spMk id="6" creationId="{A6A7B58D-4F7F-682A-4F49-A7CC10F8E679}"/>
          </ac:spMkLst>
        </pc:spChg>
      </pc:sldChg>
      <pc:sldMasterChg chg="delSldLayout">
        <pc:chgData name="jacky417@connect.hku.hk" userId="37721999-ea6e-47fc-aac9-89393f455d8e" providerId="ADAL" clId="{D1341B3C-A909-42D5-BA4F-A1BC4810C46F}" dt="2023-11-12T19:29:58.406" v="2980" actId="47"/>
        <pc:sldMasterMkLst>
          <pc:docMk/>
          <pc:sldMasterMk cId="4202034571" sldId="2147483648"/>
        </pc:sldMasterMkLst>
        <pc:sldLayoutChg chg="del">
          <pc:chgData name="jacky417@connect.hku.hk" userId="37721999-ea6e-47fc-aac9-89393f455d8e" providerId="ADAL" clId="{D1341B3C-A909-42D5-BA4F-A1BC4810C46F}" dt="2023-11-12T17:06:03.608" v="769" actId="47"/>
          <pc:sldLayoutMkLst>
            <pc:docMk/>
            <pc:sldMasterMk cId="4202034571" sldId="2147483648"/>
            <pc:sldLayoutMk cId="873305715" sldId="2147483662"/>
          </pc:sldLayoutMkLst>
        </pc:sldLayoutChg>
        <pc:sldLayoutChg chg="del">
          <pc:chgData name="jacky417@connect.hku.hk" userId="37721999-ea6e-47fc-aac9-89393f455d8e" providerId="ADAL" clId="{D1341B3C-A909-42D5-BA4F-A1BC4810C46F}" dt="2023-11-12T19:29:58.406" v="2980" actId="47"/>
          <pc:sldLayoutMkLst>
            <pc:docMk/>
            <pc:sldMasterMk cId="4202034571" sldId="2147483648"/>
            <pc:sldLayoutMk cId="1126102248" sldId="2147483663"/>
          </pc:sldLayoutMkLst>
        </pc:sldLayoutChg>
      </pc:sldMasterChg>
    </pc:docChg>
  </pc:docChgLst>
  <pc:docChgLst>
    <pc:chgData name="jacky417@connect.hku.hk" userId="37721999-ea6e-47fc-aac9-89393f455d8e" providerId="ADAL" clId="{9D3AB321-B01B-416F-B63A-84063D9D66B7}"/>
    <pc:docChg chg="undo redo custSel addSld delSld modSld sldOrd">
      <pc:chgData name="jacky417@connect.hku.hk" userId="37721999-ea6e-47fc-aac9-89393f455d8e" providerId="ADAL" clId="{9D3AB321-B01B-416F-B63A-84063D9D66B7}" dt="2024-01-20T17:12:53.637" v="7638" actId="1076"/>
      <pc:docMkLst>
        <pc:docMk/>
      </pc:docMkLst>
      <pc:sldChg chg="addSp modSp mod">
        <pc:chgData name="jacky417@connect.hku.hk" userId="37721999-ea6e-47fc-aac9-89393f455d8e" providerId="ADAL" clId="{9D3AB321-B01B-416F-B63A-84063D9D66B7}" dt="2024-01-10T15:26:36.071" v="87"/>
        <pc:sldMkLst>
          <pc:docMk/>
          <pc:sldMk cId="0" sldId="256"/>
        </pc:sldMkLst>
        <pc:spChg chg="mod">
          <ac:chgData name="jacky417@connect.hku.hk" userId="37721999-ea6e-47fc-aac9-89393f455d8e" providerId="ADAL" clId="{9D3AB321-B01B-416F-B63A-84063D9D66B7}" dt="2024-01-09T14:10:16.153" v="46" actId="20577"/>
          <ac:spMkLst>
            <pc:docMk/>
            <pc:sldMk cId="0" sldId="256"/>
            <ac:spMk id="3" creationId="{E6B02307-0C8B-2188-4684-400B8EB04C85}"/>
          </ac:spMkLst>
        </pc:spChg>
        <pc:spChg chg="add mod">
          <ac:chgData name="jacky417@connect.hku.hk" userId="37721999-ea6e-47fc-aac9-89393f455d8e" providerId="ADAL" clId="{9D3AB321-B01B-416F-B63A-84063D9D66B7}" dt="2024-01-10T15:26:36.071" v="87"/>
          <ac:spMkLst>
            <pc:docMk/>
            <pc:sldMk cId="0" sldId="256"/>
            <ac:spMk id="4" creationId="{7F9453F0-7DA2-D646-F060-0767017ACFCD}"/>
          </ac:spMkLst>
        </pc:spChg>
        <pc:spChg chg="mod">
          <ac:chgData name="jacky417@connect.hku.hk" userId="37721999-ea6e-47fc-aac9-89393f455d8e" providerId="ADAL" clId="{9D3AB321-B01B-416F-B63A-84063D9D66B7}" dt="2024-01-09T14:09:52.251" v="15" actId="20577"/>
          <ac:spMkLst>
            <pc:docMk/>
            <pc:sldMk cId="0" sldId="256"/>
            <ac:spMk id="181" creationId="{00000000-0000-0000-0000-000000000000}"/>
          </ac:spMkLst>
        </pc:spChg>
      </pc:sldChg>
      <pc:sldChg chg="addSp modSp mod modAnim">
        <pc:chgData name="jacky417@connect.hku.hk" userId="37721999-ea6e-47fc-aac9-89393f455d8e" providerId="ADAL" clId="{9D3AB321-B01B-416F-B63A-84063D9D66B7}" dt="2024-01-10T15:41:40.202" v="527" actId="1076"/>
        <pc:sldMkLst>
          <pc:docMk/>
          <pc:sldMk cId="0" sldId="266"/>
        </pc:sldMkLst>
        <pc:spChg chg="mod">
          <ac:chgData name="jacky417@connect.hku.hk" userId="37721999-ea6e-47fc-aac9-89393f455d8e" providerId="ADAL" clId="{9D3AB321-B01B-416F-B63A-84063D9D66B7}" dt="2024-01-10T15:37:06.225" v="493" actId="113"/>
          <ac:spMkLst>
            <pc:docMk/>
            <pc:sldMk cId="0" sldId="266"/>
            <ac:spMk id="3" creationId="{742FA148-5E03-E5DF-9E2D-FC3115E2D04B}"/>
          </ac:spMkLst>
        </pc:spChg>
        <pc:spChg chg="mod">
          <ac:chgData name="jacky417@connect.hku.hk" userId="37721999-ea6e-47fc-aac9-89393f455d8e" providerId="ADAL" clId="{9D3AB321-B01B-416F-B63A-84063D9D66B7}" dt="2024-01-10T15:35:36.509" v="375" actId="1076"/>
          <ac:spMkLst>
            <pc:docMk/>
            <pc:sldMk cId="0" sldId="266"/>
            <ac:spMk id="4" creationId="{1ACD87AD-1CE7-7906-2399-6EB33CC8C23E}"/>
          </ac:spMkLst>
        </pc:spChg>
        <pc:spChg chg="add mod">
          <ac:chgData name="jacky417@connect.hku.hk" userId="37721999-ea6e-47fc-aac9-89393f455d8e" providerId="ADAL" clId="{9D3AB321-B01B-416F-B63A-84063D9D66B7}" dt="2024-01-10T15:39:28.568" v="501" actId="14100"/>
          <ac:spMkLst>
            <pc:docMk/>
            <pc:sldMk cId="0" sldId="266"/>
            <ac:spMk id="5" creationId="{8F574A37-46D4-216A-95B4-DE7AD261D553}"/>
          </ac:spMkLst>
        </pc:spChg>
        <pc:spChg chg="add mod">
          <ac:chgData name="jacky417@connect.hku.hk" userId="37721999-ea6e-47fc-aac9-89393f455d8e" providerId="ADAL" clId="{9D3AB321-B01B-416F-B63A-84063D9D66B7}" dt="2024-01-10T15:36:56.817" v="491" actId="20577"/>
          <ac:spMkLst>
            <pc:docMk/>
            <pc:sldMk cId="0" sldId="266"/>
            <ac:spMk id="6" creationId="{A83F682C-9B66-C3DA-F323-ABE199C76AAC}"/>
          </ac:spMkLst>
        </pc:spChg>
        <pc:spChg chg="mod">
          <ac:chgData name="jacky417@connect.hku.hk" userId="37721999-ea6e-47fc-aac9-89393f455d8e" providerId="ADAL" clId="{9D3AB321-B01B-416F-B63A-84063D9D66B7}" dt="2024-01-10T15:37:08.250" v="494" actId="113"/>
          <ac:spMkLst>
            <pc:docMk/>
            <pc:sldMk cId="0" sldId="266"/>
            <ac:spMk id="347" creationId="{00000000-0000-0000-0000-000000000000}"/>
          </ac:spMkLst>
        </pc:spChg>
        <pc:grpChg chg="mod">
          <ac:chgData name="jacky417@connect.hku.hk" userId="37721999-ea6e-47fc-aac9-89393f455d8e" providerId="ADAL" clId="{9D3AB321-B01B-416F-B63A-84063D9D66B7}" dt="2024-01-10T15:41:34.302" v="524" actId="14100"/>
          <ac:grpSpMkLst>
            <pc:docMk/>
            <pc:sldMk cId="0" sldId="266"/>
            <ac:grpSpMk id="350" creationId="{00000000-0000-0000-0000-000000000000}"/>
          </ac:grpSpMkLst>
        </pc:grpChg>
        <pc:graphicFrameChg chg="add mod">
          <ac:chgData name="jacky417@connect.hku.hk" userId="37721999-ea6e-47fc-aac9-89393f455d8e" providerId="ADAL" clId="{9D3AB321-B01B-416F-B63A-84063D9D66B7}" dt="2024-01-10T15:37:49.104" v="500"/>
          <ac:graphicFrameMkLst>
            <pc:docMk/>
            <pc:sldMk cId="0" sldId="266"/>
            <ac:graphicFrameMk id="7" creationId="{69F96EE2-4FAE-4FCA-34EA-73E0CF6CC8BA}"/>
          </ac:graphicFrameMkLst>
        </pc:graphicFrameChg>
        <pc:picChg chg="mod">
          <ac:chgData name="jacky417@connect.hku.hk" userId="37721999-ea6e-47fc-aac9-89393f455d8e" providerId="ADAL" clId="{9D3AB321-B01B-416F-B63A-84063D9D66B7}" dt="2024-01-10T15:41:40.202" v="527" actId="1076"/>
          <ac:picMkLst>
            <pc:docMk/>
            <pc:sldMk cId="0" sldId="266"/>
            <ac:picMk id="349" creationId="{00000000-0000-0000-0000-000000000000}"/>
          </ac:picMkLst>
        </pc:picChg>
      </pc:sldChg>
      <pc:sldChg chg="addSp delSp modSp mod">
        <pc:chgData name="jacky417@connect.hku.hk" userId="37721999-ea6e-47fc-aac9-89393f455d8e" providerId="ADAL" clId="{9D3AB321-B01B-416F-B63A-84063D9D66B7}" dt="2024-01-11T05:46:15.556" v="7250" actId="478"/>
        <pc:sldMkLst>
          <pc:docMk/>
          <pc:sldMk cId="0" sldId="270"/>
        </pc:sldMkLst>
        <pc:spChg chg="del">
          <ac:chgData name="jacky417@connect.hku.hk" userId="37721999-ea6e-47fc-aac9-89393f455d8e" providerId="ADAL" clId="{9D3AB321-B01B-416F-B63A-84063D9D66B7}" dt="2024-01-11T05:46:15.556" v="7250" actId="478"/>
          <ac:spMkLst>
            <pc:docMk/>
            <pc:sldMk cId="0" sldId="270"/>
            <ac:spMk id="5" creationId="{C2C1195F-301B-3B28-5805-40F0968844AF}"/>
          </ac:spMkLst>
        </pc:spChg>
        <pc:spChg chg="mod">
          <ac:chgData name="jacky417@connect.hku.hk" userId="37721999-ea6e-47fc-aac9-89393f455d8e" providerId="ADAL" clId="{9D3AB321-B01B-416F-B63A-84063D9D66B7}" dt="2024-01-11T05:34:32.113" v="7053" actId="207"/>
          <ac:spMkLst>
            <pc:docMk/>
            <pc:sldMk cId="0" sldId="270"/>
            <ac:spMk id="440" creationId="{00000000-0000-0000-0000-000000000000}"/>
          </ac:spMkLst>
        </pc:spChg>
        <pc:spChg chg="mod">
          <ac:chgData name="jacky417@connect.hku.hk" userId="37721999-ea6e-47fc-aac9-89393f455d8e" providerId="ADAL" clId="{9D3AB321-B01B-416F-B63A-84063D9D66B7}" dt="2024-01-11T05:34:38.482" v="7054" actId="207"/>
          <ac:spMkLst>
            <pc:docMk/>
            <pc:sldMk cId="0" sldId="270"/>
            <ac:spMk id="441" creationId="{00000000-0000-0000-0000-000000000000}"/>
          </ac:spMkLst>
        </pc:spChg>
        <pc:spChg chg="mod">
          <ac:chgData name="jacky417@connect.hku.hk" userId="37721999-ea6e-47fc-aac9-89393f455d8e" providerId="ADAL" clId="{9D3AB321-B01B-416F-B63A-84063D9D66B7}" dt="2024-01-11T05:34:42.573" v="7055" actId="207"/>
          <ac:spMkLst>
            <pc:docMk/>
            <pc:sldMk cId="0" sldId="270"/>
            <ac:spMk id="453" creationId="{00000000-0000-0000-0000-000000000000}"/>
          </ac:spMkLst>
        </pc:spChg>
        <pc:spChg chg="mod">
          <ac:chgData name="jacky417@connect.hku.hk" userId="37721999-ea6e-47fc-aac9-89393f455d8e" providerId="ADAL" clId="{9D3AB321-B01B-416F-B63A-84063D9D66B7}" dt="2024-01-11T05:34:56.908" v="7056" actId="207"/>
          <ac:spMkLst>
            <pc:docMk/>
            <pc:sldMk cId="0" sldId="270"/>
            <ac:spMk id="454" creationId="{00000000-0000-0000-0000-000000000000}"/>
          </ac:spMkLst>
        </pc:spChg>
        <pc:spChg chg="mod">
          <ac:chgData name="jacky417@connect.hku.hk" userId="37721999-ea6e-47fc-aac9-89393f455d8e" providerId="ADAL" clId="{9D3AB321-B01B-416F-B63A-84063D9D66B7}" dt="2024-01-11T05:34:09.087" v="7051" actId="20577"/>
          <ac:spMkLst>
            <pc:docMk/>
            <pc:sldMk cId="0" sldId="270"/>
            <ac:spMk id="457" creationId="{00000000-0000-0000-0000-000000000000}"/>
          </ac:spMkLst>
        </pc:spChg>
        <pc:graphicFrameChg chg="add mod">
          <ac:chgData name="jacky417@connect.hku.hk" userId="37721999-ea6e-47fc-aac9-89393f455d8e" providerId="ADAL" clId="{9D3AB321-B01B-416F-B63A-84063D9D66B7}" dt="2024-01-11T05:46:09.428" v="7249"/>
          <ac:graphicFrameMkLst>
            <pc:docMk/>
            <pc:sldMk cId="0" sldId="270"/>
            <ac:graphicFrameMk id="3" creationId="{86FA8A7E-CCB1-CD1D-BD40-EC8F68CD37EC}"/>
          </ac:graphicFrameMkLst>
        </pc:graphicFrameChg>
      </pc:sldChg>
      <pc:sldChg chg="del">
        <pc:chgData name="jacky417@connect.hku.hk" userId="37721999-ea6e-47fc-aac9-89393f455d8e" providerId="ADAL" clId="{9D3AB321-B01B-416F-B63A-84063D9D66B7}" dt="2024-01-11T05:35:10.740" v="7058" actId="47"/>
        <pc:sldMkLst>
          <pc:docMk/>
          <pc:sldMk cId="0" sldId="272"/>
        </pc:sldMkLst>
      </pc:sldChg>
      <pc:sldChg chg="addSp delSp modSp mod ord delAnim">
        <pc:chgData name="jacky417@connect.hku.hk" userId="37721999-ea6e-47fc-aac9-89393f455d8e" providerId="ADAL" clId="{9D3AB321-B01B-416F-B63A-84063D9D66B7}" dt="2024-01-10T15:29:23.995" v="224" actId="113"/>
        <pc:sldMkLst>
          <pc:docMk/>
          <pc:sldMk cId="0" sldId="275"/>
        </pc:sldMkLst>
        <pc:spChg chg="mod">
          <ac:chgData name="jacky417@connect.hku.hk" userId="37721999-ea6e-47fc-aac9-89393f455d8e" providerId="ADAL" clId="{9D3AB321-B01B-416F-B63A-84063D9D66B7}" dt="2024-01-10T15:26:15.186" v="85" actId="1076"/>
          <ac:spMkLst>
            <pc:docMk/>
            <pc:sldMk cId="0" sldId="275"/>
            <ac:spMk id="2" creationId="{4ECE0A8A-2E18-B7A4-1B25-70650CC7537B}"/>
          </ac:spMkLst>
        </pc:spChg>
        <pc:spChg chg="del">
          <ac:chgData name="jacky417@connect.hku.hk" userId="37721999-ea6e-47fc-aac9-89393f455d8e" providerId="ADAL" clId="{9D3AB321-B01B-416F-B63A-84063D9D66B7}" dt="2024-01-10T15:25:51.573" v="78" actId="478"/>
          <ac:spMkLst>
            <pc:docMk/>
            <pc:sldMk cId="0" sldId="275"/>
            <ac:spMk id="4" creationId="{F35B0A6E-23B0-D494-D1DB-EC06C8D6454D}"/>
          </ac:spMkLst>
        </pc:spChg>
        <pc:spChg chg="add del mod">
          <ac:chgData name="jacky417@connect.hku.hk" userId="37721999-ea6e-47fc-aac9-89393f455d8e" providerId="ADAL" clId="{9D3AB321-B01B-416F-B63A-84063D9D66B7}" dt="2024-01-10T15:25:54.745" v="79" actId="478"/>
          <ac:spMkLst>
            <pc:docMk/>
            <pc:sldMk cId="0" sldId="275"/>
            <ac:spMk id="5" creationId="{C4371156-D9F3-89EF-614A-A7AE6F4CE525}"/>
          </ac:spMkLst>
        </pc:spChg>
        <pc:spChg chg="add del mod">
          <ac:chgData name="jacky417@connect.hku.hk" userId="37721999-ea6e-47fc-aac9-89393f455d8e" providerId="ADAL" clId="{9D3AB321-B01B-416F-B63A-84063D9D66B7}" dt="2024-01-10T15:25:57.824" v="81" actId="478"/>
          <ac:spMkLst>
            <pc:docMk/>
            <pc:sldMk cId="0" sldId="275"/>
            <ac:spMk id="7" creationId="{406D58B7-82FE-BAB6-6C12-16E2ED84BBBC}"/>
          </ac:spMkLst>
        </pc:spChg>
        <pc:spChg chg="add mod">
          <ac:chgData name="jacky417@connect.hku.hk" userId="37721999-ea6e-47fc-aac9-89393f455d8e" providerId="ADAL" clId="{9D3AB321-B01B-416F-B63A-84063D9D66B7}" dt="2024-01-10T15:29:23.995" v="224" actId="113"/>
          <ac:spMkLst>
            <pc:docMk/>
            <pc:sldMk cId="0" sldId="275"/>
            <ac:spMk id="8" creationId="{EFA0A2E0-DBF0-E367-A0F1-63081109C26E}"/>
          </ac:spMkLst>
        </pc:spChg>
        <pc:spChg chg="del">
          <ac:chgData name="jacky417@connect.hku.hk" userId="37721999-ea6e-47fc-aac9-89393f455d8e" providerId="ADAL" clId="{9D3AB321-B01B-416F-B63A-84063D9D66B7}" dt="2024-01-10T15:25:56.698" v="80" actId="478"/>
          <ac:spMkLst>
            <pc:docMk/>
            <pc:sldMk cId="0" sldId="275"/>
            <ac:spMk id="543" creationId="{00000000-0000-0000-0000-000000000000}"/>
          </ac:spMkLst>
        </pc:spChg>
        <pc:grpChg chg="mod">
          <ac:chgData name="jacky417@connect.hku.hk" userId="37721999-ea6e-47fc-aac9-89393f455d8e" providerId="ADAL" clId="{9D3AB321-B01B-416F-B63A-84063D9D66B7}" dt="2024-01-10T15:26:24.956" v="86" actId="1076"/>
          <ac:grpSpMkLst>
            <pc:docMk/>
            <pc:sldMk cId="0" sldId="275"/>
            <ac:grpSpMk id="558" creationId="{00000000-0000-0000-0000-000000000000}"/>
          </ac:grpSpMkLst>
        </pc:grpChg>
        <pc:picChg chg="mod">
          <ac:chgData name="jacky417@connect.hku.hk" userId="37721999-ea6e-47fc-aac9-89393f455d8e" providerId="ADAL" clId="{9D3AB321-B01B-416F-B63A-84063D9D66B7}" dt="2024-01-10T15:26:24.956" v="86" actId="1076"/>
          <ac:picMkLst>
            <pc:docMk/>
            <pc:sldMk cId="0" sldId="275"/>
            <ac:picMk id="557" creationId="{00000000-0000-0000-0000-000000000000}"/>
          </ac:picMkLst>
        </pc:picChg>
      </pc:sldChg>
      <pc:sldChg chg="del">
        <pc:chgData name="jacky417@connect.hku.hk" userId="37721999-ea6e-47fc-aac9-89393f455d8e" providerId="ADAL" clId="{9D3AB321-B01B-416F-B63A-84063D9D66B7}" dt="2024-01-11T05:35:37.861" v="7061" actId="47"/>
        <pc:sldMkLst>
          <pc:docMk/>
          <pc:sldMk cId="3060012568" sldId="277"/>
        </pc:sldMkLst>
      </pc:sldChg>
      <pc:sldChg chg="del">
        <pc:chgData name="jacky417@connect.hku.hk" userId="37721999-ea6e-47fc-aac9-89393f455d8e" providerId="ADAL" clId="{9D3AB321-B01B-416F-B63A-84063D9D66B7}" dt="2024-01-11T05:35:07.967" v="7057" actId="47"/>
        <pc:sldMkLst>
          <pc:docMk/>
          <pc:sldMk cId="977082162" sldId="278"/>
        </pc:sldMkLst>
      </pc:sldChg>
      <pc:sldChg chg="del">
        <pc:chgData name="jacky417@connect.hku.hk" userId="37721999-ea6e-47fc-aac9-89393f455d8e" providerId="ADAL" clId="{9D3AB321-B01B-416F-B63A-84063D9D66B7}" dt="2024-01-11T05:35:13.294" v="7060" actId="47"/>
        <pc:sldMkLst>
          <pc:docMk/>
          <pc:sldMk cId="1538320520" sldId="279"/>
        </pc:sldMkLst>
      </pc:sldChg>
      <pc:sldChg chg="del">
        <pc:chgData name="jacky417@connect.hku.hk" userId="37721999-ea6e-47fc-aac9-89393f455d8e" providerId="ADAL" clId="{9D3AB321-B01B-416F-B63A-84063D9D66B7}" dt="2024-01-11T05:35:12.382" v="7059" actId="47"/>
        <pc:sldMkLst>
          <pc:docMk/>
          <pc:sldMk cId="4283468234" sldId="282"/>
        </pc:sldMkLst>
      </pc:sldChg>
      <pc:sldChg chg="modSp mod">
        <pc:chgData name="jacky417@connect.hku.hk" userId="37721999-ea6e-47fc-aac9-89393f455d8e" providerId="ADAL" clId="{9D3AB321-B01B-416F-B63A-84063D9D66B7}" dt="2024-01-10T16:11:26.493" v="1132" actId="1076"/>
        <pc:sldMkLst>
          <pc:docMk/>
          <pc:sldMk cId="1875264472" sldId="284"/>
        </pc:sldMkLst>
        <pc:spChg chg="mod">
          <ac:chgData name="jacky417@connect.hku.hk" userId="37721999-ea6e-47fc-aac9-89393f455d8e" providerId="ADAL" clId="{9D3AB321-B01B-416F-B63A-84063D9D66B7}" dt="2024-01-10T16:11:26.493" v="1132" actId="1076"/>
          <ac:spMkLst>
            <pc:docMk/>
            <pc:sldMk cId="1875264472" sldId="284"/>
            <ac:spMk id="2" creationId="{82F425B8-B4F3-3260-18CB-565AA76F343A}"/>
          </ac:spMkLst>
        </pc:spChg>
      </pc:sldChg>
      <pc:sldChg chg="add del">
        <pc:chgData name="jacky417@connect.hku.hk" userId="37721999-ea6e-47fc-aac9-89393f455d8e" providerId="ADAL" clId="{9D3AB321-B01B-416F-B63A-84063D9D66B7}" dt="2024-01-10T15:20:04.846" v="49" actId="47"/>
        <pc:sldMkLst>
          <pc:docMk/>
          <pc:sldMk cId="2884658923" sldId="285"/>
        </pc:sldMkLst>
      </pc:sldChg>
      <pc:sldChg chg="addSp delSp modSp add mod">
        <pc:chgData name="jacky417@connect.hku.hk" userId="37721999-ea6e-47fc-aac9-89393f455d8e" providerId="ADAL" clId="{9D3AB321-B01B-416F-B63A-84063D9D66B7}" dt="2024-01-10T15:33:50.830" v="374" actId="20577"/>
        <pc:sldMkLst>
          <pc:docMk/>
          <pc:sldMk cId="3555877766" sldId="286"/>
        </pc:sldMkLst>
        <pc:spChg chg="mod">
          <ac:chgData name="jacky417@connect.hku.hk" userId="37721999-ea6e-47fc-aac9-89393f455d8e" providerId="ADAL" clId="{9D3AB321-B01B-416F-B63A-84063D9D66B7}" dt="2024-01-10T15:32:20.146" v="299" actId="1076"/>
          <ac:spMkLst>
            <pc:docMk/>
            <pc:sldMk cId="3555877766" sldId="286"/>
            <ac:spMk id="2" creationId="{D1C92E0F-1EBB-8634-F4E4-CEBD530307AC}"/>
          </ac:spMkLst>
        </pc:spChg>
        <pc:spChg chg="del">
          <ac:chgData name="jacky417@connect.hku.hk" userId="37721999-ea6e-47fc-aac9-89393f455d8e" providerId="ADAL" clId="{9D3AB321-B01B-416F-B63A-84063D9D66B7}" dt="2024-01-10T15:25:00.999" v="71" actId="478"/>
          <ac:spMkLst>
            <pc:docMk/>
            <pc:sldMk cId="3555877766" sldId="286"/>
            <ac:spMk id="3" creationId="{E6B02307-0C8B-2188-4684-400B8EB04C85}"/>
          </ac:spMkLst>
        </pc:spChg>
        <pc:spChg chg="add del mod">
          <ac:chgData name="jacky417@connect.hku.hk" userId="37721999-ea6e-47fc-aac9-89393f455d8e" providerId="ADAL" clId="{9D3AB321-B01B-416F-B63A-84063D9D66B7}" dt="2024-01-10T15:24:58.702" v="69" actId="478"/>
          <ac:spMkLst>
            <pc:docMk/>
            <pc:sldMk cId="3555877766" sldId="286"/>
            <ac:spMk id="6" creationId="{6B98BE77-CCFE-4E08-DAE2-FDFCA60E5642}"/>
          </ac:spMkLst>
        </pc:spChg>
        <pc:spChg chg="add del mod">
          <ac:chgData name="jacky417@connect.hku.hk" userId="37721999-ea6e-47fc-aac9-89393f455d8e" providerId="ADAL" clId="{9D3AB321-B01B-416F-B63A-84063D9D66B7}" dt="2024-01-10T15:25:00.029" v="70" actId="478"/>
          <ac:spMkLst>
            <pc:docMk/>
            <pc:sldMk cId="3555877766" sldId="286"/>
            <ac:spMk id="8" creationId="{1B41FEAF-2C2E-076D-A110-D401C4607FAC}"/>
          </ac:spMkLst>
        </pc:spChg>
        <pc:spChg chg="add mod">
          <ac:chgData name="jacky417@connect.hku.hk" userId="37721999-ea6e-47fc-aac9-89393f455d8e" providerId="ADAL" clId="{9D3AB321-B01B-416F-B63A-84063D9D66B7}" dt="2024-01-10T15:33:50.830" v="374" actId="20577"/>
          <ac:spMkLst>
            <pc:docMk/>
            <pc:sldMk cId="3555877766" sldId="286"/>
            <ac:spMk id="10" creationId="{C42BFAB6-B05E-3020-12F0-E7A54ABA669B}"/>
          </ac:spMkLst>
        </pc:spChg>
        <pc:spChg chg="del">
          <ac:chgData name="jacky417@connect.hku.hk" userId="37721999-ea6e-47fc-aac9-89393f455d8e" providerId="ADAL" clId="{9D3AB321-B01B-416F-B63A-84063D9D66B7}" dt="2024-01-10T15:24:55.021" v="67" actId="478"/>
          <ac:spMkLst>
            <pc:docMk/>
            <pc:sldMk cId="3555877766" sldId="286"/>
            <ac:spMk id="180" creationId="{00000000-0000-0000-0000-000000000000}"/>
          </ac:spMkLst>
        </pc:spChg>
        <pc:spChg chg="del">
          <ac:chgData name="jacky417@connect.hku.hk" userId="37721999-ea6e-47fc-aac9-89393f455d8e" providerId="ADAL" clId="{9D3AB321-B01B-416F-B63A-84063D9D66B7}" dt="2024-01-10T15:24:57.154" v="68" actId="478"/>
          <ac:spMkLst>
            <pc:docMk/>
            <pc:sldMk cId="3555877766" sldId="286"/>
            <ac:spMk id="181" creationId="{00000000-0000-0000-0000-000000000000}"/>
          </ac:spMkLst>
        </pc:spChg>
        <pc:grpChg chg="del">
          <ac:chgData name="jacky417@connect.hku.hk" userId="37721999-ea6e-47fc-aac9-89393f455d8e" providerId="ADAL" clId="{9D3AB321-B01B-416F-B63A-84063D9D66B7}" dt="2024-01-10T15:25:11.063" v="75" actId="478"/>
          <ac:grpSpMkLst>
            <pc:docMk/>
            <pc:sldMk cId="3555877766" sldId="286"/>
            <ac:grpSpMk id="182" creationId="{00000000-0000-0000-0000-000000000000}"/>
          </ac:grpSpMkLst>
        </pc:grpChg>
        <pc:graphicFrameChg chg="add mod modGraphic">
          <ac:chgData name="jacky417@connect.hku.hk" userId="37721999-ea6e-47fc-aac9-89393f455d8e" providerId="ADAL" clId="{9D3AB321-B01B-416F-B63A-84063D9D66B7}" dt="2024-01-10T15:30:08.312" v="289" actId="20577"/>
          <ac:graphicFrameMkLst>
            <pc:docMk/>
            <pc:sldMk cId="3555877766" sldId="286"/>
            <ac:graphicFrameMk id="4" creationId="{C60AC3A4-3AB9-9913-380A-2A04F3B4312B}"/>
          </ac:graphicFrameMkLst>
        </pc:graphicFrameChg>
        <pc:picChg chg="add mod">
          <ac:chgData name="jacky417@connect.hku.hk" userId="37721999-ea6e-47fc-aac9-89393f455d8e" providerId="ADAL" clId="{9D3AB321-B01B-416F-B63A-84063D9D66B7}" dt="2024-01-10T15:31:56.851" v="293" actId="1076"/>
          <ac:picMkLst>
            <pc:docMk/>
            <pc:sldMk cId="3555877766" sldId="286"/>
            <ac:picMk id="9" creationId="{152EFB07-ED2B-DD20-1C38-A5A31E3A857C}"/>
          </ac:picMkLst>
        </pc:picChg>
        <pc:picChg chg="del">
          <ac:chgData name="jacky417@connect.hku.hk" userId="37721999-ea6e-47fc-aac9-89393f455d8e" providerId="ADAL" clId="{9D3AB321-B01B-416F-B63A-84063D9D66B7}" dt="2024-01-10T15:25:10.359" v="74" actId="478"/>
          <ac:picMkLst>
            <pc:docMk/>
            <pc:sldMk cId="3555877766" sldId="286"/>
            <ac:picMk id="179" creationId="{00000000-0000-0000-0000-000000000000}"/>
          </ac:picMkLst>
        </pc:picChg>
      </pc:sldChg>
      <pc:sldChg chg="addSp modSp new del">
        <pc:chgData name="jacky417@connect.hku.hk" userId="37721999-ea6e-47fc-aac9-89393f455d8e" providerId="ADAL" clId="{9D3AB321-B01B-416F-B63A-84063D9D66B7}" dt="2024-01-11T05:35:38.898" v="7062" actId="47"/>
        <pc:sldMkLst>
          <pc:docMk/>
          <pc:sldMk cId="2709863136" sldId="287"/>
        </pc:sldMkLst>
        <pc:picChg chg="add mod">
          <ac:chgData name="jacky417@connect.hku.hk" userId="37721999-ea6e-47fc-aac9-89393f455d8e" providerId="ADAL" clId="{9D3AB321-B01B-416F-B63A-84063D9D66B7}" dt="2024-01-10T15:40:28.456" v="503"/>
          <ac:picMkLst>
            <pc:docMk/>
            <pc:sldMk cId="2709863136" sldId="287"/>
            <ac:picMk id="4" creationId="{5B195F05-88A8-E9D9-45A9-6753173A5D26}"/>
          </ac:picMkLst>
        </pc:picChg>
        <pc:picChg chg="add mod">
          <ac:chgData name="jacky417@connect.hku.hk" userId="37721999-ea6e-47fc-aac9-89393f455d8e" providerId="ADAL" clId="{9D3AB321-B01B-416F-B63A-84063D9D66B7}" dt="2024-01-10T15:40:28.456" v="503"/>
          <ac:picMkLst>
            <pc:docMk/>
            <pc:sldMk cId="2709863136" sldId="287"/>
            <ac:picMk id="5" creationId="{EAFD2343-C08E-02D7-8C6E-DC92A6916E7C}"/>
          </ac:picMkLst>
        </pc:picChg>
        <pc:picChg chg="add mod">
          <ac:chgData name="jacky417@connect.hku.hk" userId="37721999-ea6e-47fc-aac9-89393f455d8e" providerId="ADAL" clId="{9D3AB321-B01B-416F-B63A-84063D9D66B7}" dt="2024-01-10T15:40:28.456" v="503"/>
          <ac:picMkLst>
            <pc:docMk/>
            <pc:sldMk cId="2709863136" sldId="287"/>
            <ac:picMk id="6" creationId="{C9E6103A-81EE-6F5D-68AB-5183FD66C16B}"/>
          </ac:picMkLst>
        </pc:picChg>
      </pc:sldChg>
      <pc:sldChg chg="addSp delSp modSp add del mod delAnim">
        <pc:chgData name="jacky417@connect.hku.hk" userId="37721999-ea6e-47fc-aac9-89393f455d8e" providerId="ADAL" clId="{9D3AB321-B01B-416F-B63A-84063D9D66B7}" dt="2024-01-10T15:41:10.136" v="519" actId="47"/>
        <pc:sldMkLst>
          <pc:docMk/>
          <pc:sldMk cId="370447537" sldId="288"/>
        </pc:sldMkLst>
        <pc:spChg chg="add del">
          <ac:chgData name="jacky417@connect.hku.hk" userId="37721999-ea6e-47fc-aac9-89393f455d8e" providerId="ADAL" clId="{9D3AB321-B01B-416F-B63A-84063D9D66B7}" dt="2024-01-10T15:40:58.845" v="515" actId="478"/>
          <ac:spMkLst>
            <pc:docMk/>
            <pc:sldMk cId="370447537" sldId="288"/>
            <ac:spMk id="2" creationId="{EFAA0024-7B05-7004-C324-9EABD67FA287}"/>
          </ac:spMkLst>
        </pc:spChg>
        <pc:spChg chg="del">
          <ac:chgData name="jacky417@connect.hku.hk" userId="37721999-ea6e-47fc-aac9-89393f455d8e" providerId="ADAL" clId="{9D3AB321-B01B-416F-B63A-84063D9D66B7}" dt="2024-01-10T15:40:51.796" v="510" actId="478"/>
          <ac:spMkLst>
            <pc:docMk/>
            <pc:sldMk cId="370447537" sldId="288"/>
            <ac:spMk id="3" creationId="{742FA148-5E03-E5DF-9E2D-FC3115E2D04B}"/>
          </ac:spMkLst>
        </pc:spChg>
        <pc:spChg chg="del mod">
          <ac:chgData name="jacky417@connect.hku.hk" userId="37721999-ea6e-47fc-aac9-89393f455d8e" providerId="ADAL" clId="{9D3AB321-B01B-416F-B63A-84063D9D66B7}" dt="2024-01-10T15:40:53.129" v="511" actId="478"/>
          <ac:spMkLst>
            <pc:docMk/>
            <pc:sldMk cId="370447537" sldId="288"/>
            <ac:spMk id="4" creationId="{1ACD87AD-1CE7-7906-2399-6EB33CC8C23E}"/>
          </ac:spMkLst>
        </pc:spChg>
        <pc:spChg chg="del">
          <ac:chgData name="jacky417@connect.hku.hk" userId="37721999-ea6e-47fc-aac9-89393f455d8e" providerId="ADAL" clId="{9D3AB321-B01B-416F-B63A-84063D9D66B7}" dt="2024-01-10T15:40:54.265" v="512" actId="478"/>
          <ac:spMkLst>
            <pc:docMk/>
            <pc:sldMk cId="370447537" sldId="288"/>
            <ac:spMk id="5" creationId="{8F574A37-46D4-216A-95B4-DE7AD261D553}"/>
          </ac:spMkLst>
        </pc:spChg>
        <pc:spChg chg="del">
          <ac:chgData name="jacky417@connect.hku.hk" userId="37721999-ea6e-47fc-aac9-89393f455d8e" providerId="ADAL" clId="{9D3AB321-B01B-416F-B63A-84063D9D66B7}" dt="2024-01-10T15:40:55.436" v="513" actId="478"/>
          <ac:spMkLst>
            <pc:docMk/>
            <pc:sldMk cId="370447537" sldId="288"/>
            <ac:spMk id="6" creationId="{A83F682C-9B66-C3DA-F323-ABE199C76AAC}"/>
          </ac:spMkLst>
        </pc:spChg>
        <pc:spChg chg="add mod">
          <ac:chgData name="jacky417@connect.hku.hk" userId="37721999-ea6e-47fc-aac9-89393f455d8e" providerId="ADAL" clId="{9D3AB321-B01B-416F-B63A-84063D9D66B7}" dt="2024-01-10T15:40:45.163" v="506" actId="478"/>
          <ac:spMkLst>
            <pc:docMk/>
            <pc:sldMk cId="370447537" sldId="288"/>
            <ac:spMk id="9" creationId="{2EECEB95-701C-A8F3-6109-3A30DE8D23C9}"/>
          </ac:spMkLst>
        </pc:spChg>
        <pc:spChg chg="add mod">
          <ac:chgData name="jacky417@connect.hku.hk" userId="37721999-ea6e-47fc-aac9-89393f455d8e" providerId="ADAL" clId="{9D3AB321-B01B-416F-B63A-84063D9D66B7}" dt="2024-01-10T15:40:48.467" v="508" actId="478"/>
          <ac:spMkLst>
            <pc:docMk/>
            <pc:sldMk cId="370447537" sldId="288"/>
            <ac:spMk id="11" creationId="{3AA43D68-EA39-E3F6-762C-A6DBDDF26F6A}"/>
          </ac:spMkLst>
        </pc:spChg>
        <pc:spChg chg="del">
          <ac:chgData name="jacky417@connect.hku.hk" userId="37721999-ea6e-47fc-aac9-89393f455d8e" providerId="ADAL" clId="{9D3AB321-B01B-416F-B63A-84063D9D66B7}" dt="2024-01-10T15:40:45.163" v="506" actId="478"/>
          <ac:spMkLst>
            <pc:docMk/>
            <pc:sldMk cId="370447537" sldId="288"/>
            <ac:spMk id="347" creationId="{00000000-0000-0000-0000-000000000000}"/>
          </ac:spMkLst>
        </pc:spChg>
        <pc:spChg chg="del">
          <ac:chgData name="jacky417@connect.hku.hk" userId="37721999-ea6e-47fc-aac9-89393f455d8e" providerId="ADAL" clId="{9D3AB321-B01B-416F-B63A-84063D9D66B7}" dt="2024-01-10T15:40:48.467" v="508" actId="478"/>
          <ac:spMkLst>
            <pc:docMk/>
            <pc:sldMk cId="370447537" sldId="288"/>
            <ac:spMk id="348" creationId="{00000000-0000-0000-0000-000000000000}"/>
          </ac:spMkLst>
        </pc:spChg>
        <pc:grpChg chg="del">
          <ac:chgData name="jacky417@connect.hku.hk" userId="37721999-ea6e-47fc-aac9-89393f455d8e" providerId="ADAL" clId="{9D3AB321-B01B-416F-B63A-84063D9D66B7}" dt="2024-01-10T15:40:43.808" v="505" actId="478"/>
          <ac:grpSpMkLst>
            <pc:docMk/>
            <pc:sldMk cId="370447537" sldId="288"/>
            <ac:grpSpMk id="350" creationId="{00000000-0000-0000-0000-000000000000}"/>
          </ac:grpSpMkLst>
        </pc:grpChg>
        <pc:picChg chg="del">
          <ac:chgData name="jacky417@connect.hku.hk" userId="37721999-ea6e-47fc-aac9-89393f455d8e" providerId="ADAL" clId="{9D3AB321-B01B-416F-B63A-84063D9D66B7}" dt="2024-01-10T15:40:45.703" v="507" actId="478"/>
          <ac:picMkLst>
            <pc:docMk/>
            <pc:sldMk cId="370447537" sldId="288"/>
            <ac:picMk id="349" creationId="{00000000-0000-0000-0000-000000000000}"/>
          </ac:picMkLst>
        </pc:picChg>
      </pc:sldChg>
      <pc:sldChg chg="addSp delSp modSp add mod">
        <pc:chgData name="jacky417@connect.hku.hk" userId="37721999-ea6e-47fc-aac9-89393f455d8e" providerId="ADAL" clId="{9D3AB321-B01B-416F-B63A-84063D9D66B7}" dt="2024-01-10T15:43:12.813" v="590" actId="1076"/>
        <pc:sldMkLst>
          <pc:docMk/>
          <pc:sldMk cId="3710662917" sldId="289"/>
        </pc:sldMkLst>
        <pc:spChg chg="mod">
          <ac:chgData name="jacky417@connect.hku.hk" userId="37721999-ea6e-47fc-aac9-89393f455d8e" providerId="ADAL" clId="{9D3AB321-B01B-416F-B63A-84063D9D66B7}" dt="2024-01-10T15:42:40.219" v="537" actId="1076"/>
          <ac:spMkLst>
            <pc:docMk/>
            <pc:sldMk cId="3710662917" sldId="289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9D3AB321-B01B-416F-B63A-84063D9D66B7}" dt="2024-01-10T15:43:12.813" v="590" actId="1076"/>
          <ac:spMkLst>
            <pc:docMk/>
            <pc:sldMk cId="3710662917" sldId="289"/>
            <ac:spMk id="7" creationId="{2B2753DB-A1B2-EF1C-8F0C-7507419ADCA0}"/>
          </ac:spMkLst>
        </pc:spChg>
        <pc:spChg chg="del">
          <ac:chgData name="jacky417@connect.hku.hk" userId="37721999-ea6e-47fc-aac9-89393f455d8e" providerId="ADAL" clId="{9D3AB321-B01B-416F-B63A-84063D9D66B7}" dt="2024-01-10T15:41:05.187" v="517" actId="478"/>
          <ac:spMkLst>
            <pc:docMk/>
            <pc:sldMk cId="3710662917" sldId="289"/>
            <ac:spMk id="10" creationId="{C42BFAB6-B05E-3020-12F0-E7A54ABA669B}"/>
          </ac:spMkLst>
        </pc:spChg>
        <pc:picChg chg="add mod">
          <ac:chgData name="jacky417@connect.hku.hk" userId="37721999-ea6e-47fc-aac9-89393f455d8e" providerId="ADAL" clId="{9D3AB321-B01B-416F-B63A-84063D9D66B7}" dt="2024-01-10T15:41:51.368" v="530" actId="1076"/>
          <ac:picMkLst>
            <pc:docMk/>
            <pc:sldMk cId="3710662917" sldId="289"/>
            <ac:picMk id="3" creationId="{C3011CB8-B142-6601-9A42-3D35B0D52D4E}"/>
          </ac:picMkLst>
        </pc:picChg>
        <pc:picChg chg="add mod">
          <ac:chgData name="jacky417@connect.hku.hk" userId="37721999-ea6e-47fc-aac9-89393f455d8e" providerId="ADAL" clId="{9D3AB321-B01B-416F-B63A-84063D9D66B7}" dt="2024-01-10T15:41:51.368" v="530" actId="1076"/>
          <ac:picMkLst>
            <pc:docMk/>
            <pc:sldMk cId="3710662917" sldId="289"/>
            <ac:picMk id="5" creationId="{0612A6D8-D4CF-5874-8B59-D339A642A868}"/>
          </ac:picMkLst>
        </pc:picChg>
        <pc:picChg chg="add mod">
          <ac:chgData name="jacky417@connect.hku.hk" userId="37721999-ea6e-47fc-aac9-89393f455d8e" providerId="ADAL" clId="{9D3AB321-B01B-416F-B63A-84063D9D66B7}" dt="2024-01-10T15:41:51.368" v="530" actId="1076"/>
          <ac:picMkLst>
            <pc:docMk/>
            <pc:sldMk cId="3710662917" sldId="289"/>
            <ac:picMk id="6" creationId="{7408B175-0EBF-640F-B52D-8B400E12F10A}"/>
          </ac:picMkLst>
        </pc:picChg>
        <pc:picChg chg="del">
          <ac:chgData name="jacky417@connect.hku.hk" userId="37721999-ea6e-47fc-aac9-89393f455d8e" providerId="ADAL" clId="{9D3AB321-B01B-416F-B63A-84063D9D66B7}" dt="2024-01-10T15:41:06.553" v="518" actId="478"/>
          <ac:picMkLst>
            <pc:docMk/>
            <pc:sldMk cId="3710662917" sldId="289"/>
            <ac:picMk id="9" creationId="{152EFB07-ED2B-DD20-1C38-A5A31E3A857C}"/>
          </ac:picMkLst>
        </pc:picChg>
      </pc:sldChg>
      <pc:sldChg chg="addSp delSp modSp add mod modAnim">
        <pc:chgData name="jacky417@connect.hku.hk" userId="37721999-ea6e-47fc-aac9-89393f455d8e" providerId="ADAL" clId="{9D3AB321-B01B-416F-B63A-84063D9D66B7}" dt="2024-01-10T15:52:51.410" v="839" actId="1076"/>
        <pc:sldMkLst>
          <pc:docMk/>
          <pc:sldMk cId="1518585234" sldId="290"/>
        </pc:sldMkLst>
        <pc:spChg chg="mod">
          <ac:chgData name="jacky417@connect.hku.hk" userId="37721999-ea6e-47fc-aac9-89393f455d8e" providerId="ADAL" clId="{9D3AB321-B01B-416F-B63A-84063D9D66B7}" dt="2024-01-10T15:52:48.636" v="838" actId="1076"/>
          <ac:spMkLst>
            <pc:docMk/>
            <pc:sldMk cId="1518585234" sldId="290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9D3AB321-B01B-416F-B63A-84063D9D66B7}" dt="2024-01-10T15:44:26.397" v="591"/>
          <ac:spMkLst>
            <pc:docMk/>
            <pc:sldMk cId="1518585234" sldId="290"/>
            <ac:spMk id="3" creationId="{A1DDFECF-529F-BF0D-A11E-6E10C24C7859}"/>
          </ac:spMkLst>
        </pc:spChg>
        <pc:spChg chg="add del mod">
          <ac:chgData name="jacky417@connect.hku.hk" userId="37721999-ea6e-47fc-aac9-89393f455d8e" providerId="ADAL" clId="{9D3AB321-B01B-416F-B63A-84063D9D66B7}" dt="2024-01-10T15:44:39.861" v="593" actId="478"/>
          <ac:spMkLst>
            <pc:docMk/>
            <pc:sldMk cId="1518585234" sldId="290"/>
            <ac:spMk id="9" creationId="{74C7DA4A-6492-4CC5-8261-48D4C90A252E}"/>
          </ac:spMkLst>
        </pc:spChg>
        <pc:spChg chg="add mod">
          <ac:chgData name="jacky417@connect.hku.hk" userId="37721999-ea6e-47fc-aac9-89393f455d8e" providerId="ADAL" clId="{9D3AB321-B01B-416F-B63A-84063D9D66B7}" dt="2024-01-10T15:52:51.410" v="839" actId="1076"/>
          <ac:spMkLst>
            <pc:docMk/>
            <pc:sldMk cId="1518585234" sldId="290"/>
            <ac:spMk id="14" creationId="{4F928BF6-F6AC-A883-9889-00412BACE704}"/>
          </ac:spMkLst>
        </pc:spChg>
        <pc:spChg chg="add mod">
          <ac:chgData name="jacky417@connect.hku.hk" userId="37721999-ea6e-47fc-aac9-89393f455d8e" providerId="ADAL" clId="{9D3AB321-B01B-416F-B63A-84063D9D66B7}" dt="2024-01-10T15:51:25.508" v="818"/>
          <ac:spMkLst>
            <pc:docMk/>
            <pc:sldMk cId="1518585234" sldId="290"/>
            <ac:spMk id="17" creationId="{97B296D9-2E13-9D79-564C-E8456F9B4CF8}"/>
          </ac:spMkLst>
        </pc:spChg>
        <pc:spChg chg="add mod">
          <ac:chgData name="jacky417@connect.hku.hk" userId="37721999-ea6e-47fc-aac9-89393f455d8e" providerId="ADAL" clId="{9D3AB321-B01B-416F-B63A-84063D9D66B7}" dt="2024-01-10T15:51:25.508" v="818"/>
          <ac:spMkLst>
            <pc:docMk/>
            <pc:sldMk cId="1518585234" sldId="290"/>
            <ac:spMk id="18" creationId="{551936E9-8373-6A40-63C5-13FC7395D963}"/>
          </ac:spMkLst>
        </pc:spChg>
        <pc:spChg chg="add mod">
          <ac:chgData name="jacky417@connect.hku.hk" userId="37721999-ea6e-47fc-aac9-89393f455d8e" providerId="ADAL" clId="{9D3AB321-B01B-416F-B63A-84063D9D66B7}" dt="2024-01-10T15:51:25.508" v="818"/>
          <ac:spMkLst>
            <pc:docMk/>
            <pc:sldMk cId="1518585234" sldId="290"/>
            <ac:spMk id="19" creationId="{C5FE7BB5-D0C8-B76E-892F-2E39A72517B5}"/>
          </ac:spMkLst>
        </pc:spChg>
        <pc:spChg chg="add mod">
          <ac:chgData name="jacky417@connect.hku.hk" userId="37721999-ea6e-47fc-aac9-89393f455d8e" providerId="ADAL" clId="{9D3AB321-B01B-416F-B63A-84063D9D66B7}" dt="2024-01-10T15:51:25.508" v="818"/>
          <ac:spMkLst>
            <pc:docMk/>
            <pc:sldMk cId="1518585234" sldId="290"/>
            <ac:spMk id="20" creationId="{D4C108A1-6FC1-DDB1-B556-8F41BC327446}"/>
          </ac:spMkLst>
        </pc:spChg>
        <pc:spChg chg="add mod">
          <ac:chgData name="jacky417@connect.hku.hk" userId="37721999-ea6e-47fc-aac9-89393f455d8e" providerId="ADAL" clId="{9D3AB321-B01B-416F-B63A-84063D9D66B7}" dt="2024-01-10T15:51:25.508" v="818"/>
          <ac:spMkLst>
            <pc:docMk/>
            <pc:sldMk cId="1518585234" sldId="290"/>
            <ac:spMk id="21" creationId="{5F6C4F8A-4003-E371-D505-FFC0EDE03B73}"/>
          </ac:spMkLst>
        </pc:spChg>
        <pc:spChg chg="add mod">
          <ac:chgData name="jacky417@connect.hku.hk" userId="37721999-ea6e-47fc-aac9-89393f455d8e" providerId="ADAL" clId="{9D3AB321-B01B-416F-B63A-84063D9D66B7}" dt="2024-01-10T15:51:25.508" v="818"/>
          <ac:spMkLst>
            <pc:docMk/>
            <pc:sldMk cId="1518585234" sldId="290"/>
            <ac:spMk id="22" creationId="{68C87DB2-64BD-D81C-32FE-6B726677A7C0}"/>
          </ac:spMkLst>
        </pc:spChg>
        <pc:spChg chg="add mod">
          <ac:chgData name="jacky417@connect.hku.hk" userId="37721999-ea6e-47fc-aac9-89393f455d8e" providerId="ADAL" clId="{9D3AB321-B01B-416F-B63A-84063D9D66B7}" dt="2024-01-10T15:51:25.508" v="818"/>
          <ac:spMkLst>
            <pc:docMk/>
            <pc:sldMk cId="1518585234" sldId="290"/>
            <ac:spMk id="23" creationId="{94F73059-6F0E-A570-A923-21A0FA1D68B3}"/>
          </ac:spMkLst>
        </pc:spChg>
        <pc:spChg chg="add mod">
          <ac:chgData name="jacky417@connect.hku.hk" userId="37721999-ea6e-47fc-aac9-89393f455d8e" providerId="ADAL" clId="{9D3AB321-B01B-416F-B63A-84063D9D66B7}" dt="2024-01-10T15:51:25.508" v="818"/>
          <ac:spMkLst>
            <pc:docMk/>
            <pc:sldMk cId="1518585234" sldId="290"/>
            <ac:spMk id="24" creationId="{06D78DCB-3F32-A23D-853A-F1EFBF3E4E8B}"/>
          </ac:spMkLst>
        </pc:spChg>
        <pc:spChg chg="add mod">
          <ac:chgData name="jacky417@connect.hku.hk" userId="37721999-ea6e-47fc-aac9-89393f455d8e" providerId="ADAL" clId="{9D3AB321-B01B-416F-B63A-84063D9D66B7}" dt="2024-01-10T15:51:25.508" v="818"/>
          <ac:spMkLst>
            <pc:docMk/>
            <pc:sldMk cId="1518585234" sldId="290"/>
            <ac:spMk id="25" creationId="{0DD9030D-55E2-3C12-FF71-C774749FD5E4}"/>
          </ac:spMkLst>
        </pc:spChg>
        <pc:spChg chg="add mod">
          <ac:chgData name="jacky417@connect.hku.hk" userId="37721999-ea6e-47fc-aac9-89393f455d8e" providerId="ADAL" clId="{9D3AB321-B01B-416F-B63A-84063D9D66B7}" dt="2024-01-10T15:51:25.508" v="818"/>
          <ac:spMkLst>
            <pc:docMk/>
            <pc:sldMk cId="1518585234" sldId="290"/>
            <ac:spMk id="26" creationId="{27DE8285-9D80-5050-F802-CE740EC528CD}"/>
          </ac:spMkLst>
        </pc:spChg>
        <pc:picChg chg="add mod">
          <ac:chgData name="jacky417@connect.hku.hk" userId="37721999-ea6e-47fc-aac9-89393f455d8e" providerId="ADAL" clId="{9D3AB321-B01B-416F-B63A-84063D9D66B7}" dt="2024-01-10T15:44:26.397" v="591"/>
          <ac:picMkLst>
            <pc:docMk/>
            <pc:sldMk cId="1518585234" sldId="290"/>
            <ac:picMk id="5" creationId="{E36DD09C-4DA5-E71D-54C3-CF27336AD357}"/>
          </ac:picMkLst>
        </pc:picChg>
        <pc:picChg chg="add mod">
          <ac:chgData name="jacky417@connect.hku.hk" userId="37721999-ea6e-47fc-aac9-89393f455d8e" providerId="ADAL" clId="{9D3AB321-B01B-416F-B63A-84063D9D66B7}" dt="2024-01-10T15:44:26.397" v="591"/>
          <ac:picMkLst>
            <pc:docMk/>
            <pc:sldMk cId="1518585234" sldId="290"/>
            <ac:picMk id="6" creationId="{C8923FF1-FA7E-6D93-9C8B-82AC60AC1131}"/>
          </ac:picMkLst>
        </pc:picChg>
        <pc:picChg chg="add mod">
          <ac:chgData name="jacky417@connect.hku.hk" userId="37721999-ea6e-47fc-aac9-89393f455d8e" providerId="ADAL" clId="{9D3AB321-B01B-416F-B63A-84063D9D66B7}" dt="2024-01-10T15:44:26.397" v="591"/>
          <ac:picMkLst>
            <pc:docMk/>
            <pc:sldMk cId="1518585234" sldId="290"/>
            <ac:picMk id="7" creationId="{A4734755-87D3-FCE2-397D-382162708EE5}"/>
          </ac:picMkLst>
        </pc:picChg>
        <pc:picChg chg="add mod">
          <ac:chgData name="jacky417@connect.hku.hk" userId="37721999-ea6e-47fc-aac9-89393f455d8e" providerId="ADAL" clId="{9D3AB321-B01B-416F-B63A-84063D9D66B7}" dt="2024-01-10T15:44:26.397" v="591"/>
          <ac:picMkLst>
            <pc:docMk/>
            <pc:sldMk cId="1518585234" sldId="290"/>
            <ac:picMk id="8" creationId="{83A1A750-7658-54C2-AF40-E67BB2C8A51E}"/>
          </ac:picMkLst>
        </pc:picChg>
        <pc:picChg chg="add mod">
          <ac:chgData name="jacky417@connect.hku.hk" userId="37721999-ea6e-47fc-aac9-89393f455d8e" providerId="ADAL" clId="{9D3AB321-B01B-416F-B63A-84063D9D66B7}" dt="2024-01-10T15:44:36.562" v="592"/>
          <ac:picMkLst>
            <pc:docMk/>
            <pc:sldMk cId="1518585234" sldId="290"/>
            <ac:picMk id="10" creationId="{4F182C78-2EE5-0562-8B70-AA423F05920A}"/>
          </ac:picMkLst>
        </pc:picChg>
        <pc:picChg chg="add mod">
          <ac:chgData name="jacky417@connect.hku.hk" userId="37721999-ea6e-47fc-aac9-89393f455d8e" providerId="ADAL" clId="{9D3AB321-B01B-416F-B63A-84063D9D66B7}" dt="2024-01-10T15:44:36.562" v="592"/>
          <ac:picMkLst>
            <pc:docMk/>
            <pc:sldMk cId="1518585234" sldId="290"/>
            <ac:picMk id="11" creationId="{C83B015C-B5A0-ED3A-E150-151AE1537C06}"/>
          </ac:picMkLst>
        </pc:picChg>
        <pc:picChg chg="add mod">
          <ac:chgData name="jacky417@connect.hku.hk" userId="37721999-ea6e-47fc-aac9-89393f455d8e" providerId="ADAL" clId="{9D3AB321-B01B-416F-B63A-84063D9D66B7}" dt="2024-01-10T15:44:46.758" v="594" actId="1076"/>
          <ac:picMkLst>
            <pc:docMk/>
            <pc:sldMk cId="1518585234" sldId="290"/>
            <ac:picMk id="12" creationId="{C133E7A3-B9CA-47B8-DFEE-4ACB8F2B6443}"/>
          </ac:picMkLst>
        </pc:picChg>
        <pc:picChg chg="add mod">
          <ac:chgData name="jacky417@connect.hku.hk" userId="37721999-ea6e-47fc-aac9-89393f455d8e" providerId="ADAL" clId="{9D3AB321-B01B-416F-B63A-84063D9D66B7}" dt="2024-01-10T15:44:36.562" v="592"/>
          <ac:picMkLst>
            <pc:docMk/>
            <pc:sldMk cId="1518585234" sldId="290"/>
            <ac:picMk id="13" creationId="{A974EFA0-CC5A-EBF8-2559-5D4D4920CBBB}"/>
          </ac:picMkLst>
        </pc:picChg>
        <pc:picChg chg="add mod">
          <ac:chgData name="jacky417@connect.hku.hk" userId="37721999-ea6e-47fc-aac9-89393f455d8e" providerId="ADAL" clId="{9D3AB321-B01B-416F-B63A-84063D9D66B7}" dt="2024-01-10T15:51:48.475" v="827" actId="1076"/>
          <ac:picMkLst>
            <pc:docMk/>
            <pc:sldMk cId="1518585234" sldId="290"/>
            <ac:picMk id="15" creationId="{8C35F34C-9996-028B-FBA0-936EC9932385}"/>
          </ac:picMkLst>
        </pc:picChg>
        <pc:picChg chg="add del mod">
          <ac:chgData name="jacky417@connect.hku.hk" userId="37721999-ea6e-47fc-aac9-89393f455d8e" providerId="ADAL" clId="{9D3AB321-B01B-416F-B63A-84063D9D66B7}" dt="2024-01-10T15:51:40.006" v="825" actId="478"/>
          <ac:picMkLst>
            <pc:docMk/>
            <pc:sldMk cId="1518585234" sldId="290"/>
            <ac:picMk id="16" creationId="{C8A3A8BD-8A68-CD84-B9E6-345DB7C8C912}"/>
          </ac:picMkLst>
        </pc:picChg>
        <pc:picChg chg="add mod">
          <ac:chgData name="jacky417@connect.hku.hk" userId="37721999-ea6e-47fc-aac9-89393f455d8e" providerId="ADAL" clId="{9D3AB321-B01B-416F-B63A-84063D9D66B7}" dt="2024-01-10T15:52:41.042" v="836" actId="1076"/>
          <ac:picMkLst>
            <pc:docMk/>
            <pc:sldMk cId="1518585234" sldId="290"/>
            <ac:picMk id="27" creationId="{9F0FAB0D-C05E-CB5F-4872-A877A86A1E13}"/>
          </ac:picMkLst>
        </pc:picChg>
      </pc:sldChg>
      <pc:sldChg chg="addSp modSp add mod modAnim">
        <pc:chgData name="jacky417@connect.hku.hk" userId="37721999-ea6e-47fc-aac9-89393f455d8e" providerId="ADAL" clId="{9D3AB321-B01B-416F-B63A-84063D9D66B7}" dt="2024-01-10T16:11:46.200" v="1135"/>
        <pc:sldMkLst>
          <pc:docMk/>
          <pc:sldMk cId="2569766184" sldId="291"/>
        </pc:sldMkLst>
        <pc:spChg chg="mod">
          <ac:chgData name="jacky417@connect.hku.hk" userId="37721999-ea6e-47fc-aac9-89393f455d8e" providerId="ADAL" clId="{9D3AB321-B01B-416F-B63A-84063D9D66B7}" dt="2024-01-10T15:55:58.221" v="844" actId="2711"/>
          <ac:spMkLst>
            <pc:docMk/>
            <pc:sldMk cId="2569766184" sldId="291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9D3AB321-B01B-416F-B63A-84063D9D66B7}" dt="2024-01-10T15:56:42.887" v="854" actId="14100"/>
          <ac:spMkLst>
            <pc:docMk/>
            <pc:sldMk cId="2569766184" sldId="291"/>
            <ac:spMk id="3" creationId="{C0155C7E-BE43-7209-D361-CC6BBF027D13}"/>
          </ac:spMkLst>
        </pc:spChg>
        <pc:spChg chg="add mod">
          <ac:chgData name="jacky417@connect.hku.hk" userId="37721999-ea6e-47fc-aac9-89393f455d8e" providerId="ADAL" clId="{9D3AB321-B01B-416F-B63A-84063D9D66B7}" dt="2024-01-10T15:56:42.887" v="854" actId="14100"/>
          <ac:spMkLst>
            <pc:docMk/>
            <pc:sldMk cId="2569766184" sldId="291"/>
            <ac:spMk id="5" creationId="{B902F33E-21DB-F4C5-B4AB-38CBB718108E}"/>
          </ac:spMkLst>
        </pc:spChg>
        <pc:spChg chg="add mod">
          <ac:chgData name="jacky417@connect.hku.hk" userId="37721999-ea6e-47fc-aac9-89393f455d8e" providerId="ADAL" clId="{9D3AB321-B01B-416F-B63A-84063D9D66B7}" dt="2024-01-10T15:56:42.887" v="854" actId="14100"/>
          <ac:spMkLst>
            <pc:docMk/>
            <pc:sldMk cId="2569766184" sldId="291"/>
            <ac:spMk id="6" creationId="{D76A6EB6-7FB3-D1B1-BC72-166AB6A7256D}"/>
          </ac:spMkLst>
        </pc:spChg>
        <pc:spChg chg="add mod">
          <ac:chgData name="jacky417@connect.hku.hk" userId="37721999-ea6e-47fc-aac9-89393f455d8e" providerId="ADAL" clId="{9D3AB321-B01B-416F-B63A-84063D9D66B7}" dt="2024-01-10T15:56:42.887" v="854" actId="14100"/>
          <ac:spMkLst>
            <pc:docMk/>
            <pc:sldMk cId="2569766184" sldId="291"/>
            <ac:spMk id="7" creationId="{7A78692B-FFCC-6EEC-B77F-66EBE4C21DFF}"/>
          </ac:spMkLst>
        </pc:spChg>
        <pc:spChg chg="add mod">
          <ac:chgData name="jacky417@connect.hku.hk" userId="37721999-ea6e-47fc-aac9-89393f455d8e" providerId="ADAL" clId="{9D3AB321-B01B-416F-B63A-84063D9D66B7}" dt="2024-01-10T15:56:42.887" v="854" actId="14100"/>
          <ac:spMkLst>
            <pc:docMk/>
            <pc:sldMk cId="2569766184" sldId="291"/>
            <ac:spMk id="8" creationId="{AF68A5FF-2605-0B68-835F-0297286F816A}"/>
          </ac:spMkLst>
        </pc:spChg>
        <pc:spChg chg="add mod">
          <ac:chgData name="jacky417@connect.hku.hk" userId="37721999-ea6e-47fc-aac9-89393f455d8e" providerId="ADAL" clId="{9D3AB321-B01B-416F-B63A-84063D9D66B7}" dt="2024-01-10T15:56:59.339" v="857" actId="1076"/>
          <ac:spMkLst>
            <pc:docMk/>
            <pc:sldMk cId="2569766184" sldId="291"/>
            <ac:spMk id="9" creationId="{E186BEB2-5B73-A56A-3C53-11808A5306CA}"/>
          </ac:spMkLst>
        </pc:spChg>
        <pc:spChg chg="add mod">
          <ac:chgData name="jacky417@connect.hku.hk" userId="37721999-ea6e-47fc-aac9-89393f455d8e" providerId="ADAL" clId="{9D3AB321-B01B-416F-B63A-84063D9D66B7}" dt="2024-01-10T15:56:59.339" v="857" actId="1076"/>
          <ac:spMkLst>
            <pc:docMk/>
            <pc:sldMk cId="2569766184" sldId="291"/>
            <ac:spMk id="10" creationId="{8091FC5E-2B4F-B716-60CA-21BA2BFCABFD}"/>
          </ac:spMkLst>
        </pc:spChg>
        <pc:spChg chg="add mod">
          <ac:chgData name="jacky417@connect.hku.hk" userId="37721999-ea6e-47fc-aac9-89393f455d8e" providerId="ADAL" clId="{9D3AB321-B01B-416F-B63A-84063D9D66B7}" dt="2024-01-10T15:56:59.339" v="857" actId="1076"/>
          <ac:spMkLst>
            <pc:docMk/>
            <pc:sldMk cId="2569766184" sldId="291"/>
            <ac:spMk id="11" creationId="{74A55029-D1A6-7B01-EBAD-518F8E25C99C}"/>
          </ac:spMkLst>
        </pc:spChg>
        <pc:spChg chg="add mod">
          <ac:chgData name="jacky417@connect.hku.hk" userId="37721999-ea6e-47fc-aac9-89393f455d8e" providerId="ADAL" clId="{9D3AB321-B01B-416F-B63A-84063D9D66B7}" dt="2024-01-10T15:56:59.339" v="857" actId="1076"/>
          <ac:spMkLst>
            <pc:docMk/>
            <pc:sldMk cId="2569766184" sldId="291"/>
            <ac:spMk id="12" creationId="{8B10169B-D67D-6556-A200-B4EC5900E46B}"/>
          </ac:spMkLst>
        </pc:spChg>
        <pc:spChg chg="add mod">
          <ac:chgData name="jacky417@connect.hku.hk" userId="37721999-ea6e-47fc-aac9-89393f455d8e" providerId="ADAL" clId="{9D3AB321-B01B-416F-B63A-84063D9D66B7}" dt="2024-01-10T15:56:59.339" v="857" actId="1076"/>
          <ac:spMkLst>
            <pc:docMk/>
            <pc:sldMk cId="2569766184" sldId="291"/>
            <ac:spMk id="13" creationId="{017C95E5-7040-F6D7-E6EC-7F2D0D9F63CA}"/>
          </ac:spMkLst>
        </pc:spChg>
        <pc:spChg chg="add mod">
          <ac:chgData name="jacky417@connect.hku.hk" userId="37721999-ea6e-47fc-aac9-89393f455d8e" providerId="ADAL" clId="{9D3AB321-B01B-416F-B63A-84063D9D66B7}" dt="2024-01-10T15:56:59.339" v="857" actId="1076"/>
          <ac:spMkLst>
            <pc:docMk/>
            <pc:sldMk cId="2569766184" sldId="291"/>
            <ac:spMk id="14" creationId="{BE61419C-51E0-7E8B-F27C-8C29889F7640}"/>
          </ac:spMkLst>
        </pc:spChg>
        <pc:spChg chg="add mod">
          <ac:chgData name="jacky417@connect.hku.hk" userId="37721999-ea6e-47fc-aac9-89393f455d8e" providerId="ADAL" clId="{9D3AB321-B01B-416F-B63A-84063D9D66B7}" dt="2024-01-10T15:56:59.339" v="857" actId="1076"/>
          <ac:spMkLst>
            <pc:docMk/>
            <pc:sldMk cId="2569766184" sldId="291"/>
            <ac:spMk id="15" creationId="{34F7B31F-7891-5CFE-BCED-52CEBCF15073}"/>
          </ac:spMkLst>
        </pc:spChg>
        <pc:spChg chg="add mod">
          <ac:chgData name="jacky417@connect.hku.hk" userId="37721999-ea6e-47fc-aac9-89393f455d8e" providerId="ADAL" clId="{9D3AB321-B01B-416F-B63A-84063D9D66B7}" dt="2024-01-10T15:56:59.339" v="857" actId="1076"/>
          <ac:spMkLst>
            <pc:docMk/>
            <pc:sldMk cId="2569766184" sldId="291"/>
            <ac:spMk id="16" creationId="{C1B4BA72-961F-51CF-55F0-5A68509ED7CC}"/>
          </ac:spMkLst>
        </pc:spChg>
        <pc:spChg chg="add mod">
          <ac:chgData name="jacky417@connect.hku.hk" userId="37721999-ea6e-47fc-aac9-89393f455d8e" providerId="ADAL" clId="{9D3AB321-B01B-416F-B63A-84063D9D66B7}" dt="2024-01-10T15:56:59.339" v="857" actId="1076"/>
          <ac:spMkLst>
            <pc:docMk/>
            <pc:sldMk cId="2569766184" sldId="291"/>
            <ac:spMk id="17" creationId="{28D73F72-6581-6876-2ED2-128BA32B9601}"/>
          </ac:spMkLst>
        </pc:spChg>
        <pc:spChg chg="add mod">
          <ac:chgData name="jacky417@connect.hku.hk" userId="37721999-ea6e-47fc-aac9-89393f455d8e" providerId="ADAL" clId="{9D3AB321-B01B-416F-B63A-84063D9D66B7}" dt="2024-01-10T15:56:42.887" v="854" actId="14100"/>
          <ac:spMkLst>
            <pc:docMk/>
            <pc:sldMk cId="2569766184" sldId="291"/>
            <ac:spMk id="19" creationId="{304E6F39-0DCA-FB22-3FE9-1EC29D8974BE}"/>
          </ac:spMkLst>
        </pc:spChg>
        <pc:graphicFrameChg chg="mod">
          <ac:chgData name="jacky417@connect.hku.hk" userId="37721999-ea6e-47fc-aac9-89393f455d8e" providerId="ADAL" clId="{9D3AB321-B01B-416F-B63A-84063D9D66B7}" dt="2024-01-10T15:55:58.221" v="844" actId="2711"/>
          <ac:graphicFrameMkLst>
            <pc:docMk/>
            <pc:sldMk cId="2569766184" sldId="291"/>
            <ac:graphicFrameMk id="4" creationId="{C60AC3A4-3AB9-9913-380A-2A04F3B4312B}"/>
          </ac:graphicFrameMkLst>
        </pc:graphicFrameChg>
        <pc:picChg chg="add mod">
          <ac:chgData name="jacky417@connect.hku.hk" userId="37721999-ea6e-47fc-aac9-89393f455d8e" providerId="ADAL" clId="{9D3AB321-B01B-416F-B63A-84063D9D66B7}" dt="2024-01-10T15:56:49.947" v="856" actId="1076"/>
          <ac:picMkLst>
            <pc:docMk/>
            <pc:sldMk cId="2569766184" sldId="291"/>
            <ac:picMk id="18" creationId="{E2BD1A93-A4DD-48EB-FCF1-55FCB4A0CAC6}"/>
          </ac:picMkLst>
        </pc:picChg>
        <pc:picChg chg="add mod">
          <ac:chgData name="jacky417@connect.hku.hk" userId="37721999-ea6e-47fc-aac9-89393f455d8e" providerId="ADAL" clId="{9D3AB321-B01B-416F-B63A-84063D9D66B7}" dt="2024-01-10T16:11:46.200" v="1135"/>
          <ac:picMkLst>
            <pc:docMk/>
            <pc:sldMk cId="2569766184" sldId="291"/>
            <ac:picMk id="20" creationId="{A5ACD616-27F4-D6AA-9C5F-9997189DF1FE}"/>
          </ac:picMkLst>
        </pc:picChg>
        <pc:picChg chg="add mod">
          <ac:chgData name="jacky417@connect.hku.hk" userId="37721999-ea6e-47fc-aac9-89393f455d8e" providerId="ADAL" clId="{9D3AB321-B01B-416F-B63A-84063D9D66B7}" dt="2024-01-10T16:11:46.200" v="1135"/>
          <ac:picMkLst>
            <pc:docMk/>
            <pc:sldMk cId="2569766184" sldId="291"/>
            <ac:picMk id="21" creationId="{89D7D403-DE2A-D407-2F9B-F8F0A79EE716}"/>
          </ac:picMkLst>
        </pc:picChg>
      </pc:sldChg>
      <pc:sldChg chg="modSp add mod">
        <pc:chgData name="jacky417@connect.hku.hk" userId="37721999-ea6e-47fc-aac9-89393f455d8e" providerId="ADAL" clId="{9D3AB321-B01B-416F-B63A-84063D9D66B7}" dt="2024-01-10T17:06:37.874" v="2620" actId="1076"/>
        <pc:sldMkLst>
          <pc:docMk/>
          <pc:sldMk cId="2998258356" sldId="292"/>
        </pc:sldMkLst>
        <pc:spChg chg="mod">
          <ac:chgData name="jacky417@connect.hku.hk" userId="37721999-ea6e-47fc-aac9-89393f455d8e" providerId="ADAL" clId="{9D3AB321-B01B-416F-B63A-84063D9D66B7}" dt="2024-01-10T17:05:49.283" v="2614" actId="20577"/>
          <ac:spMkLst>
            <pc:docMk/>
            <pc:sldMk cId="2998258356" sldId="292"/>
            <ac:spMk id="10" creationId="{C42BFAB6-B05E-3020-12F0-E7A54ABA669B}"/>
          </ac:spMkLst>
        </pc:spChg>
        <pc:graphicFrameChg chg="modGraphic">
          <ac:chgData name="jacky417@connect.hku.hk" userId="37721999-ea6e-47fc-aac9-89393f455d8e" providerId="ADAL" clId="{9D3AB321-B01B-416F-B63A-84063D9D66B7}" dt="2024-01-10T17:06:14.792" v="2618" actId="207"/>
          <ac:graphicFrameMkLst>
            <pc:docMk/>
            <pc:sldMk cId="2998258356" sldId="292"/>
            <ac:graphicFrameMk id="4" creationId="{C60AC3A4-3AB9-9913-380A-2A04F3B4312B}"/>
          </ac:graphicFrameMkLst>
        </pc:graphicFrameChg>
        <pc:picChg chg="mod">
          <ac:chgData name="jacky417@connect.hku.hk" userId="37721999-ea6e-47fc-aac9-89393f455d8e" providerId="ADAL" clId="{9D3AB321-B01B-416F-B63A-84063D9D66B7}" dt="2024-01-10T17:06:37.874" v="2620" actId="1076"/>
          <ac:picMkLst>
            <pc:docMk/>
            <pc:sldMk cId="2998258356" sldId="292"/>
            <ac:picMk id="9" creationId="{152EFB07-ED2B-DD20-1C38-A5A31E3A857C}"/>
          </ac:picMkLst>
        </pc:picChg>
      </pc:sldChg>
      <pc:sldChg chg="addSp delSp modSp add mod ord modAnim">
        <pc:chgData name="jacky417@connect.hku.hk" userId="37721999-ea6e-47fc-aac9-89393f455d8e" providerId="ADAL" clId="{9D3AB321-B01B-416F-B63A-84063D9D66B7}" dt="2024-01-10T16:10:03.188" v="1130" actId="20577"/>
        <pc:sldMkLst>
          <pc:docMk/>
          <pc:sldMk cId="3518699539" sldId="293"/>
        </pc:sldMkLst>
        <pc:spChg chg="mod">
          <ac:chgData name="jacky417@connect.hku.hk" userId="37721999-ea6e-47fc-aac9-89393f455d8e" providerId="ADAL" clId="{9D3AB321-B01B-416F-B63A-84063D9D66B7}" dt="2024-01-10T16:05:44.606" v="870" actId="1076"/>
          <ac:spMkLst>
            <pc:docMk/>
            <pc:sldMk cId="3518699539" sldId="293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9D3AB321-B01B-416F-B63A-84063D9D66B7}" dt="2024-01-10T16:05:01.196" v="865"/>
          <ac:spMkLst>
            <pc:docMk/>
            <pc:sldMk cId="3518699539" sldId="293"/>
            <ac:spMk id="6" creationId="{9376C1B1-2295-D4DC-E1A7-7659FEC97129}"/>
          </ac:spMkLst>
        </pc:spChg>
        <pc:spChg chg="add mod">
          <ac:chgData name="jacky417@connect.hku.hk" userId="37721999-ea6e-47fc-aac9-89393f455d8e" providerId="ADAL" clId="{9D3AB321-B01B-416F-B63A-84063D9D66B7}" dt="2024-01-10T16:05:01.196" v="865"/>
          <ac:spMkLst>
            <pc:docMk/>
            <pc:sldMk cId="3518699539" sldId="293"/>
            <ac:spMk id="7" creationId="{63DEC06E-9D08-088C-3ED9-E11D47D0EED9}"/>
          </ac:spMkLst>
        </pc:spChg>
        <pc:spChg chg="add mod">
          <ac:chgData name="jacky417@connect.hku.hk" userId="37721999-ea6e-47fc-aac9-89393f455d8e" providerId="ADAL" clId="{9D3AB321-B01B-416F-B63A-84063D9D66B7}" dt="2024-01-10T16:05:01.196" v="865"/>
          <ac:spMkLst>
            <pc:docMk/>
            <pc:sldMk cId="3518699539" sldId="293"/>
            <ac:spMk id="8" creationId="{3084A80E-A790-711C-958C-D09A5689185A}"/>
          </ac:spMkLst>
        </pc:spChg>
        <pc:spChg chg="del">
          <ac:chgData name="jacky417@connect.hku.hk" userId="37721999-ea6e-47fc-aac9-89393f455d8e" providerId="ADAL" clId="{9D3AB321-B01B-416F-B63A-84063D9D66B7}" dt="2024-01-10T16:04:48.116" v="861" actId="478"/>
          <ac:spMkLst>
            <pc:docMk/>
            <pc:sldMk cId="3518699539" sldId="293"/>
            <ac:spMk id="10" creationId="{C42BFAB6-B05E-3020-12F0-E7A54ABA669B}"/>
          </ac:spMkLst>
        </pc:spChg>
        <pc:spChg chg="add mod">
          <ac:chgData name="jacky417@connect.hku.hk" userId="37721999-ea6e-47fc-aac9-89393f455d8e" providerId="ADAL" clId="{9D3AB321-B01B-416F-B63A-84063D9D66B7}" dt="2024-01-10T16:10:03.188" v="1130" actId="20577"/>
          <ac:spMkLst>
            <pc:docMk/>
            <pc:sldMk cId="3518699539" sldId="293"/>
            <ac:spMk id="15" creationId="{64E8D198-77B3-4029-850A-B5293030C604}"/>
          </ac:spMkLst>
        </pc:spChg>
        <pc:picChg chg="add mod">
          <ac:chgData name="jacky417@connect.hku.hk" userId="37721999-ea6e-47fc-aac9-89393f455d8e" providerId="ADAL" clId="{9D3AB321-B01B-416F-B63A-84063D9D66B7}" dt="2024-01-10T16:05:01.196" v="865"/>
          <ac:picMkLst>
            <pc:docMk/>
            <pc:sldMk cId="3518699539" sldId="293"/>
            <ac:picMk id="3" creationId="{179AA33B-362F-B333-FB01-3E08E39504FB}"/>
          </ac:picMkLst>
        </pc:picChg>
        <pc:picChg chg="add mod">
          <ac:chgData name="jacky417@connect.hku.hk" userId="37721999-ea6e-47fc-aac9-89393f455d8e" providerId="ADAL" clId="{9D3AB321-B01B-416F-B63A-84063D9D66B7}" dt="2024-01-10T16:05:01.196" v="865"/>
          <ac:picMkLst>
            <pc:docMk/>
            <pc:sldMk cId="3518699539" sldId="293"/>
            <ac:picMk id="5" creationId="{8D1E4459-76BA-B44D-092C-7C337AF11A73}"/>
          </ac:picMkLst>
        </pc:picChg>
        <pc:picChg chg="del">
          <ac:chgData name="jacky417@connect.hku.hk" userId="37721999-ea6e-47fc-aac9-89393f455d8e" providerId="ADAL" clId="{9D3AB321-B01B-416F-B63A-84063D9D66B7}" dt="2024-01-10T16:04:48.569" v="862" actId="478"/>
          <ac:picMkLst>
            <pc:docMk/>
            <pc:sldMk cId="3518699539" sldId="293"/>
            <ac:picMk id="9" creationId="{152EFB07-ED2B-DD20-1C38-A5A31E3A857C}"/>
          </ac:picMkLst>
        </pc:picChg>
        <pc:picChg chg="add del mod">
          <ac:chgData name="jacky417@connect.hku.hk" userId="37721999-ea6e-47fc-aac9-89393f455d8e" providerId="ADAL" clId="{9D3AB321-B01B-416F-B63A-84063D9D66B7}" dt="2024-01-10T16:05:41.258" v="867" actId="478"/>
          <ac:picMkLst>
            <pc:docMk/>
            <pc:sldMk cId="3518699539" sldId="293"/>
            <ac:picMk id="11" creationId="{A4480710-7976-9065-7522-AF9964A4C768}"/>
          </ac:picMkLst>
        </pc:picChg>
        <pc:picChg chg="add mod">
          <ac:chgData name="jacky417@connect.hku.hk" userId="37721999-ea6e-47fc-aac9-89393f455d8e" providerId="ADAL" clId="{9D3AB321-B01B-416F-B63A-84063D9D66B7}" dt="2024-01-10T16:06:46.978" v="884" actId="1076"/>
          <ac:picMkLst>
            <pc:docMk/>
            <pc:sldMk cId="3518699539" sldId="293"/>
            <ac:picMk id="12" creationId="{4417FCFD-7529-587D-EC8F-A8F877F5E7BC}"/>
          </ac:picMkLst>
        </pc:picChg>
        <pc:picChg chg="add del mod">
          <ac:chgData name="jacky417@connect.hku.hk" userId="37721999-ea6e-47fc-aac9-89393f455d8e" providerId="ADAL" clId="{9D3AB321-B01B-416F-B63A-84063D9D66B7}" dt="2024-01-10T16:06:33.299" v="875" actId="478"/>
          <ac:picMkLst>
            <pc:docMk/>
            <pc:sldMk cId="3518699539" sldId="293"/>
            <ac:picMk id="13" creationId="{70A98F37-2128-A627-D25B-488C88278A22}"/>
          </ac:picMkLst>
        </pc:picChg>
        <pc:picChg chg="add mod">
          <ac:chgData name="jacky417@connect.hku.hk" userId="37721999-ea6e-47fc-aac9-89393f455d8e" providerId="ADAL" clId="{9D3AB321-B01B-416F-B63A-84063D9D66B7}" dt="2024-01-10T16:06:47.898" v="885" actId="1076"/>
          <ac:picMkLst>
            <pc:docMk/>
            <pc:sldMk cId="3518699539" sldId="293"/>
            <ac:picMk id="1026" creationId="{3A625CD2-1E6B-E9C1-6113-3EDACCBC15CA}"/>
          </ac:picMkLst>
        </pc:picChg>
        <pc:picChg chg="add mod">
          <ac:chgData name="jacky417@connect.hku.hk" userId="37721999-ea6e-47fc-aac9-89393f455d8e" providerId="ADAL" clId="{9D3AB321-B01B-416F-B63A-84063D9D66B7}" dt="2024-01-10T16:06:51.001" v="887" actId="1076"/>
          <ac:picMkLst>
            <pc:docMk/>
            <pc:sldMk cId="3518699539" sldId="293"/>
            <ac:picMk id="1028" creationId="{47AFC812-5268-573F-FB9C-AAAB61CCC433}"/>
          </ac:picMkLst>
        </pc:picChg>
        <pc:cxnChg chg="add mod">
          <ac:chgData name="jacky417@connect.hku.hk" userId="37721999-ea6e-47fc-aac9-89393f455d8e" providerId="ADAL" clId="{9D3AB321-B01B-416F-B63A-84063D9D66B7}" dt="2024-01-10T16:05:01.196" v="865"/>
          <ac:cxnSpMkLst>
            <pc:docMk/>
            <pc:sldMk cId="3518699539" sldId="293"/>
            <ac:cxnSpMk id="14" creationId="{E3D6716C-BC1D-4BE6-2060-30D937EBE2D2}"/>
          </ac:cxnSpMkLst>
        </pc:cxnChg>
      </pc:sldChg>
      <pc:sldChg chg="addSp modSp add mod">
        <pc:chgData name="jacky417@connect.hku.hk" userId="37721999-ea6e-47fc-aac9-89393f455d8e" providerId="ADAL" clId="{9D3AB321-B01B-416F-B63A-84063D9D66B7}" dt="2024-01-10T16:56:28.999" v="2332" actId="20577"/>
        <pc:sldMkLst>
          <pc:docMk/>
          <pc:sldMk cId="4188442622" sldId="294"/>
        </pc:sldMkLst>
        <pc:spChg chg="mod">
          <ac:chgData name="jacky417@connect.hku.hk" userId="37721999-ea6e-47fc-aac9-89393f455d8e" providerId="ADAL" clId="{9D3AB321-B01B-416F-B63A-84063D9D66B7}" dt="2024-01-10T16:17:18.395" v="1277" actId="1076"/>
          <ac:spMkLst>
            <pc:docMk/>
            <pc:sldMk cId="4188442622" sldId="294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9D3AB321-B01B-416F-B63A-84063D9D66B7}" dt="2024-01-10T16:56:28.999" v="2332" actId="20577"/>
          <ac:spMkLst>
            <pc:docMk/>
            <pc:sldMk cId="4188442622" sldId="294"/>
            <ac:spMk id="8" creationId="{93D23333-179A-5AA4-1E48-2D78B0CA48CA}"/>
          </ac:spMkLst>
        </pc:spChg>
        <pc:picChg chg="add mod">
          <ac:chgData name="jacky417@connect.hku.hk" userId="37721999-ea6e-47fc-aac9-89393f455d8e" providerId="ADAL" clId="{9D3AB321-B01B-416F-B63A-84063D9D66B7}" dt="2024-01-10T16:11:32.141" v="1133"/>
          <ac:picMkLst>
            <pc:docMk/>
            <pc:sldMk cId="4188442622" sldId="294"/>
            <ac:picMk id="3" creationId="{6906D841-B401-571F-BF88-4DC052A39BC5}"/>
          </ac:picMkLst>
        </pc:picChg>
        <pc:picChg chg="add mod">
          <ac:chgData name="jacky417@connect.hku.hk" userId="37721999-ea6e-47fc-aac9-89393f455d8e" providerId="ADAL" clId="{9D3AB321-B01B-416F-B63A-84063D9D66B7}" dt="2024-01-10T16:11:43.117" v="1134"/>
          <ac:picMkLst>
            <pc:docMk/>
            <pc:sldMk cId="4188442622" sldId="294"/>
            <ac:picMk id="5" creationId="{C58A7D82-CDA3-7CB1-3EA0-CD13199C9BE6}"/>
          </ac:picMkLst>
        </pc:picChg>
        <pc:picChg chg="add mod">
          <ac:chgData name="jacky417@connect.hku.hk" userId="37721999-ea6e-47fc-aac9-89393f455d8e" providerId="ADAL" clId="{9D3AB321-B01B-416F-B63A-84063D9D66B7}" dt="2024-01-10T16:11:43.117" v="1134"/>
          <ac:picMkLst>
            <pc:docMk/>
            <pc:sldMk cId="4188442622" sldId="294"/>
            <ac:picMk id="6" creationId="{39BE73DB-6845-E4A5-8107-45892BDA5D95}"/>
          </ac:picMkLst>
        </pc:picChg>
      </pc:sldChg>
      <pc:sldChg chg="addSp delSp modSp add mod modAnim">
        <pc:chgData name="jacky417@connect.hku.hk" userId="37721999-ea6e-47fc-aac9-89393f455d8e" providerId="ADAL" clId="{9D3AB321-B01B-416F-B63A-84063D9D66B7}" dt="2024-01-11T03:04:13.008" v="3233" actId="1076"/>
        <pc:sldMkLst>
          <pc:docMk/>
          <pc:sldMk cId="3744764590" sldId="295"/>
        </pc:sldMkLst>
        <pc:spChg chg="mod">
          <ac:chgData name="jacky417@connect.hku.hk" userId="37721999-ea6e-47fc-aac9-89393f455d8e" providerId="ADAL" clId="{9D3AB321-B01B-416F-B63A-84063D9D66B7}" dt="2024-01-10T16:30:52.070" v="1508" actId="1076"/>
          <ac:spMkLst>
            <pc:docMk/>
            <pc:sldMk cId="3744764590" sldId="295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9D3AB321-B01B-416F-B63A-84063D9D66B7}" dt="2024-01-10T16:26:09.429" v="1464" actId="368"/>
          <ac:spMkLst>
            <pc:docMk/>
            <pc:sldMk cId="3744764590" sldId="295"/>
            <ac:spMk id="9" creationId="{B1519892-7373-3FA7-6102-C10B1B1EAFA5}"/>
          </ac:spMkLst>
        </pc:spChg>
        <pc:spChg chg="add del mod">
          <ac:chgData name="jacky417@connect.hku.hk" userId="37721999-ea6e-47fc-aac9-89393f455d8e" providerId="ADAL" clId="{9D3AB321-B01B-416F-B63A-84063D9D66B7}" dt="2024-01-10T16:42:29.527" v="1959" actId="20577"/>
          <ac:spMkLst>
            <pc:docMk/>
            <pc:sldMk cId="3744764590" sldId="295"/>
            <ac:spMk id="10" creationId="{6E712B1A-50E0-820E-48B1-09ABEF0EB88A}"/>
          </ac:spMkLst>
        </pc:spChg>
        <pc:graphicFrameChg chg="add mod">
          <ac:chgData name="jacky417@connect.hku.hk" userId="37721999-ea6e-47fc-aac9-89393f455d8e" providerId="ADAL" clId="{9D3AB321-B01B-416F-B63A-84063D9D66B7}" dt="2024-01-10T16:22:04.895" v="1456"/>
          <ac:graphicFrameMkLst>
            <pc:docMk/>
            <pc:sldMk cId="3744764590" sldId="295"/>
            <ac:graphicFrameMk id="3" creationId="{D0847C7D-F01B-7C02-C17F-C8523719318D}"/>
          </ac:graphicFrameMkLst>
        </pc:graphicFrameChg>
        <pc:graphicFrameChg chg="del">
          <ac:chgData name="jacky417@connect.hku.hk" userId="37721999-ea6e-47fc-aac9-89393f455d8e" providerId="ADAL" clId="{9D3AB321-B01B-416F-B63A-84063D9D66B7}" dt="2024-01-10T16:22:04.509" v="1455" actId="478"/>
          <ac:graphicFrameMkLst>
            <pc:docMk/>
            <pc:sldMk cId="3744764590" sldId="295"/>
            <ac:graphicFrameMk id="4" creationId="{C60AC3A4-3AB9-9913-380A-2A04F3B4312B}"/>
          </ac:graphicFrameMkLst>
        </pc:graphicFrameChg>
        <pc:picChg chg="add mod">
          <ac:chgData name="jacky417@connect.hku.hk" userId="37721999-ea6e-47fc-aac9-89393f455d8e" providerId="ADAL" clId="{9D3AB321-B01B-416F-B63A-84063D9D66B7}" dt="2024-01-10T16:25:06.903" v="1457"/>
          <ac:picMkLst>
            <pc:docMk/>
            <pc:sldMk cId="3744764590" sldId="295"/>
            <ac:picMk id="5" creationId="{254ACCF7-E8D6-72F6-4411-1A186B23C6D3}"/>
          </ac:picMkLst>
        </pc:picChg>
        <pc:picChg chg="add mod">
          <ac:chgData name="jacky417@connect.hku.hk" userId="37721999-ea6e-47fc-aac9-89393f455d8e" providerId="ADAL" clId="{9D3AB321-B01B-416F-B63A-84063D9D66B7}" dt="2024-01-10T16:25:06.903" v="1457"/>
          <ac:picMkLst>
            <pc:docMk/>
            <pc:sldMk cId="3744764590" sldId="295"/>
            <ac:picMk id="6" creationId="{E4B3D792-B328-160B-719C-CA20EAEADCDE}"/>
          </ac:picMkLst>
        </pc:picChg>
        <pc:picChg chg="add mod">
          <ac:chgData name="jacky417@connect.hku.hk" userId="37721999-ea6e-47fc-aac9-89393f455d8e" providerId="ADAL" clId="{9D3AB321-B01B-416F-B63A-84063D9D66B7}" dt="2024-01-10T16:25:15.211" v="1459" actId="1076"/>
          <ac:picMkLst>
            <pc:docMk/>
            <pc:sldMk cId="3744764590" sldId="295"/>
            <ac:picMk id="7" creationId="{D60EE13B-3198-FEDB-F64F-025DAF7EEFAF}"/>
          </ac:picMkLst>
        </pc:picChg>
        <pc:picChg chg="add mod">
          <ac:chgData name="jacky417@connect.hku.hk" userId="37721999-ea6e-47fc-aac9-89393f455d8e" providerId="ADAL" clId="{9D3AB321-B01B-416F-B63A-84063D9D66B7}" dt="2024-01-10T16:25:15.211" v="1459" actId="1076"/>
          <ac:picMkLst>
            <pc:docMk/>
            <pc:sldMk cId="3744764590" sldId="295"/>
            <ac:picMk id="8" creationId="{1053C22F-6741-23A7-26F2-153C71778233}"/>
          </ac:picMkLst>
        </pc:picChg>
        <pc:picChg chg="add mod">
          <ac:chgData name="jacky417@connect.hku.hk" userId="37721999-ea6e-47fc-aac9-89393f455d8e" providerId="ADAL" clId="{9D3AB321-B01B-416F-B63A-84063D9D66B7}" dt="2024-01-11T03:04:04.055" v="3228" actId="1076"/>
          <ac:picMkLst>
            <pc:docMk/>
            <pc:sldMk cId="3744764590" sldId="295"/>
            <ac:picMk id="11" creationId="{CB2AC2CC-39E8-BC10-3058-D8A130643AF6}"/>
          </ac:picMkLst>
        </pc:picChg>
        <pc:picChg chg="add mod">
          <ac:chgData name="jacky417@connect.hku.hk" userId="37721999-ea6e-47fc-aac9-89393f455d8e" providerId="ADAL" clId="{9D3AB321-B01B-416F-B63A-84063D9D66B7}" dt="2024-01-11T03:04:00.262" v="3227" actId="1076"/>
          <ac:picMkLst>
            <pc:docMk/>
            <pc:sldMk cId="3744764590" sldId="295"/>
            <ac:picMk id="12" creationId="{2F066BBC-FB71-2C40-50C9-8FBB0BBCFF25}"/>
          </ac:picMkLst>
        </pc:picChg>
        <pc:picChg chg="add mod">
          <ac:chgData name="jacky417@connect.hku.hk" userId="37721999-ea6e-47fc-aac9-89393f455d8e" providerId="ADAL" clId="{9D3AB321-B01B-416F-B63A-84063D9D66B7}" dt="2024-01-10T16:43:59.719" v="1986" actId="1076"/>
          <ac:picMkLst>
            <pc:docMk/>
            <pc:sldMk cId="3744764590" sldId="295"/>
            <ac:picMk id="13" creationId="{4491AD8E-CC19-352F-E2FB-6DAA0EB65931}"/>
          </ac:picMkLst>
        </pc:picChg>
        <pc:picChg chg="add mod">
          <ac:chgData name="jacky417@connect.hku.hk" userId="37721999-ea6e-47fc-aac9-89393f455d8e" providerId="ADAL" clId="{9D3AB321-B01B-416F-B63A-84063D9D66B7}" dt="2024-01-10T16:43:59.719" v="1986" actId="1076"/>
          <ac:picMkLst>
            <pc:docMk/>
            <pc:sldMk cId="3744764590" sldId="295"/>
            <ac:picMk id="14" creationId="{3B95E24F-7EC2-00A5-5AE6-C868001EBBB4}"/>
          </ac:picMkLst>
        </pc:picChg>
        <pc:picChg chg="add mod">
          <ac:chgData name="jacky417@connect.hku.hk" userId="37721999-ea6e-47fc-aac9-89393f455d8e" providerId="ADAL" clId="{9D3AB321-B01B-416F-B63A-84063D9D66B7}" dt="2024-01-10T16:43:59.719" v="1986" actId="1076"/>
          <ac:picMkLst>
            <pc:docMk/>
            <pc:sldMk cId="3744764590" sldId="295"/>
            <ac:picMk id="15" creationId="{0832C60C-2ADF-D735-12F0-B0A6283AEE9A}"/>
          </ac:picMkLst>
        </pc:picChg>
        <pc:picChg chg="add mod">
          <ac:chgData name="jacky417@connect.hku.hk" userId="37721999-ea6e-47fc-aac9-89393f455d8e" providerId="ADAL" clId="{9D3AB321-B01B-416F-B63A-84063D9D66B7}" dt="2024-01-10T16:47:27.766" v="2026" actId="1076"/>
          <ac:picMkLst>
            <pc:docMk/>
            <pc:sldMk cId="3744764590" sldId="295"/>
            <ac:picMk id="16" creationId="{AA6FFB76-903B-9679-3242-766F8AA72867}"/>
          </ac:picMkLst>
        </pc:picChg>
        <pc:picChg chg="add mod">
          <ac:chgData name="jacky417@connect.hku.hk" userId="37721999-ea6e-47fc-aac9-89393f455d8e" providerId="ADAL" clId="{9D3AB321-B01B-416F-B63A-84063D9D66B7}" dt="2024-01-10T16:47:27.766" v="2026" actId="1076"/>
          <ac:picMkLst>
            <pc:docMk/>
            <pc:sldMk cId="3744764590" sldId="295"/>
            <ac:picMk id="17" creationId="{5EE0EC98-9EB3-FFB4-A04F-A17D7F38667B}"/>
          </ac:picMkLst>
        </pc:picChg>
        <pc:picChg chg="add mod">
          <ac:chgData name="jacky417@connect.hku.hk" userId="37721999-ea6e-47fc-aac9-89393f455d8e" providerId="ADAL" clId="{9D3AB321-B01B-416F-B63A-84063D9D66B7}" dt="2024-01-11T03:04:13.008" v="3233" actId="1076"/>
          <ac:picMkLst>
            <pc:docMk/>
            <pc:sldMk cId="3744764590" sldId="295"/>
            <ac:picMk id="1026" creationId="{4B0A0C69-07A7-D231-2CD6-987E05796328}"/>
          </ac:picMkLst>
        </pc:picChg>
        <pc:picChg chg="add del mod">
          <ac:chgData name="jacky417@connect.hku.hk" userId="37721999-ea6e-47fc-aac9-89393f455d8e" providerId="ADAL" clId="{9D3AB321-B01B-416F-B63A-84063D9D66B7}" dt="2024-01-10T16:40:38.791" v="1888" actId="478"/>
          <ac:picMkLst>
            <pc:docMk/>
            <pc:sldMk cId="3744764590" sldId="295"/>
            <ac:picMk id="4098" creationId="{2B8B312F-6770-9336-A736-0A38B7CE4320}"/>
          </ac:picMkLst>
        </pc:picChg>
      </pc:sldChg>
      <pc:sldChg chg="addSp delSp modSp add mod">
        <pc:chgData name="jacky417@connect.hku.hk" userId="37721999-ea6e-47fc-aac9-89393f455d8e" providerId="ADAL" clId="{9D3AB321-B01B-416F-B63A-84063D9D66B7}" dt="2024-01-11T04:19:38.233" v="4374" actId="478"/>
        <pc:sldMkLst>
          <pc:docMk/>
          <pc:sldMk cId="3477642503" sldId="296"/>
        </pc:sldMkLst>
        <pc:spChg chg="mod">
          <ac:chgData name="jacky417@connect.hku.hk" userId="37721999-ea6e-47fc-aac9-89393f455d8e" providerId="ADAL" clId="{9D3AB321-B01B-416F-B63A-84063D9D66B7}" dt="2024-01-10T17:06:25.286" v="2619" actId="20577"/>
          <ac:spMkLst>
            <pc:docMk/>
            <pc:sldMk cId="3477642503" sldId="296"/>
            <ac:spMk id="10" creationId="{C42BFAB6-B05E-3020-12F0-E7A54ABA669B}"/>
          </ac:spMkLst>
        </pc:spChg>
        <pc:grpChg chg="add mod">
          <ac:chgData name="jacky417@connect.hku.hk" userId="37721999-ea6e-47fc-aac9-89393f455d8e" providerId="ADAL" clId="{9D3AB321-B01B-416F-B63A-84063D9D66B7}" dt="2024-01-10T16:21:29.876" v="1452" actId="14100"/>
          <ac:grpSpMkLst>
            <pc:docMk/>
            <pc:sldMk cId="3477642503" sldId="296"/>
            <ac:grpSpMk id="3" creationId="{B89792C7-FD02-5DC2-89AA-2601ED1B0406}"/>
          </ac:grpSpMkLst>
        </pc:grpChg>
        <pc:grpChg chg="add mod">
          <ac:chgData name="jacky417@connect.hku.hk" userId="37721999-ea6e-47fc-aac9-89393f455d8e" providerId="ADAL" clId="{9D3AB321-B01B-416F-B63A-84063D9D66B7}" dt="2024-01-10T16:21:39.386" v="1454" actId="1076"/>
          <ac:grpSpMkLst>
            <pc:docMk/>
            <pc:sldMk cId="3477642503" sldId="296"/>
            <ac:grpSpMk id="7" creationId="{E8DB3472-4404-34AA-2E92-DFDC2A5E0ADF}"/>
          </ac:grpSpMkLst>
        </pc:grpChg>
        <pc:graphicFrameChg chg="modGraphic">
          <ac:chgData name="jacky417@connect.hku.hk" userId="37721999-ea6e-47fc-aac9-89393f455d8e" providerId="ADAL" clId="{9D3AB321-B01B-416F-B63A-84063D9D66B7}" dt="2024-01-10T16:19:47.213" v="1361" actId="113"/>
          <ac:graphicFrameMkLst>
            <pc:docMk/>
            <pc:sldMk cId="3477642503" sldId="296"/>
            <ac:graphicFrameMk id="4" creationId="{C60AC3A4-3AB9-9913-380A-2A04F3B4312B}"/>
          </ac:graphicFrameMkLst>
        </pc:graphicFrameChg>
        <pc:picChg chg="mod">
          <ac:chgData name="jacky417@connect.hku.hk" userId="37721999-ea6e-47fc-aac9-89393f455d8e" providerId="ADAL" clId="{9D3AB321-B01B-416F-B63A-84063D9D66B7}" dt="2024-01-10T16:21:19.565" v="1446"/>
          <ac:picMkLst>
            <pc:docMk/>
            <pc:sldMk cId="3477642503" sldId="296"/>
            <ac:picMk id="5" creationId="{E00A752D-2897-B69B-E8C9-2B7E90BEE53F}"/>
          </ac:picMkLst>
        </pc:picChg>
        <pc:picChg chg="mod">
          <ac:chgData name="jacky417@connect.hku.hk" userId="37721999-ea6e-47fc-aac9-89393f455d8e" providerId="ADAL" clId="{9D3AB321-B01B-416F-B63A-84063D9D66B7}" dt="2024-01-10T16:21:19.565" v="1446"/>
          <ac:picMkLst>
            <pc:docMk/>
            <pc:sldMk cId="3477642503" sldId="296"/>
            <ac:picMk id="6" creationId="{C46465C4-C970-EC7D-A5BA-81901F3C9E65}"/>
          </ac:picMkLst>
        </pc:picChg>
        <pc:picChg chg="mod">
          <ac:chgData name="jacky417@connect.hku.hk" userId="37721999-ea6e-47fc-aac9-89393f455d8e" providerId="ADAL" clId="{9D3AB321-B01B-416F-B63A-84063D9D66B7}" dt="2024-01-10T16:21:36.808" v="1453"/>
          <ac:picMkLst>
            <pc:docMk/>
            <pc:sldMk cId="3477642503" sldId="296"/>
            <ac:picMk id="8" creationId="{852F0748-A037-E0FB-43C1-E93D2A79F812}"/>
          </ac:picMkLst>
        </pc:picChg>
        <pc:picChg chg="del mod">
          <ac:chgData name="jacky417@connect.hku.hk" userId="37721999-ea6e-47fc-aac9-89393f455d8e" providerId="ADAL" clId="{9D3AB321-B01B-416F-B63A-84063D9D66B7}" dt="2024-01-10T16:21:19.346" v="1445" actId="478"/>
          <ac:picMkLst>
            <pc:docMk/>
            <pc:sldMk cId="3477642503" sldId="296"/>
            <ac:picMk id="9" creationId="{152EFB07-ED2B-DD20-1C38-A5A31E3A857C}"/>
          </ac:picMkLst>
        </pc:picChg>
        <pc:picChg chg="add del mod">
          <ac:chgData name="jacky417@connect.hku.hk" userId="37721999-ea6e-47fc-aac9-89393f455d8e" providerId="ADAL" clId="{9D3AB321-B01B-416F-B63A-84063D9D66B7}" dt="2024-01-11T04:19:38.233" v="4374" actId="478"/>
          <ac:picMkLst>
            <pc:docMk/>
            <pc:sldMk cId="3477642503" sldId="296"/>
            <ac:picMk id="9" creationId="{C96E646E-4706-1452-4121-B9568768D398}"/>
          </ac:picMkLst>
        </pc:picChg>
        <pc:picChg chg="mod">
          <ac:chgData name="jacky417@connect.hku.hk" userId="37721999-ea6e-47fc-aac9-89393f455d8e" providerId="ADAL" clId="{9D3AB321-B01B-416F-B63A-84063D9D66B7}" dt="2024-01-10T16:21:36.808" v="1453"/>
          <ac:picMkLst>
            <pc:docMk/>
            <pc:sldMk cId="3477642503" sldId="296"/>
            <ac:picMk id="11" creationId="{D1905C50-A275-CF12-7FA5-F7B2DF1D6CA6}"/>
          </ac:picMkLst>
        </pc:picChg>
        <pc:picChg chg="mod">
          <ac:chgData name="jacky417@connect.hku.hk" userId="37721999-ea6e-47fc-aac9-89393f455d8e" providerId="ADAL" clId="{9D3AB321-B01B-416F-B63A-84063D9D66B7}" dt="2024-01-10T16:21:36.808" v="1453"/>
          <ac:picMkLst>
            <pc:docMk/>
            <pc:sldMk cId="3477642503" sldId="296"/>
            <ac:picMk id="12" creationId="{DD8E2F8A-3D30-7395-FDC8-A21CC644F026}"/>
          </ac:picMkLst>
        </pc:picChg>
      </pc:sldChg>
      <pc:sldChg chg="add del">
        <pc:chgData name="jacky417@connect.hku.hk" userId="37721999-ea6e-47fc-aac9-89393f455d8e" providerId="ADAL" clId="{9D3AB321-B01B-416F-B63A-84063D9D66B7}" dt="2024-01-10T17:04:46.844" v="2568" actId="47"/>
        <pc:sldMkLst>
          <pc:docMk/>
          <pc:sldMk cId="2603998757" sldId="297"/>
        </pc:sldMkLst>
      </pc:sldChg>
      <pc:sldChg chg="add del">
        <pc:chgData name="jacky417@connect.hku.hk" userId="37721999-ea6e-47fc-aac9-89393f455d8e" providerId="ADAL" clId="{9D3AB321-B01B-416F-B63A-84063D9D66B7}" dt="2024-01-10T17:04:47.709" v="2569" actId="47"/>
        <pc:sldMkLst>
          <pc:docMk/>
          <pc:sldMk cId="2384220466" sldId="298"/>
        </pc:sldMkLst>
      </pc:sldChg>
      <pc:sldChg chg="addSp delSp modSp add mod modAnim">
        <pc:chgData name="jacky417@connect.hku.hk" userId="37721999-ea6e-47fc-aac9-89393f455d8e" providerId="ADAL" clId="{9D3AB321-B01B-416F-B63A-84063D9D66B7}" dt="2024-01-11T02:42:02.531" v="2698" actId="20577"/>
        <pc:sldMkLst>
          <pc:docMk/>
          <pc:sldMk cId="635519863" sldId="299"/>
        </pc:sldMkLst>
        <pc:spChg chg="mod">
          <ac:chgData name="jacky417@connect.hku.hk" userId="37721999-ea6e-47fc-aac9-89393f455d8e" providerId="ADAL" clId="{9D3AB321-B01B-416F-B63A-84063D9D66B7}" dt="2024-01-10T16:54:23.982" v="2242" actId="14100"/>
          <ac:spMkLst>
            <pc:docMk/>
            <pc:sldMk cId="635519863" sldId="299"/>
            <ac:spMk id="2" creationId="{D1C92E0F-1EBB-8634-F4E4-CEBD530307AC}"/>
          </ac:spMkLst>
        </pc:spChg>
        <pc:spChg chg="mod">
          <ac:chgData name="jacky417@connect.hku.hk" userId="37721999-ea6e-47fc-aac9-89393f455d8e" providerId="ADAL" clId="{9D3AB321-B01B-416F-B63A-84063D9D66B7}" dt="2024-01-11T02:42:02.531" v="2698" actId="20577"/>
          <ac:spMkLst>
            <pc:docMk/>
            <pc:sldMk cId="635519863" sldId="299"/>
            <ac:spMk id="10" creationId="{6E712B1A-50E0-820E-48B1-09ABEF0EB88A}"/>
          </ac:spMkLst>
        </pc:spChg>
        <pc:picChg chg="add mod">
          <ac:chgData name="jacky417@connect.hku.hk" userId="37721999-ea6e-47fc-aac9-89393f455d8e" providerId="ADAL" clId="{9D3AB321-B01B-416F-B63A-84063D9D66B7}" dt="2024-01-10T16:55:27.837" v="2315" actId="1076"/>
          <ac:picMkLst>
            <pc:docMk/>
            <pc:sldMk cId="635519863" sldId="299"/>
            <ac:picMk id="4" creationId="{C2A6F310-69CA-BF4F-8118-3B4CE9F8CD03}"/>
          </ac:picMkLst>
        </pc:picChg>
        <pc:picChg chg="add mod">
          <ac:chgData name="jacky417@connect.hku.hk" userId="37721999-ea6e-47fc-aac9-89393f455d8e" providerId="ADAL" clId="{9D3AB321-B01B-416F-B63A-84063D9D66B7}" dt="2024-01-10T16:55:27.837" v="2315" actId="1076"/>
          <ac:picMkLst>
            <pc:docMk/>
            <pc:sldMk cId="635519863" sldId="299"/>
            <ac:picMk id="9" creationId="{99D92489-8FAE-ED45-966B-44F63DA22169}"/>
          </ac:picMkLst>
        </pc:picChg>
        <pc:picChg chg="del">
          <ac:chgData name="jacky417@connect.hku.hk" userId="37721999-ea6e-47fc-aac9-89393f455d8e" providerId="ADAL" clId="{9D3AB321-B01B-416F-B63A-84063D9D66B7}" dt="2024-01-10T16:46:52.082" v="2022" actId="478"/>
          <ac:picMkLst>
            <pc:docMk/>
            <pc:sldMk cId="635519863" sldId="299"/>
            <ac:picMk id="11" creationId="{CB2AC2CC-39E8-BC10-3058-D8A130643AF6}"/>
          </ac:picMkLst>
        </pc:picChg>
        <pc:picChg chg="del">
          <ac:chgData name="jacky417@connect.hku.hk" userId="37721999-ea6e-47fc-aac9-89393f455d8e" providerId="ADAL" clId="{9D3AB321-B01B-416F-B63A-84063D9D66B7}" dt="2024-01-10T16:46:52.510" v="2023" actId="478"/>
          <ac:picMkLst>
            <pc:docMk/>
            <pc:sldMk cId="635519863" sldId="299"/>
            <ac:picMk id="12" creationId="{2F066BBC-FB71-2C40-50C9-8FBB0BBCFF25}"/>
          </ac:picMkLst>
        </pc:picChg>
        <pc:picChg chg="del mod">
          <ac:chgData name="jacky417@connect.hku.hk" userId="37721999-ea6e-47fc-aac9-89393f455d8e" providerId="ADAL" clId="{9D3AB321-B01B-416F-B63A-84063D9D66B7}" dt="2024-01-10T16:51:20.518" v="2131" actId="478"/>
          <ac:picMkLst>
            <pc:docMk/>
            <pc:sldMk cId="635519863" sldId="299"/>
            <ac:picMk id="13" creationId="{4491AD8E-CC19-352F-E2FB-6DAA0EB65931}"/>
          </ac:picMkLst>
        </pc:picChg>
        <pc:picChg chg="del mod">
          <ac:chgData name="jacky417@connect.hku.hk" userId="37721999-ea6e-47fc-aac9-89393f455d8e" providerId="ADAL" clId="{9D3AB321-B01B-416F-B63A-84063D9D66B7}" dt="2024-01-10T16:51:20.105" v="2130" actId="478"/>
          <ac:picMkLst>
            <pc:docMk/>
            <pc:sldMk cId="635519863" sldId="299"/>
            <ac:picMk id="14" creationId="{3B95E24F-7EC2-00A5-5AE6-C868001EBBB4}"/>
          </ac:picMkLst>
        </pc:picChg>
        <pc:picChg chg="del mod">
          <ac:chgData name="jacky417@connect.hku.hk" userId="37721999-ea6e-47fc-aac9-89393f455d8e" providerId="ADAL" clId="{9D3AB321-B01B-416F-B63A-84063D9D66B7}" dt="2024-01-10T16:51:21.058" v="2132" actId="478"/>
          <ac:picMkLst>
            <pc:docMk/>
            <pc:sldMk cId="635519863" sldId="299"/>
            <ac:picMk id="15" creationId="{0832C60C-2ADF-D735-12F0-B0A6283AEE9A}"/>
          </ac:picMkLst>
        </pc:picChg>
        <pc:picChg chg="add mod">
          <ac:chgData name="jacky417@connect.hku.hk" userId="37721999-ea6e-47fc-aac9-89393f455d8e" providerId="ADAL" clId="{9D3AB321-B01B-416F-B63A-84063D9D66B7}" dt="2024-01-10T16:52:29.529" v="2224" actId="14100"/>
          <ac:picMkLst>
            <pc:docMk/>
            <pc:sldMk cId="635519863" sldId="299"/>
            <ac:picMk id="16" creationId="{762B88E2-9840-E5F5-54EE-3055ED98227F}"/>
          </ac:picMkLst>
        </pc:picChg>
        <pc:picChg chg="add mod">
          <ac:chgData name="jacky417@connect.hku.hk" userId="37721999-ea6e-47fc-aac9-89393f455d8e" providerId="ADAL" clId="{9D3AB321-B01B-416F-B63A-84063D9D66B7}" dt="2024-01-10T16:54:00.295" v="2239" actId="1076"/>
          <ac:picMkLst>
            <pc:docMk/>
            <pc:sldMk cId="635519863" sldId="299"/>
            <ac:picMk id="17" creationId="{43E1DCF8-E4EB-1236-26FB-33D67860CBF2}"/>
          </ac:picMkLst>
        </pc:picChg>
        <pc:picChg chg="add mod">
          <ac:chgData name="jacky417@connect.hku.hk" userId="37721999-ea6e-47fc-aac9-89393f455d8e" providerId="ADAL" clId="{9D3AB321-B01B-416F-B63A-84063D9D66B7}" dt="2024-01-10T16:53:33.366" v="2233" actId="14100"/>
          <ac:picMkLst>
            <pc:docMk/>
            <pc:sldMk cId="635519863" sldId="299"/>
            <ac:picMk id="5122" creationId="{6E063BCD-8D29-49E2-ED69-86A53C327D44}"/>
          </ac:picMkLst>
        </pc:picChg>
        <pc:picChg chg="add mod">
          <ac:chgData name="jacky417@connect.hku.hk" userId="37721999-ea6e-47fc-aac9-89393f455d8e" providerId="ADAL" clId="{9D3AB321-B01B-416F-B63A-84063D9D66B7}" dt="2024-01-10T16:53:55.666" v="2238" actId="1076"/>
          <ac:picMkLst>
            <pc:docMk/>
            <pc:sldMk cId="635519863" sldId="299"/>
            <ac:picMk id="5124" creationId="{C9D0B3CB-E774-51B3-E90F-CA7D4A64EBAB}"/>
          </ac:picMkLst>
        </pc:picChg>
        <pc:picChg chg="add mod">
          <ac:chgData name="jacky417@connect.hku.hk" userId="37721999-ea6e-47fc-aac9-89393f455d8e" providerId="ADAL" clId="{9D3AB321-B01B-416F-B63A-84063D9D66B7}" dt="2024-01-10T16:54:41.483" v="2248" actId="1076"/>
          <ac:picMkLst>
            <pc:docMk/>
            <pc:sldMk cId="635519863" sldId="299"/>
            <ac:picMk id="5126" creationId="{610CCC72-2431-5192-6CD0-2B9D5156D560}"/>
          </ac:picMkLst>
        </pc:picChg>
      </pc:sldChg>
      <pc:sldChg chg="addSp delSp modSp add mod modAnim">
        <pc:chgData name="jacky417@connect.hku.hk" userId="37721999-ea6e-47fc-aac9-89393f455d8e" providerId="ADAL" clId="{9D3AB321-B01B-416F-B63A-84063D9D66B7}" dt="2024-01-10T17:02:52.123" v="2567" actId="20577"/>
        <pc:sldMkLst>
          <pc:docMk/>
          <pc:sldMk cId="2154750087" sldId="300"/>
        </pc:sldMkLst>
        <pc:spChg chg="mod">
          <ac:chgData name="jacky417@connect.hku.hk" userId="37721999-ea6e-47fc-aac9-89393f455d8e" providerId="ADAL" clId="{9D3AB321-B01B-416F-B63A-84063D9D66B7}" dt="2024-01-10T17:02:52.123" v="2567" actId="20577"/>
          <ac:spMkLst>
            <pc:docMk/>
            <pc:sldMk cId="2154750087" sldId="300"/>
            <ac:spMk id="15" creationId="{64E8D198-77B3-4029-850A-B5293030C604}"/>
          </ac:spMkLst>
        </pc:spChg>
        <pc:picChg chg="add mod">
          <ac:chgData name="jacky417@connect.hku.hk" userId="37721999-ea6e-47fc-aac9-89393f455d8e" providerId="ADAL" clId="{9D3AB321-B01B-416F-B63A-84063D9D66B7}" dt="2024-01-10T16:59:06.992" v="2349" actId="1076"/>
          <ac:picMkLst>
            <pc:docMk/>
            <pc:sldMk cId="2154750087" sldId="300"/>
            <ac:picMk id="9" creationId="{DDA3A814-2196-BF42-F648-EAF6FAE22184}"/>
          </ac:picMkLst>
        </pc:picChg>
        <pc:picChg chg="del">
          <ac:chgData name="jacky417@connect.hku.hk" userId="37721999-ea6e-47fc-aac9-89393f455d8e" providerId="ADAL" clId="{9D3AB321-B01B-416F-B63A-84063D9D66B7}" dt="2024-01-10T16:57:37.794" v="2340" actId="478"/>
          <ac:picMkLst>
            <pc:docMk/>
            <pc:sldMk cId="2154750087" sldId="300"/>
            <ac:picMk id="12" creationId="{4417FCFD-7529-587D-EC8F-A8F877F5E7BC}"/>
          </ac:picMkLst>
        </pc:picChg>
        <pc:picChg chg="del">
          <ac:chgData name="jacky417@connect.hku.hk" userId="37721999-ea6e-47fc-aac9-89393f455d8e" providerId="ADAL" clId="{9D3AB321-B01B-416F-B63A-84063D9D66B7}" dt="2024-01-10T16:57:37.316" v="2339" actId="478"/>
          <ac:picMkLst>
            <pc:docMk/>
            <pc:sldMk cId="2154750087" sldId="300"/>
            <ac:picMk id="1026" creationId="{3A625CD2-1E6B-E9C1-6113-3EDACCBC15CA}"/>
          </ac:picMkLst>
        </pc:picChg>
        <pc:picChg chg="del">
          <ac:chgData name="jacky417@connect.hku.hk" userId="37721999-ea6e-47fc-aac9-89393f455d8e" providerId="ADAL" clId="{9D3AB321-B01B-416F-B63A-84063D9D66B7}" dt="2024-01-10T16:57:33.842" v="2336" actId="478"/>
          <ac:picMkLst>
            <pc:docMk/>
            <pc:sldMk cId="2154750087" sldId="300"/>
            <ac:picMk id="1028" creationId="{47AFC812-5268-573F-FB9C-AAAB61CCC433}"/>
          </ac:picMkLst>
        </pc:picChg>
        <pc:picChg chg="add mod">
          <ac:chgData name="jacky417@connect.hku.hk" userId="37721999-ea6e-47fc-aac9-89393f455d8e" providerId="ADAL" clId="{9D3AB321-B01B-416F-B63A-84063D9D66B7}" dt="2024-01-10T16:59:10.865" v="2352" actId="14100"/>
          <ac:picMkLst>
            <pc:docMk/>
            <pc:sldMk cId="2154750087" sldId="300"/>
            <ac:picMk id="6146" creationId="{6393D5C6-ED93-21B0-EEA8-19BD87696E2B}"/>
          </ac:picMkLst>
        </pc:picChg>
        <pc:picChg chg="add mod">
          <ac:chgData name="jacky417@connect.hku.hk" userId="37721999-ea6e-47fc-aac9-89393f455d8e" providerId="ADAL" clId="{9D3AB321-B01B-416F-B63A-84063D9D66B7}" dt="2024-01-10T16:59:13.539" v="2354" actId="1076"/>
          <ac:picMkLst>
            <pc:docMk/>
            <pc:sldMk cId="2154750087" sldId="300"/>
            <ac:picMk id="6148" creationId="{DB81E16D-7071-32E1-60AB-7EAA566A35FD}"/>
          </ac:picMkLst>
        </pc:picChg>
      </pc:sldChg>
      <pc:sldChg chg="add del">
        <pc:chgData name="jacky417@connect.hku.hk" userId="37721999-ea6e-47fc-aac9-89393f455d8e" providerId="ADAL" clId="{9D3AB321-B01B-416F-B63A-84063D9D66B7}" dt="2024-01-10T16:57:02.721" v="2334" actId="47"/>
        <pc:sldMkLst>
          <pc:docMk/>
          <pc:sldMk cId="3872451024" sldId="300"/>
        </pc:sldMkLst>
      </pc:sldChg>
      <pc:sldChg chg="addSp delSp modSp add mod ord modAnim">
        <pc:chgData name="jacky417@connect.hku.hk" userId="37721999-ea6e-47fc-aac9-89393f455d8e" providerId="ADAL" clId="{9D3AB321-B01B-416F-B63A-84063D9D66B7}" dt="2024-01-11T05:09:53.407" v="5833"/>
        <pc:sldMkLst>
          <pc:docMk/>
          <pc:sldMk cId="371244696" sldId="301"/>
        </pc:sldMkLst>
        <pc:spChg chg="mod">
          <ac:chgData name="jacky417@connect.hku.hk" userId="37721999-ea6e-47fc-aac9-89393f455d8e" providerId="ADAL" clId="{9D3AB321-B01B-416F-B63A-84063D9D66B7}" dt="2024-01-11T02:56:36.661" v="2881" actId="1076"/>
          <ac:spMkLst>
            <pc:docMk/>
            <pc:sldMk cId="371244696" sldId="301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9D3AB321-B01B-416F-B63A-84063D9D66B7}" dt="2024-01-11T02:55:12.434" v="2806" actId="255"/>
          <ac:spMkLst>
            <pc:docMk/>
            <pc:sldMk cId="371244696" sldId="301"/>
            <ac:spMk id="8" creationId="{A9B0215D-B211-5A25-AFD6-5C26BF98EB72}"/>
          </ac:spMkLst>
        </pc:spChg>
        <pc:spChg chg="del">
          <ac:chgData name="jacky417@connect.hku.hk" userId="37721999-ea6e-47fc-aac9-89393f455d8e" providerId="ADAL" clId="{9D3AB321-B01B-416F-B63A-84063D9D66B7}" dt="2024-01-10T17:06:46.517" v="2623" actId="478"/>
          <ac:spMkLst>
            <pc:docMk/>
            <pc:sldMk cId="371244696" sldId="301"/>
            <ac:spMk id="10" creationId="{C42BFAB6-B05E-3020-12F0-E7A54ABA669B}"/>
          </ac:spMkLst>
        </pc:spChg>
        <pc:spChg chg="add mod">
          <ac:chgData name="jacky417@connect.hku.hk" userId="37721999-ea6e-47fc-aac9-89393f455d8e" providerId="ADAL" clId="{9D3AB321-B01B-416F-B63A-84063D9D66B7}" dt="2024-01-11T02:55:55.872" v="2863" actId="115"/>
          <ac:spMkLst>
            <pc:docMk/>
            <pc:sldMk cId="371244696" sldId="301"/>
            <ac:spMk id="11" creationId="{5BFB20D8-F134-871F-5796-24D91CFA8015}"/>
          </ac:spMkLst>
        </pc:spChg>
        <pc:spChg chg="add mod">
          <ac:chgData name="jacky417@connect.hku.hk" userId="37721999-ea6e-47fc-aac9-89393f455d8e" providerId="ADAL" clId="{9D3AB321-B01B-416F-B63A-84063D9D66B7}" dt="2024-01-11T02:56:12.909" v="2877" actId="20577"/>
          <ac:spMkLst>
            <pc:docMk/>
            <pc:sldMk cId="371244696" sldId="301"/>
            <ac:spMk id="12" creationId="{75C91599-65DD-8955-513E-8D4020FB5946}"/>
          </ac:spMkLst>
        </pc:spChg>
        <pc:spChg chg="add mod">
          <ac:chgData name="jacky417@connect.hku.hk" userId="37721999-ea6e-47fc-aac9-89393f455d8e" providerId="ADAL" clId="{9D3AB321-B01B-416F-B63A-84063D9D66B7}" dt="2024-01-11T03:12:17.701" v="3416" actId="20577"/>
          <ac:spMkLst>
            <pc:docMk/>
            <pc:sldMk cId="371244696" sldId="301"/>
            <ac:spMk id="13" creationId="{40C8C355-AB9C-5A80-489C-72C06EB121EF}"/>
          </ac:spMkLst>
        </pc:spChg>
        <pc:spChg chg="add mod">
          <ac:chgData name="jacky417@connect.hku.hk" userId="37721999-ea6e-47fc-aac9-89393f455d8e" providerId="ADAL" clId="{9D3AB321-B01B-416F-B63A-84063D9D66B7}" dt="2024-01-11T03:12:24.683" v="3426" actId="20577"/>
          <ac:spMkLst>
            <pc:docMk/>
            <pc:sldMk cId="371244696" sldId="301"/>
            <ac:spMk id="14" creationId="{900E1376-6B20-1AD8-B398-460AFB496100}"/>
          </ac:spMkLst>
        </pc:spChg>
        <pc:graphicFrameChg chg="del">
          <ac:chgData name="jacky417@connect.hku.hk" userId="37721999-ea6e-47fc-aac9-89393f455d8e" providerId="ADAL" clId="{9D3AB321-B01B-416F-B63A-84063D9D66B7}" dt="2024-01-11T03:15:08.399" v="3474" actId="478"/>
          <ac:graphicFrameMkLst>
            <pc:docMk/>
            <pc:sldMk cId="371244696" sldId="301"/>
            <ac:graphicFrameMk id="4" creationId="{C60AC3A4-3AB9-9913-380A-2A04F3B4312B}"/>
          </ac:graphicFrameMkLst>
        </pc:graphicFrameChg>
        <pc:graphicFrameChg chg="add mod">
          <ac:chgData name="jacky417@connect.hku.hk" userId="37721999-ea6e-47fc-aac9-89393f455d8e" providerId="ADAL" clId="{9D3AB321-B01B-416F-B63A-84063D9D66B7}" dt="2024-01-11T03:15:05.047" v="3473"/>
          <ac:graphicFrameMkLst>
            <pc:docMk/>
            <pc:sldMk cId="371244696" sldId="301"/>
            <ac:graphicFrameMk id="17" creationId="{1E62E087-4358-E044-8C3D-6D48CB2A8633}"/>
          </ac:graphicFrameMkLst>
        </pc:graphicFrameChg>
        <pc:graphicFrameChg chg="add del mod">
          <ac:chgData name="jacky417@connect.hku.hk" userId="37721999-ea6e-47fc-aac9-89393f455d8e" providerId="ADAL" clId="{9D3AB321-B01B-416F-B63A-84063D9D66B7}" dt="2024-01-11T03:34:10.452" v="3753" actId="478"/>
          <ac:graphicFrameMkLst>
            <pc:docMk/>
            <pc:sldMk cId="371244696" sldId="301"/>
            <ac:graphicFrameMk id="18" creationId="{BF4F51F4-78E9-6AA2-2981-F582043B90B3}"/>
          </ac:graphicFrameMkLst>
        </pc:graphicFrameChg>
        <pc:graphicFrameChg chg="add mod">
          <ac:chgData name="jacky417@connect.hku.hk" userId="37721999-ea6e-47fc-aac9-89393f455d8e" providerId="ADAL" clId="{9D3AB321-B01B-416F-B63A-84063D9D66B7}" dt="2024-01-11T03:34:10.732" v="3754"/>
          <ac:graphicFrameMkLst>
            <pc:docMk/>
            <pc:sldMk cId="371244696" sldId="301"/>
            <ac:graphicFrameMk id="19" creationId="{491ECF47-1F8B-ECDC-464F-D77712DDB921}"/>
          </ac:graphicFrameMkLst>
        </pc:graphicFrameChg>
        <pc:picChg chg="add mod">
          <ac:chgData name="jacky417@connect.hku.hk" userId="37721999-ea6e-47fc-aac9-89393f455d8e" providerId="ADAL" clId="{9D3AB321-B01B-416F-B63A-84063D9D66B7}" dt="2024-01-11T02:52:28.664" v="2727" actId="1076"/>
          <ac:picMkLst>
            <pc:docMk/>
            <pc:sldMk cId="371244696" sldId="301"/>
            <ac:picMk id="5" creationId="{FAE0F6D0-BACD-FFDF-5BFC-FC8DA9E5D65B}"/>
          </ac:picMkLst>
        </pc:picChg>
        <pc:picChg chg="add mod">
          <ac:chgData name="jacky417@connect.hku.hk" userId="37721999-ea6e-47fc-aac9-89393f455d8e" providerId="ADAL" clId="{9D3AB321-B01B-416F-B63A-84063D9D66B7}" dt="2024-01-11T02:52:11.308" v="2717" actId="1076"/>
          <ac:picMkLst>
            <pc:docMk/>
            <pc:sldMk cId="371244696" sldId="301"/>
            <ac:picMk id="6" creationId="{731EA182-CCED-3484-F034-946A7FB95004}"/>
          </ac:picMkLst>
        </pc:picChg>
        <pc:picChg chg="add mod">
          <ac:chgData name="jacky417@connect.hku.hk" userId="37721999-ea6e-47fc-aac9-89393f455d8e" providerId="ADAL" clId="{9D3AB321-B01B-416F-B63A-84063D9D66B7}" dt="2024-01-11T02:52:21.316" v="2721" actId="688"/>
          <ac:picMkLst>
            <pc:docMk/>
            <pc:sldMk cId="371244696" sldId="301"/>
            <ac:picMk id="7" creationId="{D431074F-49F2-0498-3F7C-A7670B5FE1A3}"/>
          </ac:picMkLst>
        </pc:picChg>
        <pc:picChg chg="del">
          <ac:chgData name="jacky417@connect.hku.hk" userId="37721999-ea6e-47fc-aac9-89393f455d8e" providerId="ADAL" clId="{9D3AB321-B01B-416F-B63A-84063D9D66B7}" dt="2024-01-10T17:06:45.045" v="2622" actId="478"/>
          <ac:picMkLst>
            <pc:docMk/>
            <pc:sldMk cId="371244696" sldId="301"/>
            <ac:picMk id="9" creationId="{152EFB07-ED2B-DD20-1C38-A5A31E3A857C}"/>
          </ac:picMkLst>
        </pc:picChg>
        <pc:picChg chg="add mod">
          <ac:chgData name="jacky417@connect.hku.hk" userId="37721999-ea6e-47fc-aac9-89393f455d8e" providerId="ADAL" clId="{9D3AB321-B01B-416F-B63A-84063D9D66B7}" dt="2024-01-11T03:12:42.539" v="3430" actId="1076"/>
          <ac:picMkLst>
            <pc:docMk/>
            <pc:sldMk cId="371244696" sldId="301"/>
            <ac:picMk id="16" creationId="{3E223B1A-CC7B-771F-A6BC-C561765CFFC0}"/>
          </ac:picMkLst>
        </pc:picChg>
        <pc:picChg chg="add mod">
          <ac:chgData name="jacky417@connect.hku.hk" userId="37721999-ea6e-47fc-aac9-89393f455d8e" providerId="ADAL" clId="{9D3AB321-B01B-416F-B63A-84063D9D66B7}" dt="2024-01-11T03:06:22.804" v="3260" actId="1076"/>
          <ac:picMkLst>
            <pc:docMk/>
            <pc:sldMk cId="371244696" sldId="301"/>
            <ac:picMk id="2050" creationId="{724F2A36-0425-CE8C-B304-C6AA8C8D335E}"/>
          </ac:picMkLst>
        </pc:picChg>
        <pc:cxnChg chg="add mod">
          <ac:chgData name="jacky417@connect.hku.hk" userId="37721999-ea6e-47fc-aac9-89393f455d8e" providerId="ADAL" clId="{9D3AB321-B01B-416F-B63A-84063D9D66B7}" dt="2024-01-11T03:06:28.790" v="3261" actId="14100"/>
          <ac:cxnSpMkLst>
            <pc:docMk/>
            <pc:sldMk cId="371244696" sldId="301"/>
            <ac:cxnSpMk id="3" creationId="{44906537-A550-A9BB-55C2-7CCC38A706CC}"/>
          </ac:cxnSpMkLst>
        </pc:cxnChg>
      </pc:sldChg>
      <pc:sldChg chg="add del">
        <pc:chgData name="jacky417@connect.hku.hk" userId="37721999-ea6e-47fc-aac9-89393f455d8e" providerId="ADAL" clId="{9D3AB321-B01B-416F-B63A-84063D9D66B7}" dt="2024-01-10T17:06:50.146" v="2625"/>
        <pc:sldMkLst>
          <pc:docMk/>
          <pc:sldMk cId="785504049" sldId="302"/>
        </pc:sldMkLst>
      </pc:sldChg>
      <pc:sldChg chg="addSp modSp add mod modAnim">
        <pc:chgData name="jacky417@connect.hku.hk" userId="37721999-ea6e-47fc-aac9-89393f455d8e" providerId="ADAL" clId="{9D3AB321-B01B-416F-B63A-84063D9D66B7}" dt="2024-01-11T05:09:37.675" v="5831"/>
        <pc:sldMkLst>
          <pc:docMk/>
          <pc:sldMk cId="4202379181" sldId="302"/>
        </pc:sldMkLst>
        <pc:spChg chg="mod">
          <ac:chgData name="jacky417@connect.hku.hk" userId="37721999-ea6e-47fc-aac9-89393f455d8e" providerId="ADAL" clId="{9D3AB321-B01B-416F-B63A-84063D9D66B7}" dt="2024-01-11T04:10:12.549" v="3819" actId="1076"/>
          <ac:spMkLst>
            <pc:docMk/>
            <pc:sldMk cId="4202379181" sldId="302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9D3AB321-B01B-416F-B63A-84063D9D66B7}" dt="2024-01-11T04:09:28.818" v="3808" actId="20577"/>
          <ac:spMkLst>
            <pc:docMk/>
            <pc:sldMk cId="4202379181" sldId="302"/>
            <ac:spMk id="3" creationId="{DAD6D246-10B3-73E8-5459-43BAC34868EC}"/>
          </ac:spMkLst>
        </pc:spChg>
        <pc:spChg chg="add mod">
          <ac:chgData name="jacky417@connect.hku.hk" userId="37721999-ea6e-47fc-aac9-89393f455d8e" providerId="ADAL" clId="{9D3AB321-B01B-416F-B63A-84063D9D66B7}" dt="2024-01-11T04:17:46.020" v="4367" actId="1076"/>
          <ac:spMkLst>
            <pc:docMk/>
            <pc:sldMk cId="4202379181" sldId="302"/>
            <ac:spMk id="6" creationId="{736BDF3E-FC6B-FA49-CCA6-F1B709BF3F39}"/>
          </ac:spMkLst>
        </pc:spChg>
        <pc:graphicFrameChg chg="add mod">
          <ac:chgData name="jacky417@connect.hku.hk" userId="37721999-ea6e-47fc-aac9-89393f455d8e" providerId="ADAL" clId="{9D3AB321-B01B-416F-B63A-84063D9D66B7}" dt="2024-01-11T03:56:49.521" v="3790"/>
          <ac:graphicFrameMkLst>
            <pc:docMk/>
            <pc:sldMk cId="4202379181" sldId="302"/>
            <ac:graphicFrameMk id="5" creationId="{9B47CB34-2463-C996-67D0-F9F414363D17}"/>
          </ac:graphicFrameMkLst>
        </pc:graphicFrameChg>
        <pc:picChg chg="add mod">
          <ac:chgData name="jacky417@connect.hku.hk" userId="37721999-ea6e-47fc-aac9-89393f455d8e" providerId="ADAL" clId="{9D3AB321-B01B-416F-B63A-84063D9D66B7}" dt="2024-01-11T04:17:50.697" v="4368" actId="1076"/>
          <ac:picMkLst>
            <pc:docMk/>
            <pc:sldMk cId="4202379181" sldId="302"/>
            <ac:picMk id="7" creationId="{375B3481-85A5-39A9-2649-795DCD5E99DB}"/>
          </ac:picMkLst>
        </pc:picChg>
        <pc:picChg chg="add mod">
          <ac:chgData name="jacky417@connect.hku.hk" userId="37721999-ea6e-47fc-aac9-89393f455d8e" providerId="ADAL" clId="{9D3AB321-B01B-416F-B63A-84063D9D66B7}" dt="2024-01-11T04:17:59.888" v="4370" actId="1076"/>
          <ac:picMkLst>
            <pc:docMk/>
            <pc:sldMk cId="4202379181" sldId="302"/>
            <ac:picMk id="8" creationId="{F4DE53B3-8C57-627B-6ED3-24F4631EA51F}"/>
          </ac:picMkLst>
        </pc:picChg>
        <pc:picChg chg="add mod">
          <ac:chgData name="jacky417@connect.hku.hk" userId="37721999-ea6e-47fc-aac9-89393f455d8e" providerId="ADAL" clId="{9D3AB321-B01B-416F-B63A-84063D9D66B7}" dt="2024-01-11T04:18:02.025" v="4371" actId="1076"/>
          <ac:picMkLst>
            <pc:docMk/>
            <pc:sldMk cId="4202379181" sldId="302"/>
            <ac:picMk id="9" creationId="{2DC59518-C903-F28B-AC5B-7BC2BADFC7B3}"/>
          </ac:picMkLst>
        </pc:picChg>
      </pc:sldChg>
      <pc:sldChg chg="addSp delSp modSp add mod">
        <pc:chgData name="jacky417@connect.hku.hk" userId="37721999-ea6e-47fc-aac9-89393f455d8e" providerId="ADAL" clId="{9D3AB321-B01B-416F-B63A-84063D9D66B7}" dt="2024-01-11T04:50:54.943" v="4765" actId="1076"/>
        <pc:sldMkLst>
          <pc:docMk/>
          <pc:sldMk cId="182490198" sldId="303"/>
        </pc:sldMkLst>
        <pc:spChg chg="mod">
          <ac:chgData name="jacky417@connect.hku.hk" userId="37721999-ea6e-47fc-aac9-89393f455d8e" providerId="ADAL" clId="{9D3AB321-B01B-416F-B63A-84063D9D66B7}" dt="2024-01-11T04:44:59.366" v="4691" actId="1076"/>
          <ac:spMkLst>
            <pc:docMk/>
            <pc:sldMk cId="182490198" sldId="303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9D3AB321-B01B-416F-B63A-84063D9D66B7}" dt="2024-01-11T04:18:12.815" v="4372"/>
          <ac:spMkLst>
            <pc:docMk/>
            <pc:sldMk cId="182490198" sldId="303"/>
            <ac:spMk id="3" creationId="{73750888-CD56-445B-7F5A-4A2A74BF76A4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6" creationId="{00014E3C-F149-40B7-EC6E-FCB0E090C607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7" creationId="{52EF658B-AA75-85F5-7667-AF92319BC66D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9" creationId="{6354BA3E-C058-3EB3-30E7-070D41D57F40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10" creationId="{5B77B6A3-BD6A-FBE2-73C2-4162BDE959A7}"/>
          </ac:spMkLst>
        </pc:spChg>
        <pc:spChg chg="add mod">
          <ac:chgData name="jacky417@connect.hku.hk" userId="37721999-ea6e-47fc-aac9-89393f455d8e" providerId="ADAL" clId="{9D3AB321-B01B-416F-B63A-84063D9D66B7}" dt="2024-01-11T04:23:22.022" v="4425" actId="1076"/>
          <ac:spMkLst>
            <pc:docMk/>
            <pc:sldMk cId="182490198" sldId="303"/>
            <ac:spMk id="12" creationId="{A358C827-EE12-90A4-96C6-EA0BE1DD1204}"/>
          </ac:spMkLst>
        </pc:spChg>
        <pc:spChg chg="add mod">
          <ac:chgData name="jacky417@connect.hku.hk" userId="37721999-ea6e-47fc-aac9-89393f455d8e" providerId="ADAL" clId="{9D3AB321-B01B-416F-B63A-84063D9D66B7}" dt="2024-01-11T04:23:16.670" v="4421"/>
          <ac:spMkLst>
            <pc:docMk/>
            <pc:sldMk cId="182490198" sldId="303"/>
            <ac:spMk id="13" creationId="{1C598889-A535-6346-24CA-03859BB0FC96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15" creationId="{264E97F0-328D-4453-FC8F-BB1F038EDEC0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16" creationId="{E099D623-20E1-F5B1-D611-BCC937E0DE18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17" creationId="{461DF9B1-7FBD-EE92-14CB-A2557CD4102A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19" creationId="{C0ED9964-AC27-C50D-943D-8D2C41D72980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20" creationId="{EA9F0722-D6EC-9C3C-0104-5026F6D5D2A4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22" creationId="{7D7E6B16-516E-22BE-FB53-C9EE691978E9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23" creationId="{04669177-D235-F0CD-F0E2-86263F687916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3079" creationId="{48AFD748-ED2B-2975-1CCD-50586EA5355B}"/>
          </ac:spMkLst>
        </pc:spChg>
        <pc:spChg chg="add mod">
          <ac:chgData name="jacky417@connect.hku.hk" userId="37721999-ea6e-47fc-aac9-89393f455d8e" providerId="ADAL" clId="{9D3AB321-B01B-416F-B63A-84063D9D66B7}" dt="2024-01-11T04:43:17.574" v="4625" actId="767"/>
          <ac:spMkLst>
            <pc:docMk/>
            <pc:sldMk cId="182490198" sldId="303"/>
            <ac:spMk id="3080" creationId="{879E41DD-9B1F-C3D6-011C-CF1707785808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3081" creationId="{FF7D8EFD-9488-F5F9-7425-2B0806452E2C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3082" creationId="{40574287-E20C-AE38-F5A7-ED6AB28AD401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3083" creationId="{F6DB0DA4-1843-062A-3B61-09AD55410C3B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3084" creationId="{1FB5E702-CAA0-2E4E-E296-0A84FD5BBBEF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3087" creationId="{430E0766-3574-23BC-5542-308FCD5D1817}"/>
          </ac:spMkLst>
        </pc:spChg>
        <pc:spChg chg="add mod">
          <ac:chgData name="jacky417@connect.hku.hk" userId="37721999-ea6e-47fc-aac9-89393f455d8e" providerId="ADAL" clId="{9D3AB321-B01B-416F-B63A-84063D9D66B7}" dt="2024-01-11T04:50:54.943" v="4765" actId="1076"/>
          <ac:spMkLst>
            <pc:docMk/>
            <pc:sldMk cId="182490198" sldId="303"/>
            <ac:spMk id="3088" creationId="{784B1424-A0DF-0D78-2BC9-23111C7E33E6}"/>
          </ac:spMkLst>
        </pc:spChg>
        <pc:picChg chg="add mod">
          <ac:chgData name="jacky417@connect.hku.hk" userId="37721999-ea6e-47fc-aac9-89393f455d8e" providerId="ADAL" clId="{9D3AB321-B01B-416F-B63A-84063D9D66B7}" dt="2024-01-11T04:50:54.943" v="4765" actId="1076"/>
          <ac:picMkLst>
            <pc:docMk/>
            <pc:sldMk cId="182490198" sldId="303"/>
            <ac:picMk id="5" creationId="{837706D6-650A-C337-93D4-7A1B91E5F6F5}"/>
          </ac:picMkLst>
        </pc:picChg>
        <pc:picChg chg="add mod">
          <ac:chgData name="jacky417@connect.hku.hk" userId="37721999-ea6e-47fc-aac9-89393f455d8e" providerId="ADAL" clId="{9D3AB321-B01B-416F-B63A-84063D9D66B7}" dt="2024-01-11T04:50:54.943" v="4765" actId="1076"/>
          <ac:picMkLst>
            <pc:docMk/>
            <pc:sldMk cId="182490198" sldId="303"/>
            <ac:picMk id="8" creationId="{776225A6-AB9C-936C-D22A-6C762768DAE2}"/>
          </ac:picMkLst>
        </pc:picChg>
        <pc:picChg chg="add mod">
          <ac:chgData name="jacky417@connect.hku.hk" userId="37721999-ea6e-47fc-aac9-89393f455d8e" providerId="ADAL" clId="{9D3AB321-B01B-416F-B63A-84063D9D66B7}" dt="2024-01-11T04:23:16.670" v="4421"/>
          <ac:picMkLst>
            <pc:docMk/>
            <pc:sldMk cId="182490198" sldId="303"/>
            <ac:picMk id="11" creationId="{D8AE9B78-63A9-8468-7D51-A287375ABD97}"/>
          </ac:picMkLst>
        </pc:picChg>
        <pc:picChg chg="add mod">
          <ac:chgData name="jacky417@connect.hku.hk" userId="37721999-ea6e-47fc-aac9-89393f455d8e" providerId="ADAL" clId="{9D3AB321-B01B-416F-B63A-84063D9D66B7}" dt="2024-01-11T04:50:54.943" v="4765" actId="1076"/>
          <ac:picMkLst>
            <pc:docMk/>
            <pc:sldMk cId="182490198" sldId="303"/>
            <ac:picMk id="14" creationId="{3DF797B5-9CB5-C295-9990-7729A6CD8ADE}"/>
          </ac:picMkLst>
        </pc:picChg>
        <pc:picChg chg="add mod modCrop">
          <ac:chgData name="jacky417@connect.hku.hk" userId="37721999-ea6e-47fc-aac9-89393f455d8e" providerId="ADAL" clId="{9D3AB321-B01B-416F-B63A-84063D9D66B7}" dt="2024-01-11T04:50:54.943" v="4765" actId="1076"/>
          <ac:picMkLst>
            <pc:docMk/>
            <pc:sldMk cId="182490198" sldId="303"/>
            <ac:picMk id="18" creationId="{8053FAC7-CEF5-1B54-9BEA-8BAC1BEF943F}"/>
          </ac:picMkLst>
        </pc:picChg>
        <pc:picChg chg="add mod">
          <ac:chgData name="jacky417@connect.hku.hk" userId="37721999-ea6e-47fc-aac9-89393f455d8e" providerId="ADAL" clId="{9D3AB321-B01B-416F-B63A-84063D9D66B7}" dt="2024-01-11T04:50:54.943" v="4765" actId="1076"/>
          <ac:picMkLst>
            <pc:docMk/>
            <pc:sldMk cId="182490198" sldId="303"/>
            <ac:picMk id="21" creationId="{448365F8-9E03-FCDB-D684-06BF03B038F0}"/>
          </ac:picMkLst>
        </pc:picChg>
        <pc:picChg chg="add mod">
          <ac:chgData name="jacky417@connect.hku.hk" userId="37721999-ea6e-47fc-aac9-89393f455d8e" providerId="ADAL" clId="{9D3AB321-B01B-416F-B63A-84063D9D66B7}" dt="2024-01-11T04:50:54.943" v="4765" actId="1076"/>
          <ac:picMkLst>
            <pc:docMk/>
            <pc:sldMk cId="182490198" sldId="303"/>
            <ac:picMk id="3074" creationId="{3D6B4A8A-B054-33D9-6D5E-690980DA132B}"/>
          </ac:picMkLst>
        </pc:picChg>
        <pc:picChg chg="add">
          <ac:chgData name="jacky417@connect.hku.hk" userId="37721999-ea6e-47fc-aac9-89393f455d8e" providerId="ADAL" clId="{9D3AB321-B01B-416F-B63A-84063D9D66B7}" dt="2024-01-11T04:30:28.775" v="4527"/>
          <ac:picMkLst>
            <pc:docMk/>
            <pc:sldMk cId="182490198" sldId="303"/>
            <ac:picMk id="3076" creationId="{9CDD3288-B2DD-5223-A5BA-0C810F1EB1A8}"/>
          </ac:picMkLst>
        </pc:picChg>
        <pc:cxnChg chg="add del mod">
          <ac:chgData name="jacky417@connect.hku.hk" userId="37721999-ea6e-47fc-aac9-89393f455d8e" providerId="ADAL" clId="{9D3AB321-B01B-416F-B63A-84063D9D66B7}" dt="2024-01-11T04:39:15.225" v="4594" actId="478"/>
          <ac:cxnSpMkLst>
            <pc:docMk/>
            <pc:sldMk cId="182490198" sldId="303"/>
            <ac:cxnSpMk id="25" creationId="{4F22EBF6-7C6C-F9D9-2903-D08E870B6A78}"/>
          </ac:cxnSpMkLst>
        </pc:cxnChg>
        <pc:cxnChg chg="add mod">
          <ac:chgData name="jacky417@connect.hku.hk" userId="37721999-ea6e-47fc-aac9-89393f455d8e" providerId="ADAL" clId="{9D3AB321-B01B-416F-B63A-84063D9D66B7}" dt="2024-01-11T04:50:54.943" v="4765" actId="1076"/>
          <ac:cxnSpMkLst>
            <pc:docMk/>
            <pc:sldMk cId="182490198" sldId="303"/>
            <ac:cxnSpMk id="29" creationId="{539A5170-D379-BC7C-E2D0-EAD5F9B3E390}"/>
          </ac:cxnSpMkLst>
        </pc:cxnChg>
        <pc:cxnChg chg="add mod">
          <ac:chgData name="jacky417@connect.hku.hk" userId="37721999-ea6e-47fc-aac9-89393f455d8e" providerId="ADAL" clId="{9D3AB321-B01B-416F-B63A-84063D9D66B7}" dt="2024-01-11T04:50:54.943" v="4765" actId="1076"/>
          <ac:cxnSpMkLst>
            <pc:docMk/>
            <pc:sldMk cId="182490198" sldId="303"/>
            <ac:cxnSpMk id="33" creationId="{669CBC65-53F3-9008-AC4D-C870CC29CE11}"/>
          </ac:cxnSpMkLst>
        </pc:cxnChg>
        <pc:cxnChg chg="add del mod">
          <ac:chgData name="jacky417@connect.hku.hk" userId="37721999-ea6e-47fc-aac9-89393f455d8e" providerId="ADAL" clId="{9D3AB321-B01B-416F-B63A-84063D9D66B7}" dt="2024-01-11T04:39:34.402" v="4597" actId="478"/>
          <ac:cxnSpMkLst>
            <pc:docMk/>
            <pc:sldMk cId="182490198" sldId="303"/>
            <ac:cxnSpMk id="35" creationId="{E1CCA08B-CE5F-729D-B931-A40ED5261392}"/>
          </ac:cxnSpMkLst>
        </pc:cxnChg>
        <pc:cxnChg chg="add del mod">
          <ac:chgData name="jacky417@connect.hku.hk" userId="37721999-ea6e-47fc-aac9-89393f455d8e" providerId="ADAL" clId="{9D3AB321-B01B-416F-B63A-84063D9D66B7}" dt="2024-01-11T04:39:36.033" v="4598" actId="478"/>
          <ac:cxnSpMkLst>
            <pc:docMk/>
            <pc:sldMk cId="182490198" sldId="303"/>
            <ac:cxnSpMk id="38" creationId="{2926CB7F-E597-068D-CBF8-919AA51628D3}"/>
          </ac:cxnSpMkLst>
        </pc:cxnChg>
        <pc:cxnChg chg="add del mod">
          <ac:chgData name="jacky417@connect.hku.hk" userId="37721999-ea6e-47fc-aac9-89393f455d8e" providerId="ADAL" clId="{9D3AB321-B01B-416F-B63A-84063D9D66B7}" dt="2024-01-11T04:50:54.943" v="4765" actId="1076"/>
          <ac:cxnSpMkLst>
            <pc:docMk/>
            <pc:sldMk cId="182490198" sldId="303"/>
            <ac:cxnSpMk id="42" creationId="{9BC80465-5BEF-69DD-5D4E-6D680BA5022F}"/>
          </ac:cxnSpMkLst>
        </pc:cxnChg>
        <pc:cxnChg chg="add del mod">
          <ac:chgData name="jacky417@connect.hku.hk" userId="37721999-ea6e-47fc-aac9-89393f455d8e" providerId="ADAL" clId="{9D3AB321-B01B-416F-B63A-84063D9D66B7}" dt="2024-01-11T04:40:08.611" v="4603" actId="11529"/>
          <ac:cxnSpMkLst>
            <pc:docMk/>
            <pc:sldMk cId="182490198" sldId="303"/>
            <ac:cxnSpMk id="56" creationId="{5679C428-502F-A5ED-1CFA-3E109643EC0B}"/>
          </ac:cxnSpMkLst>
        </pc:cxnChg>
        <pc:cxnChg chg="add mod">
          <ac:chgData name="jacky417@connect.hku.hk" userId="37721999-ea6e-47fc-aac9-89393f455d8e" providerId="ADAL" clId="{9D3AB321-B01B-416F-B63A-84063D9D66B7}" dt="2024-01-11T04:50:54.943" v="4765" actId="1076"/>
          <ac:cxnSpMkLst>
            <pc:docMk/>
            <pc:sldMk cId="182490198" sldId="303"/>
            <ac:cxnSpMk id="58" creationId="{CB8BB7BD-6BB7-9A03-10F6-09EA1E941511}"/>
          </ac:cxnSpMkLst>
        </pc:cxnChg>
        <pc:cxnChg chg="add mod">
          <ac:chgData name="jacky417@connect.hku.hk" userId="37721999-ea6e-47fc-aac9-89393f455d8e" providerId="ADAL" clId="{9D3AB321-B01B-416F-B63A-84063D9D66B7}" dt="2024-01-11T04:50:54.943" v="4765" actId="1076"/>
          <ac:cxnSpMkLst>
            <pc:docMk/>
            <pc:sldMk cId="182490198" sldId="303"/>
            <ac:cxnSpMk id="60" creationId="{56885B7F-AE64-6522-5BA1-26613566271F}"/>
          </ac:cxnSpMkLst>
        </pc:cxnChg>
        <pc:cxnChg chg="add mod">
          <ac:chgData name="jacky417@connect.hku.hk" userId="37721999-ea6e-47fc-aac9-89393f455d8e" providerId="ADAL" clId="{9D3AB321-B01B-416F-B63A-84063D9D66B7}" dt="2024-01-11T04:50:54.943" v="4765" actId="1076"/>
          <ac:cxnSpMkLst>
            <pc:docMk/>
            <pc:sldMk cId="182490198" sldId="303"/>
            <ac:cxnSpMk id="63" creationId="{CD286B78-D0CD-56A9-9E7F-0C0E16021ACC}"/>
          </ac:cxnSpMkLst>
        </pc:cxnChg>
        <pc:cxnChg chg="add mod">
          <ac:chgData name="jacky417@connect.hku.hk" userId="37721999-ea6e-47fc-aac9-89393f455d8e" providerId="ADAL" clId="{9D3AB321-B01B-416F-B63A-84063D9D66B7}" dt="2024-01-11T04:50:54.943" v="4765" actId="1076"/>
          <ac:cxnSpMkLst>
            <pc:docMk/>
            <pc:sldMk cId="182490198" sldId="303"/>
            <ac:cxnSpMk id="3075" creationId="{73A69C98-9C8D-B027-F936-6648AA337C26}"/>
          </ac:cxnSpMkLst>
        </pc:cxnChg>
        <pc:cxnChg chg="add del mod">
          <ac:chgData name="jacky417@connect.hku.hk" userId="37721999-ea6e-47fc-aac9-89393f455d8e" providerId="ADAL" clId="{9D3AB321-B01B-416F-B63A-84063D9D66B7}" dt="2024-01-11T04:50:09.387" v="4757" actId="478"/>
          <ac:cxnSpMkLst>
            <pc:docMk/>
            <pc:sldMk cId="182490198" sldId="303"/>
            <ac:cxnSpMk id="3089" creationId="{EBC19EF9-F27B-BE94-4772-B60DCE15643A}"/>
          </ac:cxnSpMkLst>
        </pc:cxnChg>
      </pc:sldChg>
      <pc:sldChg chg="addSp delSp modSp add del mod modAnim">
        <pc:chgData name="jacky417@connect.hku.hk" userId="37721999-ea6e-47fc-aac9-89393f455d8e" providerId="ADAL" clId="{9D3AB321-B01B-416F-B63A-84063D9D66B7}" dt="2024-01-11T05:53:51.682" v="7434" actId="1076"/>
        <pc:sldMkLst>
          <pc:docMk/>
          <pc:sldMk cId="3500060865" sldId="304"/>
        </pc:sldMkLst>
        <pc:spChg chg="mod">
          <ac:chgData name="jacky417@connect.hku.hk" userId="37721999-ea6e-47fc-aac9-89393f455d8e" providerId="ADAL" clId="{9D3AB321-B01B-416F-B63A-84063D9D66B7}" dt="2024-01-11T05:51:07.617" v="7315" actId="1076"/>
          <ac:spMkLst>
            <pc:docMk/>
            <pc:sldMk cId="3500060865" sldId="304"/>
            <ac:spMk id="2" creationId="{D1C92E0F-1EBB-8634-F4E4-CEBD530307AC}"/>
          </ac:spMkLst>
        </pc:spChg>
        <pc:spChg chg="add mod">
          <ac:chgData name="jacky417@connect.hku.hk" userId="37721999-ea6e-47fc-aac9-89393f455d8e" providerId="ADAL" clId="{9D3AB321-B01B-416F-B63A-84063D9D66B7}" dt="2024-01-11T05:31:45.858" v="7023" actId="20577"/>
          <ac:spMkLst>
            <pc:docMk/>
            <pc:sldMk cId="3500060865" sldId="304"/>
            <ac:spMk id="3" creationId="{106896AA-A219-8DC5-A9E5-48C5517D2FFB}"/>
          </ac:spMkLst>
        </pc:spChg>
        <pc:spChg chg="add mod">
          <ac:chgData name="jacky417@connect.hku.hk" userId="37721999-ea6e-47fc-aac9-89393f455d8e" providerId="ADAL" clId="{9D3AB321-B01B-416F-B63A-84063D9D66B7}" dt="2024-01-11T05:46:32.614" v="7251" actId="1076"/>
          <ac:spMkLst>
            <pc:docMk/>
            <pc:sldMk cId="3500060865" sldId="304"/>
            <ac:spMk id="5" creationId="{07141C83-7E8A-FBC3-5EF0-312E498817D8}"/>
          </ac:spMkLst>
        </pc:spChg>
        <pc:spChg chg="add mod">
          <ac:chgData name="jacky417@connect.hku.hk" userId="37721999-ea6e-47fc-aac9-89393f455d8e" providerId="ADAL" clId="{9D3AB321-B01B-416F-B63A-84063D9D66B7}" dt="2024-01-11T05:46:32.614" v="7251" actId="1076"/>
          <ac:spMkLst>
            <pc:docMk/>
            <pc:sldMk cId="3500060865" sldId="304"/>
            <ac:spMk id="8" creationId="{87BF8FD1-4E4C-632B-1470-715ABAFD3765}"/>
          </ac:spMkLst>
        </pc:spChg>
        <pc:spChg chg="add mod">
          <ac:chgData name="jacky417@connect.hku.hk" userId="37721999-ea6e-47fc-aac9-89393f455d8e" providerId="ADAL" clId="{9D3AB321-B01B-416F-B63A-84063D9D66B7}" dt="2024-01-11T05:43:26.993" v="7181" actId="1076"/>
          <ac:spMkLst>
            <pc:docMk/>
            <pc:sldMk cId="3500060865" sldId="304"/>
            <ac:spMk id="9" creationId="{0F3CF347-F504-F888-8DA4-52D438CDC2D2}"/>
          </ac:spMkLst>
        </pc:spChg>
        <pc:spChg chg="add mod">
          <ac:chgData name="jacky417@connect.hku.hk" userId="37721999-ea6e-47fc-aac9-89393f455d8e" providerId="ADAL" clId="{9D3AB321-B01B-416F-B63A-84063D9D66B7}" dt="2024-01-11T05:43:36.098" v="7212" actId="20577"/>
          <ac:spMkLst>
            <pc:docMk/>
            <pc:sldMk cId="3500060865" sldId="304"/>
            <ac:spMk id="12" creationId="{82E1463E-1857-36F5-87ED-5B2C3186D7C9}"/>
          </ac:spMkLst>
        </pc:spChg>
        <pc:spChg chg="add mod">
          <ac:chgData name="jacky417@connect.hku.hk" userId="37721999-ea6e-47fc-aac9-89393f455d8e" providerId="ADAL" clId="{9D3AB321-B01B-416F-B63A-84063D9D66B7}" dt="2024-01-11T05:53:07.144" v="7410" actId="1076"/>
          <ac:spMkLst>
            <pc:docMk/>
            <pc:sldMk cId="3500060865" sldId="304"/>
            <ac:spMk id="14" creationId="{0681E2A0-BA15-21AB-1BAB-1429E0C23D47}"/>
          </ac:spMkLst>
        </pc:spChg>
        <pc:spChg chg="add del mod">
          <ac:chgData name="jacky417@connect.hku.hk" userId="37721999-ea6e-47fc-aac9-89393f455d8e" providerId="ADAL" clId="{9D3AB321-B01B-416F-B63A-84063D9D66B7}" dt="2024-01-11T05:45:05.063" v="7224" actId="478"/>
          <ac:spMkLst>
            <pc:docMk/>
            <pc:sldMk cId="3500060865" sldId="304"/>
            <ac:spMk id="15" creationId="{FF4800D0-863C-449B-69EA-C4D684721843}"/>
          </ac:spMkLst>
        </pc:spChg>
        <pc:spChg chg="add del mod">
          <ac:chgData name="jacky417@connect.hku.hk" userId="37721999-ea6e-47fc-aac9-89393f455d8e" providerId="ADAL" clId="{9D3AB321-B01B-416F-B63A-84063D9D66B7}" dt="2024-01-11T05:45:05.063" v="7224" actId="478"/>
          <ac:spMkLst>
            <pc:docMk/>
            <pc:sldMk cId="3500060865" sldId="304"/>
            <ac:spMk id="16" creationId="{6C641CFA-3898-61B5-CBA3-69C822B99C34}"/>
          </ac:spMkLst>
        </pc:spChg>
        <pc:spChg chg="add mod">
          <ac:chgData name="jacky417@connect.hku.hk" userId="37721999-ea6e-47fc-aac9-89393f455d8e" providerId="ADAL" clId="{9D3AB321-B01B-416F-B63A-84063D9D66B7}" dt="2024-01-11T05:53:07.144" v="7410" actId="1076"/>
          <ac:spMkLst>
            <pc:docMk/>
            <pc:sldMk cId="3500060865" sldId="304"/>
            <ac:spMk id="17" creationId="{1B48FC59-2E06-B026-30EF-5CC965DB6C78}"/>
          </ac:spMkLst>
        </pc:spChg>
        <pc:spChg chg="add mod">
          <ac:chgData name="jacky417@connect.hku.hk" userId="37721999-ea6e-47fc-aac9-89393f455d8e" providerId="ADAL" clId="{9D3AB321-B01B-416F-B63A-84063D9D66B7}" dt="2024-01-11T05:47:06.876" v="7258" actId="1076"/>
          <ac:spMkLst>
            <pc:docMk/>
            <pc:sldMk cId="3500060865" sldId="304"/>
            <ac:spMk id="18" creationId="{11EB2C90-D009-4517-B6D1-FFF1735B44A8}"/>
          </ac:spMkLst>
        </pc:spChg>
        <pc:spChg chg="add mod">
          <ac:chgData name="jacky417@connect.hku.hk" userId="37721999-ea6e-47fc-aac9-89393f455d8e" providerId="ADAL" clId="{9D3AB321-B01B-416F-B63A-84063D9D66B7}" dt="2024-01-11T05:47:09.780" v="7261" actId="20577"/>
          <ac:spMkLst>
            <pc:docMk/>
            <pc:sldMk cId="3500060865" sldId="304"/>
            <ac:spMk id="21" creationId="{345A0DB2-A1E5-48C8-3075-5D286472A0DB}"/>
          </ac:spMkLst>
        </pc:spChg>
        <pc:spChg chg="add mod">
          <ac:chgData name="jacky417@connect.hku.hk" userId="37721999-ea6e-47fc-aac9-89393f455d8e" providerId="ADAL" clId="{9D3AB321-B01B-416F-B63A-84063D9D66B7}" dt="2024-01-11T05:48:23.466" v="7272" actId="20577"/>
          <ac:spMkLst>
            <pc:docMk/>
            <pc:sldMk cId="3500060865" sldId="304"/>
            <ac:spMk id="24" creationId="{EEC180CC-F1E4-CBD2-003E-E507916916EF}"/>
          </ac:spMkLst>
        </pc:spChg>
        <pc:spChg chg="add mod">
          <ac:chgData name="jacky417@connect.hku.hk" userId="37721999-ea6e-47fc-aac9-89393f455d8e" providerId="ADAL" clId="{9D3AB321-B01B-416F-B63A-84063D9D66B7}" dt="2024-01-11T05:49:24.211" v="7277" actId="20577"/>
          <ac:spMkLst>
            <pc:docMk/>
            <pc:sldMk cId="3500060865" sldId="304"/>
            <ac:spMk id="26" creationId="{F9BA9E54-B00D-4528-8983-8DCDD22A3B89}"/>
          </ac:spMkLst>
        </pc:spChg>
        <pc:spChg chg="add mod">
          <ac:chgData name="jacky417@connect.hku.hk" userId="37721999-ea6e-47fc-aac9-89393f455d8e" providerId="ADAL" clId="{9D3AB321-B01B-416F-B63A-84063D9D66B7}" dt="2024-01-11T05:51:41.593" v="7332" actId="1076"/>
          <ac:spMkLst>
            <pc:docMk/>
            <pc:sldMk cId="3500060865" sldId="304"/>
            <ac:spMk id="37" creationId="{D4F39E33-C332-9A17-4C7F-84574412E42C}"/>
          </ac:spMkLst>
        </pc:spChg>
        <pc:spChg chg="add del mod">
          <ac:chgData name="jacky417@connect.hku.hk" userId="37721999-ea6e-47fc-aac9-89393f455d8e" providerId="ADAL" clId="{9D3AB321-B01B-416F-B63A-84063D9D66B7}" dt="2024-01-11T05:51:33.125" v="7320" actId="478"/>
          <ac:spMkLst>
            <pc:docMk/>
            <pc:sldMk cId="3500060865" sldId="304"/>
            <ac:spMk id="38" creationId="{1380E05E-BF1E-B98F-8EDC-219A2CEAA445}"/>
          </ac:spMkLst>
        </pc:spChg>
        <pc:spChg chg="add mod">
          <ac:chgData name="jacky417@connect.hku.hk" userId="37721999-ea6e-47fc-aac9-89393f455d8e" providerId="ADAL" clId="{9D3AB321-B01B-416F-B63A-84063D9D66B7}" dt="2024-01-11T05:52:15.821" v="7361" actId="1076"/>
          <ac:spMkLst>
            <pc:docMk/>
            <pc:sldMk cId="3500060865" sldId="304"/>
            <ac:spMk id="39" creationId="{CD2FCA90-4622-8F2D-6921-7B5807E9890D}"/>
          </ac:spMkLst>
        </pc:spChg>
        <pc:spChg chg="add mod">
          <ac:chgData name="jacky417@connect.hku.hk" userId="37721999-ea6e-47fc-aac9-89393f455d8e" providerId="ADAL" clId="{9D3AB321-B01B-416F-B63A-84063D9D66B7}" dt="2024-01-11T05:52:24.616" v="7365" actId="1076"/>
          <ac:spMkLst>
            <pc:docMk/>
            <pc:sldMk cId="3500060865" sldId="304"/>
            <ac:spMk id="40" creationId="{E13CD2BF-75EE-D18C-040A-F19AA8951BDD}"/>
          </ac:spMkLst>
        </pc:spChg>
        <pc:spChg chg="add mod">
          <ac:chgData name="jacky417@connect.hku.hk" userId="37721999-ea6e-47fc-aac9-89393f455d8e" providerId="ADAL" clId="{9D3AB321-B01B-416F-B63A-84063D9D66B7}" dt="2024-01-11T05:53:11.088" v="7412" actId="1076"/>
          <ac:spMkLst>
            <pc:docMk/>
            <pc:sldMk cId="3500060865" sldId="304"/>
            <ac:spMk id="41" creationId="{9114E634-BA3C-5C30-F216-1BB59DA91F65}"/>
          </ac:spMkLst>
        </pc:spChg>
        <pc:spChg chg="add mod">
          <ac:chgData name="jacky417@connect.hku.hk" userId="37721999-ea6e-47fc-aac9-89393f455d8e" providerId="ADAL" clId="{9D3AB321-B01B-416F-B63A-84063D9D66B7}" dt="2024-01-11T05:53:51.682" v="7434" actId="1076"/>
          <ac:spMkLst>
            <pc:docMk/>
            <pc:sldMk cId="3500060865" sldId="304"/>
            <ac:spMk id="47" creationId="{53AD99A2-CD2F-06E7-FC32-28113FC3DD13}"/>
          </ac:spMkLst>
        </pc:spChg>
        <pc:picChg chg="add mod">
          <ac:chgData name="jacky417@connect.hku.hk" userId="37721999-ea6e-47fc-aac9-89393f455d8e" providerId="ADAL" clId="{9D3AB321-B01B-416F-B63A-84063D9D66B7}" dt="2024-01-11T05:46:32.614" v="7251" actId="1076"/>
          <ac:picMkLst>
            <pc:docMk/>
            <pc:sldMk cId="3500060865" sldId="304"/>
            <ac:picMk id="6" creationId="{4A6884DB-7226-1DFC-7710-C329C09C13AD}"/>
          </ac:picMkLst>
        </pc:picChg>
        <pc:picChg chg="add mod">
          <ac:chgData name="jacky417@connect.hku.hk" userId="37721999-ea6e-47fc-aac9-89393f455d8e" providerId="ADAL" clId="{9D3AB321-B01B-416F-B63A-84063D9D66B7}" dt="2024-01-11T05:46:32.614" v="7251" actId="1076"/>
          <ac:picMkLst>
            <pc:docMk/>
            <pc:sldMk cId="3500060865" sldId="304"/>
            <ac:picMk id="7" creationId="{9A1D8919-BB83-32F4-CAAA-3369E56D4928}"/>
          </ac:picMkLst>
        </pc:picChg>
        <pc:picChg chg="add del mod">
          <ac:chgData name="jacky417@connect.hku.hk" userId="37721999-ea6e-47fc-aac9-89393f455d8e" providerId="ADAL" clId="{9D3AB321-B01B-416F-B63A-84063D9D66B7}" dt="2024-01-11T05:43:50.179" v="7214" actId="478"/>
          <ac:picMkLst>
            <pc:docMk/>
            <pc:sldMk cId="3500060865" sldId="304"/>
            <ac:picMk id="10" creationId="{EC556F40-6925-9926-EB1D-A1DF22677088}"/>
          </ac:picMkLst>
        </pc:picChg>
        <pc:picChg chg="add del mod">
          <ac:chgData name="jacky417@connect.hku.hk" userId="37721999-ea6e-47fc-aac9-89393f455d8e" providerId="ADAL" clId="{9D3AB321-B01B-416F-B63A-84063D9D66B7}" dt="2024-01-11T05:43:49.673" v="7213" actId="478"/>
          <ac:picMkLst>
            <pc:docMk/>
            <pc:sldMk cId="3500060865" sldId="304"/>
            <ac:picMk id="11" creationId="{AA2E2008-80FF-5014-8021-C6356CB5B709}"/>
          </ac:picMkLst>
        </pc:picChg>
        <pc:picChg chg="add mod">
          <ac:chgData name="jacky417@connect.hku.hk" userId="37721999-ea6e-47fc-aac9-89393f455d8e" providerId="ADAL" clId="{9D3AB321-B01B-416F-B63A-84063D9D66B7}" dt="2024-01-11T05:43:57.947" v="7217" actId="1076"/>
          <ac:picMkLst>
            <pc:docMk/>
            <pc:sldMk cId="3500060865" sldId="304"/>
            <ac:picMk id="13" creationId="{EFC8084D-8AA8-0E94-D101-713A3FF23B7C}"/>
          </ac:picMkLst>
        </pc:picChg>
        <pc:picChg chg="add del mod">
          <ac:chgData name="jacky417@connect.hku.hk" userId="37721999-ea6e-47fc-aac9-89393f455d8e" providerId="ADAL" clId="{9D3AB321-B01B-416F-B63A-84063D9D66B7}" dt="2024-01-11T05:47:22.828" v="7262" actId="478"/>
          <ac:picMkLst>
            <pc:docMk/>
            <pc:sldMk cId="3500060865" sldId="304"/>
            <ac:picMk id="19" creationId="{0F7A503E-CDCB-1844-DA2D-EC9E042A5A80}"/>
          </ac:picMkLst>
        </pc:picChg>
        <pc:picChg chg="add del mod">
          <ac:chgData name="jacky417@connect.hku.hk" userId="37721999-ea6e-47fc-aac9-89393f455d8e" providerId="ADAL" clId="{9D3AB321-B01B-416F-B63A-84063D9D66B7}" dt="2024-01-11T05:47:23.555" v="7263" actId="478"/>
          <ac:picMkLst>
            <pc:docMk/>
            <pc:sldMk cId="3500060865" sldId="304"/>
            <ac:picMk id="20" creationId="{527D1349-41B7-A258-16FC-C29FA9DD7805}"/>
          </ac:picMkLst>
        </pc:picChg>
        <pc:picChg chg="add mod">
          <ac:chgData name="jacky417@connect.hku.hk" userId="37721999-ea6e-47fc-aac9-89393f455d8e" providerId="ADAL" clId="{9D3AB321-B01B-416F-B63A-84063D9D66B7}" dt="2024-01-11T05:47:27.316" v="7265" actId="1076"/>
          <ac:picMkLst>
            <pc:docMk/>
            <pc:sldMk cId="3500060865" sldId="304"/>
            <ac:picMk id="22" creationId="{CD040773-D78A-4796-756D-0325417C976D}"/>
          </ac:picMkLst>
        </pc:picChg>
        <pc:picChg chg="add mod">
          <ac:chgData name="jacky417@connect.hku.hk" userId="37721999-ea6e-47fc-aac9-89393f455d8e" providerId="ADAL" clId="{9D3AB321-B01B-416F-B63A-84063D9D66B7}" dt="2024-01-11T05:48:19.176" v="7267" actId="1076"/>
          <ac:picMkLst>
            <pc:docMk/>
            <pc:sldMk cId="3500060865" sldId="304"/>
            <ac:picMk id="23" creationId="{DF0905CF-6AC4-E423-98BC-2DA91C0D00C8}"/>
          </ac:picMkLst>
        </pc:picChg>
        <pc:picChg chg="add mod">
          <ac:chgData name="jacky417@connect.hku.hk" userId="37721999-ea6e-47fc-aac9-89393f455d8e" providerId="ADAL" clId="{9D3AB321-B01B-416F-B63A-84063D9D66B7}" dt="2024-01-11T05:49:16.989" v="7275" actId="14826"/>
          <ac:picMkLst>
            <pc:docMk/>
            <pc:sldMk cId="3500060865" sldId="304"/>
            <ac:picMk id="25" creationId="{7B7B0030-94CB-A2EA-A57B-B18DD69EA8E4}"/>
          </ac:picMkLst>
        </pc:picChg>
        <pc:picChg chg="add mod">
          <ac:chgData name="jacky417@connect.hku.hk" userId="37721999-ea6e-47fc-aac9-89393f455d8e" providerId="ADAL" clId="{9D3AB321-B01B-416F-B63A-84063D9D66B7}" dt="2024-01-11T05:53:07.144" v="7410" actId="1076"/>
          <ac:picMkLst>
            <pc:docMk/>
            <pc:sldMk cId="3500060865" sldId="304"/>
            <ac:picMk id="5122" creationId="{0C3A81C4-3A0B-FA4F-1486-8493F66A1108}"/>
          </ac:picMkLst>
        </pc:picChg>
        <pc:picChg chg="add mod">
          <ac:chgData name="jacky417@connect.hku.hk" userId="37721999-ea6e-47fc-aac9-89393f455d8e" providerId="ADAL" clId="{9D3AB321-B01B-416F-B63A-84063D9D66B7}" dt="2024-01-11T05:53:07.144" v="7410" actId="1076"/>
          <ac:picMkLst>
            <pc:docMk/>
            <pc:sldMk cId="3500060865" sldId="304"/>
            <ac:picMk id="5124" creationId="{2CFF0B57-BA1C-71FA-16BD-45824FA03B1C}"/>
          </ac:picMkLst>
        </pc:picChg>
        <pc:cxnChg chg="add mod">
          <ac:chgData name="jacky417@connect.hku.hk" userId="37721999-ea6e-47fc-aac9-89393f455d8e" providerId="ADAL" clId="{9D3AB321-B01B-416F-B63A-84063D9D66B7}" dt="2024-01-11T05:49:49.153" v="7280" actId="14100"/>
          <ac:cxnSpMkLst>
            <pc:docMk/>
            <pc:sldMk cId="3500060865" sldId="304"/>
            <ac:cxnSpMk id="27" creationId="{7ED1C693-B05F-9EA8-D404-14A3F959E6E2}"/>
          </ac:cxnSpMkLst>
        </pc:cxnChg>
        <pc:cxnChg chg="add mod">
          <ac:chgData name="jacky417@connect.hku.hk" userId="37721999-ea6e-47fc-aac9-89393f455d8e" providerId="ADAL" clId="{9D3AB321-B01B-416F-B63A-84063D9D66B7}" dt="2024-01-11T05:49:57.141" v="7283" actId="14100"/>
          <ac:cxnSpMkLst>
            <pc:docMk/>
            <pc:sldMk cId="3500060865" sldId="304"/>
            <ac:cxnSpMk id="29" creationId="{7A4CAD3F-4AEE-5595-3382-89535F9D6D3A}"/>
          </ac:cxnSpMkLst>
        </pc:cxnChg>
        <pc:cxnChg chg="add mod">
          <ac:chgData name="jacky417@connect.hku.hk" userId="37721999-ea6e-47fc-aac9-89393f455d8e" providerId="ADAL" clId="{9D3AB321-B01B-416F-B63A-84063D9D66B7}" dt="2024-01-11T05:53:20.873" v="7416" actId="14100"/>
          <ac:cxnSpMkLst>
            <pc:docMk/>
            <pc:sldMk cId="3500060865" sldId="304"/>
            <ac:cxnSpMk id="31" creationId="{B036F3B2-A028-F693-3121-D1AAC9426710}"/>
          </ac:cxnSpMkLst>
        </pc:cxnChg>
        <pc:cxnChg chg="add mod">
          <ac:chgData name="jacky417@connect.hku.hk" userId="37721999-ea6e-47fc-aac9-89393f455d8e" providerId="ADAL" clId="{9D3AB321-B01B-416F-B63A-84063D9D66B7}" dt="2024-01-11T05:50:17.637" v="7289" actId="14100"/>
          <ac:cxnSpMkLst>
            <pc:docMk/>
            <pc:sldMk cId="3500060865" sldId="304"/>
            <ac:cxnSpMk id="33" creationId="{140BC44A-D999-3832-D219-83830E36F7EC}"/>
          </ac:cxnSpMkLst>
        </pc:cxnChg>
        <pc:cxnChg chg="add mod">
          <ac:chgData name="jacky417@connect.hku.hk" userId="37721999-ea6e-47fc-aac9-89393f455d8e" providerId="ADAL" clId="{9D3AB321-B01B-416F-B63A-84063D9D66B7}" dt="2024-01-11T05:50:30.415" v="7292" actId="14100"/>
          <ac:cxnSpMkLst>
            <pc:docMk/>
            <pc:sldMk cId="3500060865" sldId="304"/>
            <ac:cxnSpMk id="35" creationId="{58D4F9E2-3488-3A07-5580-779E6EDFD8E4}"/>
          </ac:cxnSpMkLst>
        </pc:cxnChg>
      </pc:sldChg>
      <pc:sldChg chg="addSp delSp modSp add del mod">
        <pc:chgData name="jacky417@connect.hku.hk" userId="37721999-ea6e-47fc-aac9-89393f455d8e" providerId="ADAL" clId="{9D3AB321-B01B-416F-B63A-84063D9D66B7}" dt="2024-01-11T03:33:27.818" v="3750" actId="47"/>
        <pc:sldMkLst>
          <pc:docMk/>
          <pc:sldMk cId="696179039" sldId="305"/>
        </pc:sldMkLst>
        <pc:spChg chg="add mod">
          <ac:chgData name="jacky417@connect.hku.hk" userId="37721999-ea6e-47fc-aac9-89393f455d8e" providerId="ADAL" clId="{9D3AB321-B01B-416F-B63A-84063D9D66B7}" dt="2024-01-11T03:32:39.433" v="3749" actId="20577"/>
          <ac:spMkLst>
            <pc:docMk/>
            <pc:sldMk cId="696179039" sldId="305"/>
            <ac:spMk id="4" creationId="{E934F426-BEE3-A4F1-3E2C-78C01578507A}"/>
          </ac:spMkLst>
        </pc:spChg>
        <pc:spChg chg="mod">
          <ac:chgData name="jacky417@connect.hku.hk" userId="37721999-ea6e-47fc-aac9-89393f455d8e" providerId="ADAL" clId="{9D3AB321-B01B-416F-B63A-84063D9D66B7}" dt="2024-01-11T03:18:35.780" v="3564" actId="20577"/>
          <ac:spMkLst>
            <pc:docMk/>
            <pc:sldMk cId="696179039" sldId="305"/>
            <ac:spMk id="8" creationId="{A9B0215D-B211-5A25-AFD6-5C26BF98EB72}"/>
          </ac:spMkLst>
        </pc:spChg>
        <pc:spChg chg="del">
          <ac:chgData name="jacky417@connect.hku.hk" userId="37721999-ea6e-47fc-aac9-89393f455d8e" providerId="ADAL" clId="{9D3AB321-B01B-416F-B63A-84063D9D66B7}" dt="2024-01-11T03:15:59.451" v="3479" actId="478"/>
          <ac:spMkLst>
            <pc:docMk/>
            <pc:sldMk cId="696179039" sldId="305"/>
            <ac:spMk id="11" creationId="{5BFB20D8-F134-871F-5796-24D91CFA8015}"/>
          </ac:spMkLst>
        </pc:spChg>
        <pc:spChg chg="del">
          <ac:chgData name="jacky417@connect.hku.hk" userId="37721999-ea6e-47fc-aac9-89393f455d8e" providerId="ADAL" clId="{9D3AB321-B01B-416F-B63A-84063D9D66B7}" dt="2024-01-11T03:15:59.451" v="3479" actId="478"/>
          <ac:spMkLst>
            <pc:docMk/>
            <pc:sldMk cId="696179039" sldId="305"/>
            <ac:spMk id="12" creationId="{75C91599-65DD-8955-513E-8D4020FB5946}"/>
          </ac:spMkLst>
        </pc:spChg>
        <pc:spChg chg="del">
          <ac:chgData name="jacky417@connect.hku.hk" userId="37721999-ea6e-47fc-aac9-89393f455d8e" providerId="ADAL" clId="{9D3AB321-B01B-416F-B63A-84063D9D66B7}" dt="2024-01-11T03:15:59.451" v="3479" actId="478"/>
          <ac:spMkLst>
            <pc:docMk/>
            <pc:sldMk cId="696179039" sldId="305"/>
            <ac:spMk id="13" creationId="{40C8C355-AB9C-5A80-489C-72C06EB121EF}"/>
          </ac:spMkLst>
        </pc:spChg>
        <pc:spChg chg="del">
          <ac:chgData name="jacky417@connect.hku.hk" userId="37721999-ea6e-47fc-aac9-89393f455d8e" providerId="ADAL" clId="{9D3AB321-B01B-416F-B63A-84063D9D66B7}" dt="2024-01-11T03:15:59.451" v="3479" actId="478"/>
          <ac:spMkLst>
            <pc:docMk/>
            <pc:sldMk cId="696179039" sldId="305"/>
            <ac:spMk id="14" creationId="{900E1376-6B20-1AD8-B398-460AFB496100}"/>
          </ac:spMkLst>
        </pc:spChg>
        <pc:picChg chg="del">
          <ac:chgData name="jacky417@connect.hku.hk" userId="37721999-ea6e-47fc-aac9-89393f455d8e" providerId="ADAL" clId="{9D3AB321-B01B-416F-B63A-84063D9D66B7}" dt="2024-01-11T03:15:59.451" v="3479" actId="478"/>
          <ac:picMkLst>
            <pc:docMk/>
            <pc:sldMk cId="696179039" sldId="305"/>
            <ac:picMk id="7" creationId="{D431074F-49F2-0498-3F7C-A7670B5FE1A3}"/>
          </ac:picMkLst>
        </pc:picChg>
        <pc:picChg chg="del">
          <ac:chgData name="jacky417@connect.hku.hk" userId="37721999-ea6e-47fc-aac9-89393f455d8e" providerId="ADAL" clId="{9D3AB321-B01B-416F-B63A-84063D9D66B7}" dt="2024-01-11T03:15:59.451" v="3479" actId="478"/>
          <ac:picMkLst>
            <pc:docMk/>
            <pc:sldMk cId="696179039" sldId="305"/>
            <ac:picMk id="16" creationId="{3E223B1A-CC7B-771F-A6BC-C561765CFFC0}"/>
          </ac:picMkLst>
        </pc:picChg>
        <pc:picChg chg="del">
          <ac:chgData name="jacky417@connect.hku.hk" userId="37721999-ea6e-47fc-aac9-89393f455d8e" providerId="ADAL" clId="{9D3AB321-B01B-416F-B63A-84063D9D66B7}" dt="2024-01-11T03:15:59.451" v="3479" actId="478"/>
          <ac:picMkLst>
            <pc:docMk/>
            <pc:sldMk cId="696179039" sldId="305"/>
            <ac:picMk id="2050" creationId="{724F2A36-0425-CE8C-B304-C6AA8C8D335E}"/>
          </ac:picMkLst>
        </pc:picChg>
        <pc:cxnChg chg="del">
          <ac:chgData name="jacky417@connect.hku.hk" userId="37721999-ea6e-47fc-aac9-89393f455d8e" providerId="ADAL" clId="{9D3AB321-B01B-416F-B63A-84063D9D66B7}" dt="2024-01-11T03:15:59.451" v="3479" actId="478"/>
          <ac:cxnSpMkLst>
            <pc:docMk/>
            <pc:sldMk cId="696179039" sldId="305"/>
            <ac:cxnSpMk id="3" creationId="{44906537-A550-A9BB-55C2-7CCC38A706CC}"/>
          </ac:cxnSpMkLst>
        </pc:cxnChg>
      </pc:sldChg>
      <pc:sldChg chg="new del">
        <pc:chgData name="jacky417@connect.hku.hk" userId="37721999-ea6e-47fc-aac9-89393f455d8e" providerId="ADAL" clId="{9D3AB321-B01B-416F-B63A-84063D9D66B7}" dt="2024-01-11T03:12:48.966" v="3431" actId="47"/>
        <pc:sldMkLst>
          <pc:docMk/>
          <pc:sldMk cId="1615208251" sldId="305"/>
        </pc:sldMkLst>
      </pc:sldChg>
      <pc:sldChg chg="addSp delSp modSp add del mod">
        <pc:chgData name="jacky417@connect.hku.hk" userId="37721999-ea6e-47fc-aac9-89393f455d8e" providerId="ADAL" clId="{9D3AB321-B01B-416F-B63A-84063D9D66B7}" dt="2024-01-11T02:51:45.625" v="2713" actId="47"/>
        <pc:sldMkLst>
          <pc:docMk/>
          <pc:sldMk cId="2169826732" sldId="305"/>
        </pc:sldMkLst>
        <pc:spChg chg="mod">
          <ac:chgData name="jacky417@connect.hku.hk" userId="37721999-ea6e-47fc-aac9-89393f455d8e" providerId="ADAL" clId="{9D3AB321-B01B-416F-B63A-84063D9D66B7}" dt="2024-01-11T02:46:24.497" v="2709" actId="1076"/>
          <ac:spMkLst>
            <pc:docMk/>
            <pc:sldMk cId="2169826732" sldId="305"/>
            <ac:spMk id="2" creationId="{D1C92E0F-1EBB-8634-F4E4-CEBD530307AC}"/>
          </ac:spMkLst>
        </pc:spChg>
        <pc:spChg chg="del">
          <ac:chgData name="jacky417@connect.hku.hk" userId="37721999-ea6e-47fc-aac9-89393f455d8e" providerId="ADAL" clId="{9D3AB321-B01B-416F-B63A-84063D9D66B7}" dt="2024-01-11T02:46:04.266" v="2704" actId="478"/>
          <ac:spMkLst>
            <pc:docMk/>
            <pc:sldMk cId="2169826732" sldId="305"/>
            <ac:spMk id="10" creationId="{C42BFAB6-B05E-3020-12F0-E7A54ABA669B}"/>
          </ac:spMkLst>
        </pc:spChg>
        <pc:grpChg chg="del mod">
          <ac:chgData name="jacky417@connect.hku.hk" userId="37721999-ea6e-47fc-aac9-89393f455d8e" providerId="ADAL" clId="{9D3AB321-B01B-416F-B63A-84063D9D66B7}" dt="2024-01-11T02:46:00.611" v="2701" actId="478"/>
          <ac:grpSpMkLst>
            <pc:docMk/>
            <pc:sldMk cId="2169826732" sldId="305"/>
            <ac:grpSpMk id="3" creationId="{B89792C7-FD02-5DC2-89AA-2601ED1B0406}"/>
          </ac:grpSpMkLst>
        </pc:grpChg>
        <pc:grpChg chg="del">
          <ac:chgData name="jacky417@connect.hku.hk" userId="37721999-ea6e-47fc-aac9-89393f455d8e" providerId="ADAL" clId="{9D3AB321-B01B-416F-B63A-84063D9D66B7}" dt="2024-01-11T02:46:01.690" v="2702" actId="478"/>
          <ac:grpSpMkLst>
            <pc:docMk/>
            <pc:sldMk cId="2169826732" sldId="305"/>
            <ac:grpSpMk id="7" creationId="{E8DB3472-4404-34AA-2E92-DFDC2A5E0ADF}"/>
          </ac:grpSpMkLst>
        </pc:grpChg>
        <pc:picChg chg="del topLvl">
          <ac:chgData name="jacky417@connect.hku.hk" userId="37721999-ea6e-47fc-aac9-89393f455d8e" providerId="ADAL" clId="{9D3AB321-B01B-416F-B63A-84063D9D66B7}" dt="2024-01-11T02:46:02.434" v="2703" actId="478"/>
          <ac:picMkLst>
            <pc:docMk/>
            <pc:sldMk cId="2169826732" sldId="305"/>
            <ac:picMk id="5" creationId="{E00A752D-2897-B69B-E8C9-2B7E90BEE53F}"/>
          </ac:picMkLst>
        </pc:picChg>
        <pc:picChg chg="del topLvl">
          <ac:chgData name="jacky417@connect.hku.hk" userId="37721999-ea6e-47fc-aac9-89393f455d8e" providerId="ADAL" clId="{9D3AB321-B01B-416F-B63A-84063D9D66B7}" dt="2024-01-11T02:46:00.611" v="2701" actId="478"/>
          <ac:picMkLst>
            <pc:docMk/>
            <pc:sldMk cId="2169826732" sldId="305"/>
            <ac:picMk id="6" creationId="{C46465C4-C970-EC7D-A5BA-81901F3C9E65}"/>
          </ac:picMkLst>
        </pc:picChg>
        <pc:picChg chg="add mod">
          <ac:chgData name="jacky417@connect.hku.hk" userId="37721999-ea6e-47fc-aac9-89393f455d8e" providerId="ADAL" clId="{9D3AB321-B01B-416F-B63A-84063D9D66B7}" dt="2024-01-11T02:46:13.933" v="2705"/>
          <ac:picMkLst>
            <pc:docMk/>
            <pc:sldMk cId="2169826732" sldId="305"/>
            <ac:picMk id="9" creationId="{39C48ECE-70B1-E487-ADF1-224FB066F3A5}"/>
          </ac:picMkLst>
        </pc:picChg>
        <pc:picChg chg="add mod">
          <ac:chgData name="jacky417@connect.hku.hk" userId="37721999-ea6e-47fc-aac9-89393f455d8e" providerId="ADAL" clId="{9D3AB321-B01B-416F-B63A-84063D9D66B7}" dt="2024-01-11T02:46:13.933" v="2705"/>
          <ac:picMkLst>
            <pc:docMk/>
            <pc:sldMk cId="2169826732" sldId="305"/>
            <ac:picMk id="13" creationId="{6B25855E-F0FC-792B-2D36-72BE345170FD}"/>
          </ac:picMkLst>
        </pc:picChg>
        <pc:picChg chg="add mod">
          <ac:chgData name="jacky417@connect.hku.hk" userId="37721999-ea6e-47fc-aac9-89393f455d8e" providerId="ADAL" clId="{9D3AB321-B01B-416F-B63A-84063D9D66B7}" dt="2024-01-11T02:46:31.456" v="2712" actId="1076"/>
          <ac:picMkLst>
            <pc:docMk/>
            <pc:sldMk cId="2169826732" sldId="305"/>
            <ac:picMk id="14" creationId="{156D8C44-602F-39B6-7287-81CA8AAFA5E0}"/>
          </ac:picMkLst>
        </pc:picChg>
        <pc:picChg chg="add mod">
          <ac:chgData name="jacky417@connect.hku.hk" userId="37721999-ea6e-47fc-aac9-89393f455d8e" providerId="ADAL" clId="{9D3AB321-B01B-416F-B63A-84063D9D66B7}" dt="2024-01-11T02:46:31.456" v="2712" actId="1076"/>
          <ac:picMkLst>
            <pc:docMk/>
            <pc:sldMk cId="2169826732" sldId="305"/>
            <ac:picMk id="15" creationId="{25CCE45C-E18A-0CAF-B611-E40C0212B8F5}"/>
          </ac:picMkLst>
        </pc:picChg>
      </pc:sldChg>
      <pc:sldChg chg="addSp delSp modSp add mod">
        <pc:chgData name="jacky417@connect.hku.hk" userId="37721999-ea6e-47fc-aac9-89393f455d8e" providerId="ADAL" clId="{9D3AB321-B01B-416F-B63A-84063D9D66B7}" dt="2024-01-11T04:59:26.552" v="5048" actId="478"/>
        <pc:sldMkLst>
          <pc:docMk/>
          <pc:sldMk cId="3351805947" sldId="305"/>
        </pc:sldMkLst>
        <pc:spChg chg="add mod">
          <ac:chgData name="jacky417@connect.hku.hk" userId="37721999-ea6e-47fc-aac9-89393f455d8e" providerId="ADAL" clId="{9D3AB321-B01B-416F-B63A-84063D9D66B7}" dt="2024-01-11T04:54:46.343" v="4788" actId="1076"/>
          <ac:spMkLst>
            <pc:docMk/>
            <pc:sldMk cId="3351805947" sldId="305"/>
            <ac:spMk id="26" creationId="{1B865A4E-4B26-5D8F-8915-DFC23ABFE50B}"/>
          </ac:spMkLst>
        </pc:spChg>
        <pc:spChg chg="add mod">
          <ac:chgData name="jacky417@connect.hku.hk" userId="37721999-ea6e-47fc-aac9-89393f455d8e" providerId="ADAL" clId="{9D3AB321-B01B-416F-B63A-84063D9D66B7}" dt="2024-01-11T04:54:46.343" v="4788" actId="1076"/>
          <ac:spMkLst>
            <pc:docMk/>
            <pc:sldMk cId="3351805947" sldId="305"/>
            <ac:spMk id="27" creationId="{401C8CB7-1D8E-3DB5-5856-374865E8744A}"/>
          </ac:spMkLst>
        </pc:spChg>
        <pc:spChg chg="add mod">
          <ac:chgData name="jacky417@connect.hku.hk" userId="37721999-ea6e-47fc-aac9-89393f455d8e" providerId="ADAL" clId="{9D3AB321-B01B-416F-B63A-84063D9D66B7}" dt="2024-01-11T04:59:13.210" v="5046" actId="20577"/>
          <ac:spMkLst>
            <pc:docMk/>
            <pc:sldMk cId="3351805947" sldId="305"/>
            <ac:spMk id="28" creationId="{9AEA7C0C-5557-3DE0-4964-795A720A61B9}"/>
          </ac:spMkLst>
        </pc:spChg>
        <pc:spChg chg="add del mod">
          <ac:chgData name="jacky417@connect.hku.hk" userId="37721999-ea6e-47fc-aac9-89393f455d8e" providerId="ADAL" clId="{9D3AB321-B01B-416F-B63A-84063D9D66B7}" dt="2024-01-11T04:59:26.552" v="5048" actId="478"/>
          <ac:spMkLst>
            <pc:docMk/>
            <pc:sldMk cId="3351805947" sldId="305"/>
            <ac:spMk id="30" creationId="{B9DA9FDD-E4D7-9425-4F52-4A925DDDFC93}"/>
          </ac:spMkLst>
        </pc:spChg>
        <pc:picChg chg="add mod">
          <ac:chgData name="jacky417@connect.hku.hk" userId="37721999-ea6e-47fc-aac9-89393f455d8e" providerId="ADAL" clId="{9D3AB321-B01B-416F-B63A-84063D9D66B7}" dt="2024-01-11T04:54:46.343" v="4788" actId="1076"/>
          <ac:picMkLst>
            <pc:docMk/>
            <pc:sldMk cId="3351805947" sldId="305"/>
            <ac:picMk id="25" creationId="{1C3ECD82-F82D-7390-AC71-AA9BD11F0C2B}"/>
          </ac:picMkLst>
        </pc:picChg>
        <pc:cxnChg chg="add mod">
          <ac:chgData name="jacky417@connect.hku.hk" userId="37721999-ea6e-47fc-aac9-89393f455d8e" providerId="ADAL" clId="{9D3AB321-B01B-416F-B63A-84063D9D66B7}" dt="2024-01-11T04:54:23.265" v="4786" actId="14100"/>
          <ac:cxnSpMkLst>
            <pc:docMk/>
            <pc:sldMk cId="3351805947" sldId="305"/>
            <ac:cxnSpMk id="11" creationId="{33E0EFBA-2EA4-3D5B-738C-197BD3E20D75}"/>
          </ac:cxnSpMkLst>
        </pc:cxnChg>
      </pc:sldChg>
      <pc:sldChg chg="addSp modSp add del mod">
        <pc:chgData name="jacky417@connect.hku.hk" userId="37721999-ea6e-47fc-aac9-89393f455d8e" providerId="ADAL" clId="{9D3AB321-B01B-416F-B63A-84063D9D66B7}" dt="2024-01-11T04:50:58.199" v="4766" actId="47"/>
        <pc:sldMkLst>
          <pc:docMk/>
          <pc:sldMk cId="3644023439" sldId="305"/>
        </pc:sldMkLst>
        <pc:cxnChg chg="add mod">
          <ac:chgData name="jacky417@connect.hku.hk" userId="37721999-ea6e-47fc-aac9-89393f455d8e" providerId="ADAL" clId="{9D3AB321-B01B-416F-B63A-84063D9D66B7}" dt="2024-01-11T04:50:38.551" v="4764" actId="1076"/>
          <ac:cxnSpMkLst>
            <pc:docMk/>
            <pc:sldMk cId="3644023439" sldId="305"/>
            <ac:cxnSpMk id="11" creationId="{8D646B2C-A28C-705E-5645-831C462ECAC1}"/>
          </ac:cxnSpMkLst>
        </pc:cxnChg>
      </pc:sldChg>
      <pc:sldChg chg="add del">
        <pc:chgData name="jacky417@connect.hku.hk" userId="37721999-ea6e-47fc-aac9-89393f455d8e" providerId="ADAL" clId="{9D3AB321-B01B-416F-B63A-84063D9D66B7}" dt="2024-01-11T04:51:06.161" v="4772" actId="47"/>
        <pc:sldMkLst>
          <pc:docMk/>
          <pc:sldMk cId="417550320" sldId="306"/>
        </pc:sldMkLst>
      </pc:sldChg>
      <pc:sldChg chg="modSp add mod">
        <pc:chgData name="jacky417@connect.hku.hk" userId="37721999-ea6e-47fc-aac9-89393f455d8e" providerId="ADAL" clId="{9D3AB321-B01B-416F-B63A-84063D9D66B7}" dt="2024-01-11T05:05:06.042" v="5435" actId="20577"/>
        <pc:sldMkLst>
          <pc:docMk/>
          <pc:sldMk cId="2319515620" sldId="306"/>
        </pc:sldMkLst>
        <pc:spChg chg="mod">
          <ac:chgData name="jacky417@connect.hku.hk" userId="37721999-ea6e-47fc-aac9-89393f455d8e" providerId="ADAL" clId="{9D3AB321-B01B-416F-B63A-84063D9D66B7}" dt="2024-01-11T05:00:20.921" v="5056" actId="207"/>
          <ac:spMkLst>
            <pc:docMk/>
            <pc:sldMk cId="2319515620" sldId="306"/>
            <ac:spMk id="26" creationId="{1B865A4E-4B26-5D8F-8915-DFC23ABFE50B}"/>
          </ac:spMkLst>
        </pc:spChg>
        <pc:spChg chg="mod">
          <ac:chgData name="jacky417@connect.hku.hk" userId="37721999-ea6e-47fc-aac9-89393f455d8e" providerId="ADAL" clId="{9D3AB321-B01B-416F-B63A-84063D9D66B7}" dt="2024-01-11T05:00:36.262" v="5083" actId="1076"/>
          <ac:spMkLst>
            <pc:docMk/>
            <pc:sldMk cId="2319515620" sldId="306"/>
            <ac:spMk id="27" creationId="{401C8CB7-1D8E-3DB5-5856-374865E8744A}"/>
          </ac:spMkLst>
        </pc:spChg>
        <pc:spChg chg="mod">
          <ac:chgData name="jacky417@connect.hku.hk" userId="37721999-ea6e-47fc-aac9-89393f455d8e" providerId="ADAL" clId="{9D3AB321-B01B-416F-B63A-84063D9D66B7}" dt="2024-01-11T05:05:06.042" v="5435" actId="20577"/>
          <ac:spMkLst>
            <pc:docMk/>
            <pc:sldMk cId="2319515620" sldId="306"/>
            <ac:spMk id="28" creationId="{9AEA7C0C-5557-3DE0-4964-795A720A61B9}"/>
          </ac:spMkLst>
        </pc:spChg>
        <pc:picChg chg="mod">
          <ac:chgData name="jacky417@connect.hku.hk" userId="37721999-ea6e-47fc-aac9-89393f455d8e" providerId="ADAL" clId="{9D3AB321-B01B-416F-B63A-84063D9D66B7}" dt="2024-01-11T05:00:05.828" v="5052"/>
          <ac:picMkLst>
            <pc:docMk/>
            <pc:sldMk cId="2319515620" sldId="306"/>
            <ac:picMk id="25" creationId="{1C3ECD82-F82D-7390-AC71-AA9BD11F0C2B}"/>
          </ac:picMkLst>
        </pc:picChg>
      </pc:sldChg>
      <pc:sldChg chg="add del">
        <pc:chgData name="jacky417@connect.hku.hk" userId="37721999-ea6e-47fc-aac9-89393f455d8e" providerId="ADAL" clId="{9D3AB321-B01B-416F-B63A-84063D9D66B7}" dt="2024-01-11T04:54:07.473" v="4780" actId="47"/>
        <pc:sldMkLst>
          <pc:docMk/>
          <pc:sldMk cId="3818143665" sldId="306"/>
        </pc:sldMkLst>
      </pc:sldChg>
      <pc:sldChg chg="add del">
        <pc:chgData name="jacky417@connect.hku.hk" userId="37721999-ea6e-47fc-aac9-89393f455d8e" providerId="ADAL" clId="{9D3AB321-B01B-416F-B63A-84063D9D66B7}" dt="2024-01-11T04:54:09.504" v="4782" actId="47"/>
        <pc:sldMkLst>
          <pc:docMk/>
          <pc:sldMk cId="708919250" sldId="307"/>
        </pc:sldMkLst>
      </pc:sldChg>
      <pc:sldChg chg="add del">
        <pc:chgData name="jacky417@connect.hku.hk" userId="37721999-ea6e-47fc-aac9-89393f455d8e" providerId="ADAL" clId="{9D3AB321-B01B-416F-B63A-84063D9D66B7}" dt="2024-01-11T04:50:59.192" v="4767" actId="47"/>
        <pc:sldMkLst>
          <pc:docMk/>
          <pc:sldMk cId="1225454105" sldId="307"/>
        </pc:sldMkLst>
      </pc:sldChg>
      <pc:sldChg chg="add del">
        <pc:chgData name="jacky417@connect.hku.hk" userId="37721999-ea6e-47fc-aac9-89393f455d8e" providerId="ADAL" clId="{9D3AB321-B01B-416F-B63A-84063D9D66B7}" dt="2024-01-11T04:59:30.825" v="5051"/>
        <pc:sldMkLst>
          <pc:docMk/>
          <pc:sldMk cId="2868226874" sldId="307"/>
        </pc:sldMkLst>
      </pc:sldChg>
      <pc:sldChg chg="addSp delSp modSp add mod">
        <pc:chgData name="jacky417@connect.hku.hk" userId="37721999-ea6e-47fc-aac9-89393f455d8e" providerId="ADAL" clId="{9D3AB321-B01B-416F-B63A-84063D9D66B7}" dt="2024-01-11T05:11:56.515" v="6062" actId="20577"/>
        <pc:sldMkLst>
          <pc:docMk/>
          <pc:sldMk cId="4109744943" sldId="307"/>
        </pc:sldMkLst>
        <pc:spChg chg="add mod">
          <ac:chgData name="jacky417@connect.hku.hk" userId="37721999-ea6e-47fc-aac9-89393f455d8e" providerId="ADAL" clId="{9D3AB321-B01B-416F-B63A-84063D9D66B7}" dt="2024-01-11T05:05:31.640" v="5439" actId="1076"/>
          <ac:spMkLst>
            <pc:docMk/>
            <pc:sldMk cId="4109744943" sldId="307"/>
            <ac:spMk id="13" creationId="{8AB53BC1-6D18-2F81-5147-780FBC9875A9}"/>
          </ac:spMkLst>
        </pc:spChg>
        <pc:spChg chg="add mod">
          <ac:chgData name="jacky417@connect.hku.hk" userId="37721999-ea6e-47fc-aac9-89393f455d8e" providerId="ADAL" clId="{9D3AB321-B01B-416F-B63A-84063D9D66B7}" dt="2024-01-11T05:05:31.640" v="5439" actId="1076"/>
          <ac:spMkLst>
            <pc:docMk/>
            <pc:sldMk cId="4109744943" sldId="307"/>
            <ac:spMk id="24" creationId="{C650018F-5AB0-F1BB-95C7-B5FCD4F37DB7}"/>
          </ac:spMkLst>
        </pc:spChg>
        <pc:spChg chg="del">
          <ac:chgData name="jacky417@connect.hku.hk" userId="37721999-ea6e-47fc-aac9-89393f455d8e" providerId="ADAL" clId="{9D3AB321-B01B-416F-B63A-84063D9D66B7}" dt="2024-01-11T05:05:24.794" v="5437" actId="478"/>
          <ac:spMkLst>
            <pc:docMk/>
            <pc:sldMk cId="4109744943" sldId="307"/>
            <ac:spMk id="26" creationId="{1B865A4E-4B26-5D8F-8915-DFC23ABFE50B}"/>
          </ac:spMkLst>
        </pc:spChg>
        <pc:spChg chg="del">
          <ac:chgData name="jacky417@connect.hku.hk" userId="37721999-ea6e-47fc-aac9-89393f455d8e" providerId="ADAL" clId="{9D3AB321-B01B-416F-B63A-84063D9D66B7}" dt="2024-01-11T05:05:24.794" v="5437" actId="478"/>
          <ac:spMkLst>
            <pc:docMk/>
            <pc:sldMk cId="4109744943" sldId="307"/>
            <ac:spMk id="27" creationId="{401C8CB7-1D8E-3DB5-5856-374865E8744A}"/>
          </ac:spMkLst>
        </pc:spChg>
        <pc:spChg chg="mod">
          <ac:chgData name="jacky417@connect.hku.hk" userId="37721999-ea6e-47fc-aac9-89393f455d8e" providerId="ADAL" clId="{9D3AB321-B01B-416F-B63A-84063D9D66B7}" dt="2024-01-11T05:11:56.515" v="6062" actId="20577"/>
          <ac:spMkLst>
            <pc:docMk/>
            <pc:sldMk cId="4109744943" sldId="307"/>
            <ac:spMk id="28" creationId="{9AEA7C0C-5557-3DE0-4964-795A720A61B9}"/>
          </ac:spMkLst>
        </pc:spChg>
        <pc:picChg chg="add mod">
          <ac:chgData name="jacky417@connect.hku.hk" userId="37721999-ea6e-47fc-aac9-89393f455d8e" providerId="ADAL" clId="{9D3AB321-B01B-416F-B63A-84063D9D66B7}" dt="2024-01-11T05:05:31.640" v="5439" actId="1076"/>
          <ac:picMkLst>
            <pc:docMk/>
            <pc:sldMk cId="4109744943" sldId="307"/>
            <ac:picMk id="12" creationId="{0A2A617C-C7FD-9019-2063-B54FFA78BDF3}"/>
          </ac:picMkLst>
        </pc:picChg>
        <pc:picChg chg="del">
          <ac:chgData name="jacky417@connect.hku.hk" userId="37721999-ea6e-47fc-aac9-89393f455d8e" providerId="ADAL" clId="{9D3AB321-B01B-416F-B63A-84063D9D66B7}" dt="2024-01-11T05:05:24.794" v="5437" actId="478"/>
          <ac:picMkLst>
            <pc:docMk/>
            <pc:sldMk cId="4109744943" sldId="307"/>
            <ac:picMk id="25" creationId="{1C3ECD82-F82D-7390-AC71-AA9BD11F0C2B}"/>
          </ac:picMkLst>
        </pc:picChg>
      </pc:sldChg>
      <pc:sldChg chg="addSp delSp modSp add del mod">
        <pc:chgData name="jacky417@connect.hku.hk" userId="37721999-ea6e-47fc-aac9-89393f455d8e" providerId="ADAL" clId="{9D3AB321-B01B-416F-B63A-84063D9D66B7}" dt="2024-01-11T04:54:08.567" v="4781" actId="47"/>
        <pc:sldMkLst>
          <pc:docMk/>
          <pc:sldMk cId="1487656943" sldId="308"/>
        </pc:sldMkLst>
        <pc:cxnChg chg="add del mod">
          <ac:chgData name="jacky417@connect.hku.hk" userId="37721999-ea6e-47fc-aac9-89393f455d8e" providerId="ADAL" clId="{9D3AB321-B01B-416F-B63A-84063D9D66B7}" dt="2024-01-11T04:54:00.561" v="4778" actId="478"/>
          <ac:cxnSpMkLst>
            <pc:docMk/>
            <pc:sldMk cId="1487656943" sldId="308"/>
            <ac:cxnSpMk id="11" creationId="{FE3D24C8-DCF1-FEC9-D559-3494CD4F53F7}"/>
          </ac:cxnSpMkLst>
        </pc:cxnChg>
      </pc:sldChg>
      <pc:sldChg chg="addSp delSp modSp add mod">
        <pc:chgData name="jacky417@connect.hku.hk" userId="37721999-ea6e-47fc-aac9-89393f455d8e" providerId="ADAL" clId="{9D3AB321-B01B-416F-B63A-84063D9D66B7}" dt="2024-01-11T05:12:48.091" v="6066" actId="1076"/>
        <pc:sldMkLst>
          <pc:docMk/>
          <pc:sldMk cId="2946021034" sldId="308"/>
        </pc:sldMkLst>
        <pc:spChg chg="mod">
          <ac:chgData name="jacky417@connect.hku.hk" userId="37721999-ea6e-47fc-aac9-89393f455d8e" providerId="ADAL" clId="{9D3AB321-B01B-416F-B63A-84063D9D66B7}" dt="2024-01-11T05:12:48.091" v="6066" actId="1076"/>
          <ac:spMkLst>
            <pc:docMk/>
            <pc:sldMk cId="2946021034" sldId="308"/>
            <ac:spMk id="2" creationId="{D1C92E0F-1EBB-8634-F4E4-CEBD530307AC}"/>
          </ac:spMkLst>
        </pc:spChg>
        <pc:spChg chg="del">
          <ac:chgData name="jacky417@connect.hku.hk" userId="37721999-ea6e-47fc-aac9-89393f455d8e" providerId="ADAL" clId="{9D3AB321-B01B-416F-B63A-84063D9D66B7}" dt="2024-01-11T05:08:07.060" v="5742" actId="478"/>
          <ac:spMkLst>
            <pc:docMk/>
            <pc:sldMk cId="2946021034" sldId="308"/>
            <ac:spMk id="13" creationId="{8AB53BC1-6D18-2F81-5147-780FBC9875A9}"/>
          </ac:spMkLst>
        </pc:spChg>
        <pc:spChg chg="del">
          <ac:chgData name="jacky417@connect.hku.hk" userId="37721999-ea6e-47fc-aac9-89393f455d8e" providerId="ADAL" clId="{9D3AB321-B01B-416F-B63A-84063D9D66B7}" dt="2024-01-11T05:08:07.060" v="5742" actId="478"/>
          <ac:spMkLst>
            <pc:docMk/>
            <pc:sldMk cId="2946021034" sldId="308"/>
            <ac:spMk id="24" creationId="{C650018F-5AB0-F1BB-95C7-B5FCD4F37DB7}"/>
          </ac:spMkLst>
        </pc:spChg>
        <pc:spChg chg="add mod">
          <ac:chgData name="jacky417@connect.hku.hk" userId="37721999-ea6e-47fc-aac9-89393f455d8e" providerId="ADAL" clId="{9D3AB321-B01B-416F-B63A-84063D9D66B7}" dt="2024-01-11T05:08:15.096" v="5744" actId="1076"/>
          <ac:spMkLst>
            <pc:docMk/>
            <pc:sldMk cId="2946021034" sldId="308"/>
            <ac:spMk id="26" creationId="{B9526CD9-9B85-C65C-993E-BA62D46573C9}"/>
          </ac:spMkLst>
        </pc:spChg>
        <pc:spChg chg="add mod">
          <ac:chgData name="jacky417@connect.hku.hk" userId="37721999-ea6e-47fc-aac9-89393f455d8e" providerId="ADAL" clId="{9D3AB321-B01B-416F-B63A-84063D9D66B7}" dt="2024-01-11T05:08:15.096" v="5744" actId="1076"/>
          <ac:spMkLst>
            <pc:docMk/>
            <pc:sldMk cId="2946021034" sldId="308"/>
            <ac:spMk id="27" creationId="{86F46511-88F9-18FA-CC21-C16ED8D27428}"/>
          </ac:spMkLst>
        </pc:spChg>
        <pc:spChg chg="mod">
          <ac:chgData name="jacky417@connect.hku.hk" userId="37721999-ea6e-47fc-aac9-89393f455d8e" providerId="ADAL" clId="{9D3AB321-B01B-416F-B63A-84063D9D66B7}" dt="2024-01-11T05:08:50.052" v="5822" actId="20577"/>
          <ac:spMkLst>
            <pc:docMk/>
            <pc:sldMk cId="2946021034" sldId="308"/>
            <ac:spMk id="28" creationId="{9AEA7C0C-5557-3DE0-4964-795A720A61B9}"/>
          </ac:spMkLst>
        </pc:spChg>
        <pc:picChg chg="del">
          <ac:chgData name="jacky417@connect.hku.hk" userId="37721999-ea6e-47fc-aac9-89393f455d8e" providerId="ADAL" clId="{9D3AB321-B01B-416F-B63A-84063D9D66B7}" dt="2024-01-11T05:08:07.060" v="5742" actId="478"/>
          <ac:picMkLst>
            <pc:docMk/>
            <pc:sldMk cId="2946021034" sldId="308"/>
            <ac:picMk id="12" creationId="{0A2A617C-C7FD-9019-2063-B54FFA78BDF3}"/>
          </ac:picMkLst>
        </pc:picChg>
        <pc:picChg chg="add mod">
          <ac:chgData name="jacky417@connect.hku.hk" userId="37721999-ea6e-47fc-aac9-89393f455d8e" providerId="ADAL" clId="{9D3AB321-B01B-416F-B63A-84063D9D66B7}" dt="2024-01-11T05:08:15.096" v="5744" actId="1076"/>
          <ac:picMkLst>
            <pc:docMk/>
            <pc:sldMk cId="2946021034" sldId="308"/>
            <ac:picMk id="25" creationId="{03188310-4B6D-BE6D-0A45-2CDD301AF997}"/>
          </ac:picMkLst>
        </pc:picChg>
      </pc:sldChg>
      <pc:sldChg chg="addSp delSp modSp add mod">
        <pc:chgData name="jacky417@connect.hku.hk" userId="37721999-ea6e-47fc-aac9-89393f455d8e" providerId="ADAL" clId="{9D3AB321-B01B-416F-B63A-84063D9D66B7}" dt="2024-01-11T05:10:50.386" v="5995" actId="20577"/>
        <pc:sldMkLst>
          <pc:docMk/>
          <pc:sldMk cId="1558307539" sldId="309"/>
        </pc:sldMkLst>
        <pc:spChg chg="add mod">
          <ac:chgData name="jacky417@connect.hku.hk" userId="37721999-ea6e-47fc-aac9-89393f455d8e" providerId="ADAL" clId="{9D3AB321-B01B-416F-B63A-84063D9D66B7}" dt="2024-01-11T05:09:02.205" v="5825"/>
          <ac:spMkLst>
            <pc:docMk/>
            <pc:sldMk cId="1558307539" sldId="309"/>
            <ac:spMk id="13" creationId="{5FB50DBA-D643-18CF-BAE8-3B930275CBE0}"/>
          </ac:spMkLst>
        </pc:spChg>
        <pc:spChg chg="add mod">
          <ac:chgData name="jacky417@connect.hku.hk" userId="37721999-ea6e-47fc-aac9-89393f455d8e" providerId="ADAL" clId="{9D3AB321-B01B-416F-B63A-84063D9D66B7}" dt="2024-01-11T05:09:02.205" v="5825"/>
          <ac:spMkLst>
            <pc:docMk/>
            <pc:sldMk cId="1558307539" sldId="309"/>
            <ac:spMk id="24" creationId="{D307AD12-FE9A-603B-79DD-88AB299FD5F6}"/>
          </ac:spMkLst>
        </pc:spChg>
        <pc:spChg chg="del">
          <ac:chgData name="jacky417@connect.hku.hk" userId="37721999-ea6e-47fc-aac9-89393f455d8e" providerId="ADAL" clId="{9D3AB321-B01B-416F-B63A-84063D9D66B7}" dt="2024-01-11T05:09:01.891" v="5824" actId="478"/>
          <ac:spMkLst>
            <pc:docMk/>
            <pc:sldMk cId="1558307539" sldId="309"/>
            <ac:spMk id="26" creationId="{B9526CD9-9B85-C65C-993E-BA62D46573C9}"/>
          </ac:spMkLst>
        </pc:spChg>
        <pc:spChg chg="del">
          <ac:chgData name="jacky417@connect.hku.hk" userId="37721999-ea6e-47fc-aac9-89393f455d8e" providerId="ADAL" clId="{9D3AB321-B01B-416F-B63A-84063D9D66B7}" dt="2024-01-11T05:09:09.162" v="5827" actId="478"/>
          <ac:spMkLst>
            <pc:docMk/>
            <pc:sldMk cId="1558307539" sldId="309"/>
            <ac:spMk id="27" creationId="{86F46511-88F9-18FA-CC21-C16ED8D27428}"/>
          </ac:spMkLst>
        </pc:spChg>
        <pc:spChg chg="mod">
          <ac:chgData name="jacky417@connect.hku.hk" userId="37721999-ea6e-47fc-aac9-89393f455d8e" providerId="ADAL" clId="{9D3AB321-B01B-416F-B63A-84063D9D66B7}" dt="2024-01-11T05:10:50.386" v="5995" actId="20577"/>
          <ac:spMkLst>
            <pc:docMk/>
            <pc:sldMk cId="1558307539" sldId="309"/>
            <ac:spMk id="28" creationId="{9AEA7C0C-5557-3DE0-4964-795A720A61B9}"/>
          </ac:spMkLst>
        </pc:spChg>
        <pc:spChg chg="add mod">
          <ac:chgData name="jacky417@connect.hku.hk" userId="37721999-ea6e-47fc-aac9-89393f455d8e" providerId="ADAL" clId="{9D3AB321-B01B-416F-B63A-84063D9D66B7}" dt="2024-01-11T05:09:14.417" v="5829" actId="1076"/>
          <ac:spMkLst>
            <pc:docMk/>
            <pc:sldMk cId="1558307539" sldId="309"/>
            <ac:spMk id="31" creationId="{7C33CB8C-4732-5EA1-9BB9-010DEFBB1EBC}"/>
          </ac:spMkLst>
        </pc:spChg>
        <pc:spChg chg="add mod">
          <ac:chgData name="jacky417@connect.hku.hk" userId="37721999-ea6e-47fc-aac9-89393f455d8e" providerId="ADAL" clId="{9D3AB321-B01B-416F-B63A-84063D9D66B7}" dt="2024-01-11T05:09:14.417" v="5829" actId="1076"/>
          <ac:spMkLst>
            <pc:docMk/>
            <pc:sldMk cId="1558307539" sldId="309"/>
            <ac:spMk id="32" creationId="{6730E122-A836-9284-3228-28BEFB65A858}"/>
          </ac:spMkLst>
        </pc:spChg>
        <pc:picChg chg="add mod">
          <ac:chgData name="jacky417@connect.hku.hk" userId="37721999-ea6e-47fc-aac9-89393f455d8e" providerId="ADAL" clId="{9D3AB321-B01B-416F-B63A-84063D9D66B7}" dt="2024-01-11T05:09:02.205" v="5825"/>
          <ac:picMkLst>
            <pc:docMk/>
            <pc:sldMk cId="1558307539" sldId="309"/>
            <ac:picMk id="12" creationId="{268D7D5D-18B1-C09C-BA88-7F4C3A393FE8}"/>
          </ac:picMkLst>
        </pc:picChg>
        <pc:picChg chg="del">
          <ac:chgData name="jacky417@connect.hku.hk" userId="37721999-ea6e-47fc-aac9-89393f455d8e" providerId="ADAL" clId="{9D3AB321-B01B-416F-B63A-84063D9D66B7}" dt="2024-01-11T05:09:06.444" v="5826" actId="478"/>
          <ac:picMkLst>
            <pc:docMk/>
            <pc:sldMk cId="1558307539" sldId="309"/>
            <ac:picMk id="25" creationId="{03188310-4B6D-BE6D-0A45-2CDD301AF997}"/>
          </ac:picMkLst>
        </pc:picChg>
        <pc:picChg chg="add mod">
          <ac:chgData name="jacky417@connect.hku.hk" userId="37721999-ea6e-47fc-aac9-89393f455d8e" providerId="ADAL" clId="{9D3AB321-B01B-416F-B63A-84063D9D66B7}" dt="2024-01-11T05:09:14.417" v="5829" actId="1076"/>
          <ac:picMkLst>
            <pc:docMk/>
            <pc:sldMk cId="1558307539" sldId="309"/>
            <ac:picMk id="30" creationId="{19AF54F5-6A4A-B599-2C71-90F573760576}"/>
          </ac:picMkLst>
        </pc:picChg>
      </pc:sldChg>
      <pc:sldChg chg="addSp modSp add mod ord modAnim">
        <pc:chgData name="jacky417@connect.hku.hk" userId="37721999-ea6e-47fc-aac9-89393f455d8e" providerId="ADAL" clId="{9D3AB321-B01B-416F-B63A-84063D9D66B7}" dt="2024-01-11T05:31:04.378" v="6989"/>
        <pc:sldMkLst>
          <pc:docMk/>
          <pc:sldMk cId="4285247085" sldId="310"/>
        </pc:sldMkLst>
        <pc:spChg chg="mod">
          <ac:chgData name="jacky417@connect.hku.hk" userId="37721999-ea6e-47fc-aac9-89393f455d8e" providerId="ADAL" clId="{9D3AB321-B01B-416F-B63A-84063D9D66B7}" dt="2024-01-11T05:13:01.907" v="6085" actId="20577"/>
          <ac:spMkLst>
            <pc:docMk/>
            <pc:sldMk cId="4285247085" sldId="310"/>
            <ac:spMk id="3" creationId="{73750888-CD56-445B-7F5A-4A2A74BF76A4}"/>
          </ac:spMkLst>
        </pc:spChg>
        <pc:spChg chg="add mod">
          <ac:chgData name="jacky417@connect.hku.hk" userId="37721999-ea6e-47fc-aac9-89393f455d8e" providerId="ADAL" clId="{9D3AB321-B01B-416F-B63A-84063D9D66B7}" dt="2024-01-11T05:15:15.855" v="6103" actId="20577"/>
          <ac:spMkLst>
            <pc:docMk/>
            <pc:sldMk cId="4285247085" sldId="310"/>
            <ac:spMk id="13" creationId="{9F6C84EA-6FDC-D950-9372-ACF9A6CDF25D}"/>
          </ac:spMkLst>
        </pc:spChg>
        <pc:spChg chg="add mod">
          <ac:chgData name="jacky417@connect.hku.hk" userId="37721999-ea6e-47fc-aac9-89393f455d8e" providerId="ADAL" clId="{9D3AB321-B01B-416F-B63A-84063D9D66B7}" dt="2024-01-11T05:19:14.406" v="6387" actId="20577"/>
          <ac:spMkLst>
            <pc:docMk/>
            <pc:sldMk cId="4285247085" sldId="310"/>
            <ac:spMk id="24" creationId="{DFF578E5-2027-BEF1-39EC-238B1BF9DBD1}"/>
          </ac:spMkLst>
        </pc:spChg>
        <pc:picChg chg="add mod">
          <ac:chgData name="jacky417@connect.hku.hk" userId="37721999-ea6e-47fc-aac9-89393f455d8e" providerId="ADAL" clId="{9D3AB321-B01B-416F-B63A-84063D9D66B7}" dt="2024-01-11T05:14:28.657" v="6088" actId="14100"/>
          <ac:picMkLst>
            <pc:docMk/>
            <pc:sldMk cId="4285247085" sldId="310"/>
            <ac:picMk id="12" creationId="{BDC6536F-EB73-649E-E296-934D2DBE368D}"/>
          </ac:picMkLst>
        </pc:picChg>
        <pc:cxnChg chg="add mod">
          <ac:chgData name="jacky417@connect.hku.hk" userId="37721999-ea6e-47fc-aac9-89393f455d8e" providerId="ADAL" clId="{9D3AB321-B01B-416F-B63A-84063D9D66B7}" dt="2024-01-11T05:12:41.354" v="6064"/>
          <ac:cxnSpMkLst>
            <pc:docMk/>
            <pc:sldMk cId="4285247085" sldId="310"/>
            <ac:cxnSpMk id="11" creationId="{D23AB520-E723-99DF-CE45-C8D06CF6E94A}"/>
          </ac:cxnSpMkLst>
        </pc:cxnChg>
      </pc:sldChg>
      <pc:sldChg chg="addSp delSp modSp add mod">
        <pc:chgData name="jacky417@connect.hku.hk" userId="37721999-ea6e-47fc-aac9-89393f455d8e" providerId="ADAL" clId="{9D3AB321-B01B-416F-B63A-84063D9D66B7}" dt="2024-01-11T05:21:03.258" v="6550" actId="20577"/>
        <pc:sldMkLst>
          <pc:docMk/>
          <pc:sldMk cId="1019745598" sldId="311"/>
        </pc:sldMkLst>
        <pc:spChg chg="mod">
          <ac:chgData name="jacky417@connect.hku.hk" userId="37721999-ea6e-47fc-aac9-89393f455d8e" providerId="ADAL" clId="{9D3AB321-B01B-416F-B63A-84063D9D66B7}" dt="2024-01-11T05:20:04.527" v="6407" actId="1076"/>
          <ac:spMkLst>
            <pc:docMk/>
            <pc:sldMk cId="1019745598" sldId="311"/>
            <ac:spMk id="13" creationId="{9F6C84EA-6FDC-D950-9372-ACF9A6CDF25D}"/>
          </ac:spMkLst>
        </pc:spChg>
        <pc:spChg chg="mod">
          <ac:chgData name="jacky417@connect.hku.hk" userId="37721999-ea6e-47fc-aac9-89393f455d8e" providerId="ADAL" clId="{9D3AB321-B01B-416F-B63A-84063D9D66B7}" dt="2024-01-11T05:21:03.258" v="6550" actId="20577"/>
          <ac:spMkLst>
            <pc:docMk/>
            <pc:sldMk cId="1019745598" sldId="311"/>
            <ac:spMk id="24" creationId="{DFF578E5-2027-BEF1-39EC-238B1BF9DBD1}"/>
          </ac:spMkLst>
        </pc:spChg>
        <pc:spChg chg="mod">
          <ac:chgData name="jacky417@connect.hku.hk" userId="37721999-ea6e-47fc-aac9-89393f455d8e" providerId="ADAL" clId="{9D3AB321-B01B-416F-B63A-84063D9D66B7}" dt="2024-01-11T05:19:48.748" v="6390" actId="27803"/>
          <ac:spMkLst>
            <pc:docMk/>
            <pc:sldMk cId="1019745598" sldId="311"/>
            <ac:spMk id="26" creationId="{71CCF14A-E065-7AEA-1ADB-FF0D2673C4E8}"/>
          </ac:spMkLst>
        </pc:spChg>
        <pc:spChg chg="mod">
          <ac:chgData name="jacky417@connect.hku.hk" userId="37721999-ea6e-47fc-aac9-89393f455d8e" providerId="ADAL" clId="{9D3AB321-B01B-416F-B63A-84063D9D66B7}" dt="2024-01-11T05:19:48.748" v="6390" actId="27803"/>
          <ac:spMkLst>
            <pc:docMk/>
            <pc:sldMk cId="1019745598" sldId="311"/>
            <ac:spMk id="27" creationId="{35D8A616-00CE-D3EE-8BE8-A337AD7C7224}"/>
          </ac:spMkLst>
        </pc:spChg>
        <pc:spChg chg="mod">
          <ac:chgData name="jacky417@connect.hku.hk" userId="37721999-ea6e-47fc-aac9-89393f455d8e" providerId="ADAL" clId="{9D3AB321-B01B-416F-B63A-84063D9D66B7}" dt="2024-01-11T05:19:48.748" v="6390" actId="27803"/>
          <ac:spMkLst>
            <pc:docMk/>
            <pc:sldMk cId="1019745598" sldId="311"/>
            <ac:spMk id="28" creationId="{424BE5CE-5348-4D06-AFCA-344FA840C927}"/>
          </ac:spMkLst>
        </pc:spChg>
        <pc:spChg chg="mod">
          <ac:chgData name="jacky417@connect.hku.hk" userId="37721999-ea6e-47fc-aac9-89393f455d8e" providerId="ADAL" clId="{9D3AB321-B01B-416F-B63A-84063D9D66B7}" dt="2024-01-11T05:19:48.748" v="6390" actId="27803"/>
          <ac:spMkLst>
            <pc:docMk/>
            <pc:sldMk cId="1019745598" sldId="311"/>
            <ac:spMk id="30" creationId="{057FD0A7-8224-A000-A020-9FBEF13E2902}"/>
          </ac:spMkLst>
        </pc:spChg>
        <pc:spChg chg="mod">
          <ac:chgData name="jacky417@connect.hku.hk" userId="37721999-ea6e-47fc-aac9-89393f455d8e" providerId="ADAL" clId="{9D3AB321-B01B-416F-B63A-84063D9D66B7}" dt="2024-01-11T05:19:48.748" v="6390" actId="27803"/>
          <ac:spMkLst>
            <pc:docMk/>
            <pc:sldMk cId="1019745598" sldId="311"/>
            <ac:spMk id="31" creationId="{1F10FEBC-BF9D-B2F5-1A2A-4AE83AA14335}"/>
          </ac:spMkLst>
        </pc:spChg>
        <pc:spChg chg="mod">
          <ac:chgData name="jacky417@connect.hku.hk" userId="37721999-ea6e-47fc-aac9-89393f455d8e" providerId="ADAL" clId="{9D3AB321-B01B-416F-B63A-84063D9D66B7}" dt="2024-01-11T05:19:48.748" v="6390" actId="27803"/>
          <ac:spMkLst>
            <pc:docMk/>
            <pc:sldMk cId="1019745598" sldId="311"/>
            <ac:spMk id="32" creationId="{A57F5A39-C64C-7B1E-81D5-1765AFC5BFAD}"/>
          </ac:spMkLst>
        </pc:spChg>
        <pc:spChg chg="mod">
          <ac:chgData name="jacky417@connect.hku.hk" userId="37721999-ea6e-47fc-aac9-89393f455d8e" providerId="ADAL" clId="{9D3AB321-B01B-416F-B63A-84063D9D66B7}" dt="2024-01-11T05:19:48.748" v="6390" actId="27803"/>
          <ac:spMkLst>
            <pc:docMk/>
            <pc:sldMk cId="1019745598" sldId="311"/>
            <ac:spMk id="34" creationId="{0A7EDE3F-8EE7-5C30-AE70-9108FFE81DDB}"/>
          </ac:spMkLst>
        </pc:spChg>
        <pc:spChg chg="mod">
          <ac:chgData name="jacky417@connect.hku.hk" userId="37721999-ea6e-47fc-aac9-89393f455d8e" providerId="ADAL" clId="{9D3AB321-B01B-416F-B63A-84063D9D66B7}" dt="2024-01-11T05:19:48.748" v="6390" actId="27803"/>
          <ac:spMkLst>
            <pc:docMk/>
            <pc:sldMk cId="1019745598" sldId="311"/>
            <ac:spMk id="35" creationId="{ED9F9A65-8F16-73C0-14DC-085478C91979}"/>
          </ac:spMkLst>
        </pc:spChg>
        <pc:spChg chg="mod">
          <ac:chgData name="jacky417@connect.hku.hk" userId="37721999-ea6e-47fc-aac9-89393f455d8e" providerId="ADAL" clId="{9D3AB321-B01B-416F-B63A-84063D9D66B7}" dt="2024-01-11T05:19:48.748" v="6390" actId="27803"/>
          <ac:spMkLst>
            <pc:docMk/>
            <pc:sldMk cId="1019745598" sldId="311"/>
            <ac:spMk id="36" creationId="{3274A77F-152A-C21D-7BD8-CC47F5B1379C}"/>
          </ac:spMkLst>
        </pc:spChg>
        <pc:spChg chg="mod">
          <ac:chgData name="jacky417@connect.hku.hk" userId="37721999-ea6e-47fc-aac9-89393f455d8e" providerId="ADAL" clId="{9D3AB321-B01B-416F-B63A-84063D9D66B7}" dt="2024-01-11T05:19:48.748" v="6390" actId="27803"/>
          <ac:spMkLst>
            <pc:docMk/>
            <pc:sldMk cId="1019745598" sldId="311"/>
            <ac:spMk id="37" creationId="{0B810B88-3E70-D032-5BCC-6A2EE5B049A1}"/>
          </ac:spMkLst>
        </pc:spChg>
        <pc:spChg chg="mod">
          <ac:chgData name="jacky417@connect.hku.hk" userId="37721999-ea6e-47fc-aac9-89393f455d8e" providerId="ADAL" clId="{9D3AB321-B01B-416F-B63A-84063D9D66B7}" dt="2024-01-11T05:19:48.748" v="6390" actId="27803"/>
          <ac:spMkLst>
            <pc:docMk/>
            <pc:sldMk cId="1019745598" sldId="311"/>
            <ac:spMk id="38" creationId="{42863C82-BEDC-C86C-D5C9-D7F4756665A1}"/>
          </ac:spMkLst>
        </pc:spChg>
        <pc:spChg chg="mod">
          <ac:chgData name="jacky417@connect.hku.hk" userId="37721999-ea6e-47fc-aac9-89393f455d8e" providerId="ADAL" clId="{9D3AB321-B01B-416F-B63A-84063D9D66B7}" dt="2024-01-11T05:19:48.748" v="6390" actId="27803"/>
          <ac:spMkLst>
            <pc:docMk/>
            <pc:sldMk cId="1019745598" sldId="311"/>
            <ac:spMk id="39" creationId="{5471E97C-8C5A-B986-BFF1-710D438CC3AD}"/>
          </ac:spMkLst>
        </pc:spChg>
        <pc:grpChg chg="add del mod">
          <ac:chgData name="jacky417@connect.hku.hk" userId="37721999-ea6e-47fc-aac9-89393f455d8e" providerId="ADAL" clId="{9D3AB321-B01B-416F-B63A-84063D9D66B7}" dt="2024-01-11T05:19:48.748" v="6390" actId="27803"/>
          <ac:grpSpMkLst>
            <pc:docMk/>
            <pc:sldMk cId="1019745598" sldId="311"/>
            <ac:grpSpMk id="25" creationId="{08EB2C6A-EA34-1C49-63D8-5FA914C0CBD8}"/>
          </ac:grpSpMkLst>
        </pc:grpChg>
        <pc:picChg chg="add del mod">
          <ac:chgData name="jacky417@connect.hku.hk" userId="37721999-ea6e-47fc-aac9-89393f455d8e" providerId="ADAL" clId="{9D3AB321-B01B-416F-B63A-84063D9D66B7}" dt="2024-01-11T05:19:54.267" v="6391" actId="14826"/>
          <ac:picMkLst>
            <pc:docMk/>
            <pc:sldMk cId="1019745598" sldId="311"/>
            <ac:picMk id="12" creationId="{BDC6536F-EB73-649E-E296-934D2DBE368D}"/>
          </ac:picMkLst>
        </pc:picChg>
      </pc:sldChg>
      <pc:sldChg chg="addSp delSp modSp add mod delAnim modAnim">
        <pc:chgData name="jacky417@connect.hku.hk" userId="37721999-ea6e-47fc-aac9-89393f455d8e" providerId="ADAL" clId="{9D3AB321-B01B-416F-B63A-84063D9D66B7}" dt="2024-01-11T05:23:24.731" v="6718" actId="478"/>
        <pc:sldMkLst>
          <pc:docMk/>
          <pc:sldMk cId="3082547152" sldId="312"/>
        </pc:sldMkLst>
        <pc:spChg chg="mod">
          <ac:chgData name="jacky417@connect.hku.hk" userId="37721999-ea6e-47fc-aac9-89393f455d8e" providerId="ADAL" clId="{9D3AB321-B01B-416F-B63A-84063D9D66B7}" dt="2024-01-11T05:21:55.262" v="6559" actId="20577"/>
          <ac:spMkLst>
            <pc:docMk/>
            <pc:sldMk cId="3082547152" sldId="312"/>
            <ac:spMk id="13" creationId="{9F6C84EA-6FDC-D950-9372-ACF9A6CDF25D}"/>
          </ac:spMkLst>
        </pc:spChg>
        <pc:spChg chg="mod">
          <ac:chgData name="jacky417@connect.hku.hk" userId="37721999-ea6e-47fc-aac9-89393f455d8e" providerId="ADAL" clId="{9D3AB321-B01B-416F-B63A-84063D9D66B7}" dt="2024-01-11T05:22:42.667" v="6695" actId="20577"/>
          <ac:spMkLst>
            <pc:docMk/>
            <pc:sldMk cId="3082547152" sldId="312"/>
            <ac:spMk id="24" creationId="{DFF578E5-2027-BEF1-39EC-238B1BF9DBD1}"/>
          </ac:spMkLst>
        </pc:spChg>
        <pc:picChg chg="mod">
          <ac:chgData name="jacky417@connect.hku.hk" userId="37721999-ea6e-47fc-aac9-89393f455d8e" providerId="ADAL" clId="{9D3AB321-B01B-416F-B63A-84063D9D66B7}" dt="2024-01-11T05:21:52.197" v="6553" actId="14826"/>
          <ac:picMkLst>
            <pc:docMk/>
            <pc:sldMk cId="3082547152" sldId="312"/>
            <ac:picMk id="12" creationId="{BDC6536F-EB73-649E-E296-934D2DBE368D}"/>
          </ac:picMkLst>
        </pc:picChg>
        <pc:picChg chg="add del mod">
          <ac:chgData name="jacky417@connect.hku.hk" userId="37721999-ea6e-47fc-aac9-89393f455d8e" providerId="ADAL" clId="{9D3AB321-B01B-416F-B63A-84063D9D66B7}" dt="2024-01-11T05:23:24.731" v="6718" actId="478"/>
          <ac:picMkLst>
            <pc:docMk/>
            <pc:sldMk cId="3082547152" sldId="312"/>
            <ac:picMk id="25" creationId="{F7E442B6-F2D7-F6BE-D0A0-9FA4F8CE42C8}"/>
          </ac:picMkLst>
        </pc:picChg>
      </pc:sldChg>
      <pc:sldChg chg="delSp modSp add mod delAnim">
        <pc:chgData name="jacky417@connect.hku.hk" userId="37721999-ea6e-47fc-aac9-89393f455d8e" providerId="ADAL" clId="{9D3AB321-B01B-416F-B63A-84063D9D66B7}" dt="2024-01-11T05:29:49.932" v="6985" actId="20577"/>
        <pc:sldMkLst>
          <pc:docMk/>
          <pc:sldMk cId="788424981" sldId="313"/>
        </pc:sldMkLst>
        <pc:spChg chg="mod">
          <ac:chgData name="jacky417@connect.hku.hk" userId="37721999-ea6e-47fc-aac9-89393f455d8e" providerId="ADAL" clId="{9D3AB321-B01B-416F-B63A-84063D9D66B7}" dt="2024-01-11T05:23:18.083" v="6717" actId="20577"/>
          <ac:spMkLst>
            <pc:docMk/>
            <pc:sldMk cId="788424981" sldId="313"/>
            <ac:spMk id="13" creationId="{9F6C84EA-6FDC-D950-9372-ACF9A6CDF25D}"/>
          </ac:spMkLst>
        </pc:spChg>
        <pc:spChg chg="mod">
          <ac:chgData name="jacky417@connect.hku.hk" userId="37721999-ea6e-47fc-aac9-89393f455d8e" providerId="ADAL" clId="{9D3AB321-B01B-416F-B63A-84063D9D66B7}" dt="2024-01-11T05:29:49.932" v="6985" actId="20577"/>
          <ac:spMkLst>
            <pc:docMk/>
            <pc:sldMk cId="788424981" sldId="313"/>
            <ac:spMk id="24" creationId="{DFF578E5-2027-BEF1-39EC-238B1BF9DBD1}"/>
          </ac:spMkLst>
        </pc:spChg>
        <pc:picChg chg="del mod">
          <ac:chgData name="jacky417@connect.hku.hk" userId="37721999-ea6e-47fc-aac9-89393f455d8e" providerId="ADAL" clId="{9D3AB321-B01B-416F-B63A-84063D9D66B7}" dt="2024-01-11T05:23:30.676" v="6720" actId="478"/>
          <ac:picMkLst>
            <pc:docMk/>
            <pc:sldMk cId="788424981" sldId="313"/>
            <ac:picMk id="25" creationId="{F7E442B6-F2D7-F6BE-D0A0-9FA4F8CE42C8}"/>
          </ac:picMkLst>
        </pc:picChg>
      </pc:sldChg>
      <pc:sldChg chg="addSp delSp modSp add mod ord">
        <pc:chgData name="jacky417@connect.hku.hk" userId="37721999-ea6e-47fc-aac9-89393f455d8e" providerId="ADAL" clId="{9D3AB321-B01B-416F-B63A-84063D9D66B7}" dt="2024-01-11T05:32:09.309" v="7025"/>
        <pc:sldMkLst>
          <pc:docMk/>
          <pc:sldMk cId="2694944635" sldId="314"/>
        </pc:sldMkLst>
        <pc:spChg chg="mod">
          <ac:chgData name="jacky417@connect.hku.hk" userId="37721999-ea6e-47fc-aac9-89393f455d8e" providerId="ADAL" clId="{9D3AB321-B01B-416F-B63A-84063D9D66B7}" dt="2024-01-11T05:27:32.199" v="6823" actId="1076"/>
          <ac:spMkLst>
            <pc:docMk/>
            <pc:sldMk cId="2694944635" sldId="314"/>
            <ac:spMk id="2" creationId="{D1C92E0F-1EBB-8634-F4E4-CEBD530307AC}"/>
          </ac:spMkLst>
        </pc:spChg>
        <pc:spChg chg="mod">
          <ac:chgData name="jacky417@connect.hku.hk" userId="37721999-ea6e-47fc-aac9-89393f455d8e" providerId="ADAL" clId="{9D3AB321-B01B-416F-B63A-84063D9D66B7}" dt="2024-01-11T05:25:08.723" v="6766" actId="20577"/>
          <ac:spMkLst>
            <pc:docMk/>
            <pc:sldMk cId="2694944635" sldId="314"/>
            <ac:spMk id="3" creationId="{73750888-CD56-445B-7F5A-4A2A74BF76A4}"/>
          </ac:spMkLst>
        </pc:spChg>
        <pc:spChg chg="add del">
          <ac:chgData name="jacky417@connect.hku.hk" userId="37721999-ea6e-47fc-aac9-89393f455d8e" providerId="ADAL" clId="{9D3AB321-B01B-416F-B63A-84063D9D66B7}" dt="2024-01-11T05:24:56.801" v="6730" actId="11529"/>
          <ac:spMkLst>
            <pc:docMk/>
            <pc:sldMk cId="2694944635" sldId="314"/>
            <ac:spMk id="12" creationId="{EB70D71F-EA3A-2154-0C94-8EB3530760E6}"/>
          </ac:spMkLst>
        </pc:spChg>
        <pc:spChg chg="add mod">
          <ac:chgData name="jacky417@connect.hku.hk" userId="37721999-ea6e-47fc-aac9-89393f455d8e" providerId="ADAL" clId="{9D3AB321-B01B-416F-B63A-84063D9D66B7}" dt="2024-01-11T05:25:34.290" v="6773" actId="14100"/>
          <ac:spMkLst>
            <pc:docMk/>
            <pc:sldMk cId="2694944635" sldId="314"/>
            <ac:spMk id="13" creationId="{87AC9E66-F173-C4C1-EDA4-05341520DDD7}"/>
          </ac:spMkLst>
        </pc:spChg>
        <pc:spChg chg="mod">
          <ac:chgData name="jacky417@connect.hku.hk" userId="37721999-ea6e-47fc-aac9-89393f455d8e" providerId="ADAL" clId="{9D3AB321-B01B-416F-B63A-84063D9D66B7}" dt="2024-01-11T05:27:16.342" v="6818" actId="1076"/>
          <ac:spMkLst>
            <pc:docMk/>
            <pc:sldMk cId="2694944635" sldId="314"/>
            <ac:spMk id="17" creationId="{461DF9B1-7FBD-EE92-14CB-A2557CD4102A}"/>
          </ac:spMkLst>
        </pc:spChg>
        <pc:spChg chg="mod">
          <ac:chgData name="jacky417@connect.hku.hk" userId="37721999-ea6e-47fc-aac9-89393f455d8e" providerId="ADAL" clId="{9D3AB321-B01B-416F-B63A-84063D9D66B7}" dt="2024-01-11T05:25:16.516" v="6769" actId="1076"/>
          <ac:spMkLst>
            <pc:docMk/>
            <pc:sldMk cId="2694944635" sldId="314"/>
            <ac:spMk id="22" creationId="{7D7E6B16-516E-22BE-FB53-C9EE691978E9}"/>
          </ac:spMkLst>
        </pc:spChg>
        <pc:spChg chg="mod">
          <ac:chgData name="jacky417@connect.hku.hk" userId="37721999-ea6e-47fc-aac9-89393f455d8e" providerId="ADAL" clId="{9D3AB321-B01B-416F-B63A-84063D9D66B7}" dt="2024-01-11T05:25:16.516" v="6769" actId="1076"/>
          <ac:spMkLst>
            <pc:docMk/>
            <pc:sldMk cId="2694944635" sldId="314"/>
            <ac:spMk id="23" creationId="{04669177-D235-F0CD-F0E2-86263F687916}"/>
          </ac:spMkLst>
        </pc:spChg>
        <pc:spChg chg="add mod">
          <ac:chgData name="jacky417@connect.hku.hk" userId="37721999-ea6e-47fc-aac9-89393f455d8e" providerId="ADAL" clId="{9D3AB321-B01B-416F-B63A-84063D9D66B7}" dt="2024-01-11T05:28:08.823" v="6836" actId="115"/>
          <ac:spMkLst>
            <pc:docMk/>
            <pc:sldMk cId="2694944635" sldId="314"/>
            <ac:spMk id="24" creationId="{C2C21FBA-15C1-79D0-57B0-F2D5B860925C}"/>
          </ac:spMkLst>
        </pc:spChg>
        <pc:spChg chg="add mod">
          <ac:chgData name="jacky417@connect.hku.hk" userId="37721999-ea6e-47fc-aac9-89393f455d8e" providerId="ADAL" clId="{9D3AB321-B01B-416F-B63A-84063D9D66B7}" dt="2024-01-11T05:28:11.224" v="6838" actId="115"/>
          <ac:spMkLst>
            <pc:docMk/>
            <pc:sldMk cId="2694944635" sldId="314"/>
            <ac:spMk id="25" creationId="{ACE9BB68-7E34-FB77-CAE5-75DD451E4E6D}"/>
          </ac:spMkLst>
        </pc:spChg>
        <pc:spChg chg="add mod">
          <ac:chgData name="jacky417@connect.hku.hk" userId="37721999-ea6e-47fc-aac9-89393f455d8e" providerId="ADAL" clId="{9D3AB321-B01B-416F-B63A-84063D9D66B7}" dt="2024-01-11T05:27:46.391" v="6827" actId="14100"/>
          <ac:spMkLst>
            <pc:docMk/>
            <pc:sldMk cId="2694944635" sldId="314"/>
            <ac:spMk id="28" creationId="{A50F84C0-EA66-1560-6E80-6E7F7E850BA6}"/>
          </ac:spMkLst>
        </pc:spChg>
        <pc:spChg chg="add mod">
          <ac:chgData name="jacky417@connect.hku.hk" userId="37721999-ea6e-47fc-aac9-89393f455d8e" providerId="ADAL" clId="{9D3AB321-B01B-416F-B63A-84063D9D66B7}" dt="2024-01-11T05:28:04.919" v="6834" actId="115"/>
          <ac:spMkLst>
            <pc:docMk/>
            <pc:sldMk cId="2694944635" sldId="314"/>
            <ac:spMk id="31" creationId="{03315AE4-8B9C-DE70-EEEB-18EC00D6EAE8}"/>
          </ac:spMkLst>
        </pc:spChg>
        <pc:spChg chg="del">
          <ac:chgData name="jacky417@connect.hku.hk" userId="37721999-ea6e-47fc-aac9-89393f455d8e" providerId="ADAL" clId="{9D3AB321-B01B-416F-B63A-84063D9D66B7}" dt="2024-01-11T05:24:28.243" v="6722" actId="478"/>
          <ac:spMkLst>
            <pc:docMk/>
            <pc:sldMk cId="2694944635" sldId="314"/>
            <ac:spMk id="3079" creationId="{48AFD748-ED2B-2975-1CCD-50586EA5355B}"/>
          </ac:spMkLst>
        </pc:spChg>
        <pc:spChg chg="del">
          <ac:chgData name="jacky417@connect.hku.hk" userId="37721999-ea6e-47fc-aac9-89393f455d8e" providerId="ADAL" clId="{9D3AB321-B01B-416F-B63A-84063D9D66B7}" dt="2024-01-11T05:24:32.572" v="6724" actId="478"/>
          <ac:spMkLst>
            <pc:docMk/>
            <pc:sldMk cId="2694944635" sldId="314"/>
            <ac:spMk id="3082" creationId="{40574287-E20C-AE38-F5A7-ED6AB28AD401}"/>
          </ac:spMkLst>
        </pc:spChg>
        <pc:spChg chg="del mod">
          <ac:chgData name="jacky417@connect.hku.hk" userId="37721999-ea6e-47fc-aac9-89393f455d8e" providerId="ADAL" clId="{9D3AB321-B01B-416F-B63A-84063D9D66B7}" dt="2024-01-11T05:27:03.698" v="6816" actId="478"/>
          <ac:spMkLst>
            <pc:docMk/>
            <pc:sldMk cId="2694944635" sldId="314"/>
            <ac:spMk id="3084" creationId="{1FB5E702-CAA0-2E4E-E296-0A84FD5BBBEF}"/>
          </ac:spMkLst>
        </pc:spChg>
        <pc:picChg chg="mod">
          <ac:chgData name="jacky417@connect.hku.hk" userId="37721999-ea6e-47fc-aac9-89393f455d8e" providerId="ADAL" clId="{9D3AB321-B01B-416F-B63A-84063D9D66B7}" dt="2024-01-11T05:25:16.516" v="6769" actId="1076"/>
          <ac:picMkLst>
            <pc:docMk/>
            <pc:sldMk cId="2694944635" sldId="314"/>
            <ac:picMk id="21" creationId="{448365F8-9E03-FCDB-D684-06BF03B038F0}"/>
          </ac:picMkLst>
        </pc:picChg>
        <pc:picChg chg="mod">
          <ac:chgData name="jacky417@connect.hku.hk" userId="37721999-ea6e-47fc-aac9-89393f455d8e" providerId="ADAL" clId="{9D3AB321-B01B-416F-B63A-84063D9D66B7}" dt="2024-01-11T05:27:16.342" v="6818" actId="1076"/>
          <ac:picMkLst>
            <pc:docMk/>
            <pc:sldMk cId="2694944635" sldId="314"/>
            <ac:picMk id="3074" creationId="{3D6B4A8A-B054-33D9-6D5E-690980DA132B}"/>
          </ac:picMkLst>
        </pc:picChg>
        <pc:cxnChg chg="add mod">
          <ac:chgData name="jacky417@connect.hku.hk" userId="37721999-ea6e-47fc-aac9-89393f455d8e" providerId="ADAL" clId="{9D3AB321-B01B-416F-B63A-84063D9D66B7}" dt="2024-01-11T05:26:47.554" v="6811" actId="14100"/>
          <ac:cxnSpMkLst>
            <pc:docMk/>
            <pc:sldMk cId="2694944635" sldId="314"/>
            <ac:cxnSpMk id="26" creationId="{A1412D15-631F-926A-BE38-14CDA2BDA2A6}"/>
          </ac:cxnSpMkLst>
        </pc:cxnChg>
        <pc:cxnChg chg="mod">
          <ac:chgData name="jacky417@connect.hku.hk" userId="37721999-ea6e-47fc-aac9-89393f455d8e" providerId="ADAL" clId="{9D3AB321-B01B-416F-B63A-84063D9D66B7}" dt="2024-01-11T05:27:06.096" v="6817" actId="14100"/>
          <ac:cxnSpMkLst>
            <pc:docMk/>
            <pc:sldMk cId="2694944635" sldId="314"/>
            <ac:cxnSpMk id="58" creationId="{CB8BB7BD-6BB7-9A03-10F6-09EA1E941511}"/>
          </ac:cxnSpMkLst>
        </pc:cxnChg>
        <pc:cxnChg chg="mod">
          <ac:chgData name="jacky417@connect.hku.hk" userId="37721999-ea6e-47fc-aac9-89393f455d8e" providerId="ADAL" clId="{9D3AB321-B01B-416F-B63A-84063D9D66B7}" dt="2024-01-11T05:24:34.846" v="6725" actId="14100"/>
          <ac:cxnSpMkLst>
            <pc:docMk/>
            <pc:sldMk cId="2694944635" sldId="314"/>
            <ac:cxnSpMk id="63" creationId="{CD286B78-D0CD-56A9-9E7F-0C0E16021ACC}"/>
          </ac:cxnSpMkLst>
        </pc:cxnChg>
        <pc:cxnChg chg="del">
          <ac:chgData name="jacky417@connect.hku.hk" userId="37721999-ea6e-47fc-aac9-89393f455d8e" providerId="ADAL" clId="{9D3AB321-B01B-416F-B63A-84063D9D66B7}" dt="2024-01-11T05:24:29.225" v="6723" actId="478"/>
          <ac:cxnSpMkLst>
            <pc:docMk/>
            <pc:sldMk cId="2694944635" sldId="314"/>
            <ac:cxnSpMk id="3075" creationId="{73A69C98-9C8D-B027-F936-6648AA337C26}"/>
          </ac:cxnSpMkLst>
        </pc:cxnChg>
      </pc:sldChg>
      <pc:sldChg chg="add del">
        <pc:chgData name="jacky417@connect.hku.hk" userId="37721999-ea6e-47fc-aac9-89393f455d8e" providerId="ADAL" clId="{9D3AB321-B01B-416F-B63A-84063D9D66B7}" dt="2024-01-11T05:25:41.715" v="6775"/>
        <pc:sldMkLst>
          <pc:docMk/>
          <pc:sldMk cId="3094949845" sldId="315"/>
        </pc:sldMkLst>
      </pc:sldChg>
      <pc:sldChg chg="modSp add mod">
        <pc:chgData name="jacky417@connect.hku.hk" userId="37721999-ea6e-47fc-aac9-89393f455d8e" providerId="ADAL" clId="{9D3AB321-B01B-416F-B63A-84063D9D66B7}" dt="2024-01-11T05:36:11.068" v="7106" actId="20577"/>
        <pc:sldMkLst>
          <pc:docMk/>
          <pc:sldMk cId="3270458432" sldId="315"/>
        </pc:sldMkLst>
        <pc:spChg chg="mod">
          <ac:chgData name="jacky417@connect.hku.hk" userId="37721999-ea6e-47fc-aac9-89393f455d8e" providerId="ADAL" clId="{9D3AB321-B01B-416F-B63A-84063D9D66B7}" dt="2024-01-11T05:36:11.068" v="7106" actId="20577"/>
          <ac:spMkLst>
            <pc:docMk/>
            <pc:sldMk cId="3270458432" sldId="315"/>
            <ac:spMk id="10" creationId="{C42BFAB6-B05E-3020-12F0-E7A54ABA669B}"/>
          </ac:spMkLst>
        </pc:spChg>
        <pc:graphicFrameChg chg="modGraphic">
          <ac:chgData name="jacky417@connect.hku.hk" userId="37721999-ea6e-47fc-aac9-89393f455d8e" providerId="ADAL" clId="{9D3AB321-B01B-416F-B63A-84063D9D66B7}" dt="2024-01-11T05:35:52.607" v="7067" actId="113"/>
          <ac:graphicFrameMkLst>
            <pc:docMk/>
            <pc:sldMk cId="3270458432" sldId="315"/>
            <ac:graphicFrameMk id="4" creationId="{C60AC3A4-3AB9-9913-380A-2A04F3B4312B}"/>
          </ac:graphicFrameMkLst>
        </pc:graphicFrameChg>
      </pc:sldChg>
      <pc:sldChg chg="addSp delSp modSp add mod">
        <pc:chgData name="jacky417@connect.hku.hk" userId="37721999-ea6e-47fc-aac9-89393f455d8e" providerId="ADAL" clId="{9D3AB321-B01B-416F-B63A-84063D9D66B7}" dt="2024-01-20T17:12:53.637" v="7638" actId="1076"/>
        <pc:sldMkLst>
          <pc:docMk/>
          <pc:sldMk cId="2675949065" sldId="316"/>
        </pc:sldMkLst>
        <pc:spChg chg="mod">
          <ac:chgData name="jacky417@connect.hku.hk" userId="37721999-ea6e-47fc-aac9-89393f455d8e" providerId="ADAL" clId="{9D3AB321-B01B-416F-B63A-84063D9D66B7}" dt="2024-01-20T17:11:58.253" v="7614" actId="1076"/>
          <ac:spMkLst>
            <pc:docMk/>
            <pc:sldMk cId="2675949065" sldId="316"/>
            <ac:spMk id="2" creationId="{D1C92E0F-1EBB-8634-F4E4-CEBD530307AC}"/>
          </ac:spMkLst>
        </pc:spChg>
        <pc:spChg chg="mod">
          <ac:chgData name="jacky417@connect.hku.hk" userId="37721999-ea6e-47fc-aac9-89393f455d8e" providerId="ADAL" clId="{9D3AB321-B01B-416F-B63A-84063D9D66B7}" dt="2024-01-20T17:12:04.342" v="7615" actId="1076"/>
          <ac:spMkLst>
            <pc:docMk/>
            <pc:sldMk cId="2675949065" sldId="316"/>
            <ac:spMk id="6" creationId="{00014E3C-F149-40B7-EC6E-FCB0E090C607}"/>
          </ac:spMkLst>
        </pc:spChg>
        <pc:spChg chg="mod">
          <ac:chgData name="jacky417@connect.hku.hk" userId="37721999-ea6e-47fc-aac9-89393f455d8e" providerId="ADAL" clId="{9D3AB321-B01B-416F-B63A-84063D9D66B7}" dt="2024-01-20T17:12:04.342" v="7615" actId="1076"/>
          <ac:spMkLst>
            <pc:docMk/>
            <pc:sldMk cId="2675949065" sldId="316"/>
            <ac:spMk id="7" creationId="{52EF658B-AA75-85F5-7667-AF92319BC66D}"/>
          </ac:spMkLst>
        </pc:spChg>
        <pc:spChg chg="mod">
          <ac:chgData name="jacky417@connect.hku.hk" userId="37721999-ea6e-47fc-aac9-89393f455d8e" providerId="ADAL" clId="{9D3AB321-B01B-416F-B63A-84063D9D66B7}" dt="2024-01-20T17:10:53.493" v="7589" actId="20577"/>
          <ac:spMkLst>
            <pc:docMk/>
            <pc:sldMk cId="2675949065" sldId="316"/>
            <ac:spMk id="10" creationId="{5B77B6A3-BD6A-FBE2-73C2-4162BDE959A7}"/>
          </ac:spMkLst>
        </pc:spChg>
        <pc:spChg chg="mod">
          <ac:chgData name="jacky417@connect.hku.hk" userId="37721999-ea6e-47fc-aac9-89393f455d8e" providerId="ADAL" clId="{9D3AB321-B01B-416F-B63A-84063D9D66B7}" dt="2024-01-20T17:11:11.391" v="7592" actId="1076"/>
          <ac:spMkLst>
            <pc:docMk/>
            <pc:sldMk cId="2675949065" sldId="316"/>
            <ac:spMk id="16" creationId="{E099D623-20E1-F5B1-D611-BCC937E0DE18}"/>
          </ac:spMkLst>
        </pc:spChg>
        <pc:spChg chg="del">
          <ac:chgData name="jacky417@connect.hku.hk" userId="37721999-ea6e-47fc-aac9-89393f455d8e" providerId="ADAL" clId="{9D3AB321-B01B-416F-B63A-84063D9D66B7}" dt="2024-01-20T17:07:48.605" v="7486" actId="478"/>
          <ac:spMkLst>
            <pc:docMk/>
            <pc:sldMk cId="2675949065" sldId="316"/>
            <ac:spMk id="17" creationId="{461DF9B1-7FBD-EE92-14CB-A2557CD4102A}"/>
          </ac:spMkLst>
        </pc:spChg>
        <pc:spChg chg="mod">
          <ac:chgData name="jacky417@connect.hku.hk" userId="37721999-ea6e-47fc-aac9-89393f455d8e" providerId="ADAL" clId="{9D3AB321-B01B-416F-B63A-84063D9D66B7}" dt="2024-01-20T17:12:32.664" v="7623" actId="1076"/>
          <ac:spMkLst>
            <pc:docMk/>
            <pc:sldMk cId="2675949065" sldId="316"/>
            <ac:spMk id="19" creationId="{C0ED9964-AC27-C50D-943D-8D2C41D72980}"/>
          </ac:spMkLst>
        </pc:spChg>
        <pc:spChg chg="mod">
          <ac:chgData name="jacky417@connect.hku.hk" userId="37721999-ea6e-47fc-aac9-89393f455d8e" providerId="ADAL" clId="{9D3AB321-B01B-416F-B63A-84063D9D66B7}" dt="2024-01-20T17:12:32.664" v="7623" actId="1076"/>
          <ac:spMkLst>
            <pc:docMk/>
            <pc:sldMk cId="2675949065" sldId="316"/>
            <ac:spMk id="20" creationId="{EA9F0722-D6EC-9C3C-0104-5026F6D5D2A4}"/>
          </ac:spMkLst>
        </pc:spChg>
        <pc:spChg chg="del">
          <ac:chgData name="jacky417@connect.hku.hk" userId="37721999-ea6e-47fc-aac9-89393f455d8e" providerId="ADAL" clId="{9D3AB321-B01B-416F-B63A-84063D9D66B7}" dt="2024-01-20T17:10:01.126" v="7514" actId="478"/>
          <ac:spMkLst>
            <pc:docMk/>
            <pc:sldMk cId="2675949065" sldId="316"/>
            <ac:spMk id="22" creationId="{7D7E6B16-516E-22BE-FB53-C9EE691978E9}"/>
          </ac:spMkLst>
        </pc:spChg>
        <pc:spChg chg="del">
          <ac:chgData name="jacky417@connect.hku.hk" userId="37721999-ea6e-47fc-aac9-89393f455d8e" providerId="ADAL" clId="{9D3AB321-B01B-416F-B63A-84063D9D66B7}" dt="2024-01-20T17:10:05.157" v="7518" actId="478"/>
          <ac:spMkLst>
            <pc:docMk/>
            <pc:sldMk cId="2675949065" sldId="316"/>
            <ac:spMk id="23" creationId="{04669177-D235-F0CD-F0E2-86263F687916}"/>
          </ac:spMkLst>
        </pc:spChg>
        <pc:spChg chg="add mod">
          <ac:chgData name="jacky417@connect.hku.hk" userId="37721999-ea6e-47fc-aac9-89393f455d8e" providerId="ADAL" clId="{9D3AB321-B01B-416F-B63A-84063D9D66B7}" dt="2024-01-20T17:12:53.637" v="7638" actId="1076"/>
          <ac:spMkLst>
            <pc:docMk/>
            <pc:sldMk cId="2675949065" sldId="316"/>
            <ac:spMk id="31" creationId="{956FA301-EEB6-6DEA-B749-3F76CE69C6FC}"/>
          </ac:spMkLst>
        </pc:spChg>
        <pc:spChg chg="add mod">
          <ac:chgData name="jacky417@connect.hku.hk" userId="37721999-ea6e-47fc-aac9-89393f455d8e" providerId="ADAL" clId="{9D3AB321-B01B-416F-B63A-84063D9D66B7}" dt="2024-01-20T17:12:48.541" v="7637" actId="20577"/>
          <ac:spMkLst>
            <pc:docMk/>
            <pc:sldMk cId="2675949065" sldId="316"/>
            <ac:spMk id="35" creationId="{5767D2D0-9ED5-09B4-D757-13F51CF37E14}"/>
          </ac:spMkLst>
        </pc:spChg>
        <pc:spChg chg="del">
          <ac:chgData name="jacky417@connect.hku.hk" userId="37721999-ea6e-47fc-aac9-89393f455d8e" providerId="ADAL" clId="{9D3AB321-B01B-416F-B63A-84063D9D66B7}" dt="2024-01-20T17:07:58.148" v="7492" actId="478"/>
          <ac:spMkLst>
            <pc:docMk/>
            <pc:sldMk cId="2675949065" sldId="316"/>
            <ac:spMk id="3079" creationId="{48AFD748-ED2B-2975-1CCD-50586EA5355B}"/>
          </ac:spMkLst>
        </pc:spChg>
        <pc:spChg chg="del mod">
          <ac:chgData name="jacky417@connect.hku.hk" userId="37721999-ea6e-47fc-aac9-89393f455d8e" providerId="ADAL" clId="{9D3AB321-B01B-416F-B63A-84063D9D66B7}" dt="2024-01-20T17:12:43.827" v="7626" actId="478"/>
          <ac:spMkLst>
            <pc:docMk/>
            <pc:sldMk cId="2675949065" sldId="316"/>
            <ac:spMk id="3081" creationId="{FF7D8EFD-9488-F5F9-7425-2B0806452E2C}"/>
          </ac:spMkLst>
        </pc:spChg>
        <pc:spChg chg="del">
          <ac:chgData name="jacky417@connect.hku.hk" userId="37721999-ea6e-47fc-aac9-89393f455d8e" providerId="ADAL" clId="{9D3AB321-B01B-416F-B63A-84063D9D66B7}" dt="2024-01-20T17:10:02.413" v="7515" actId="478"/>
          <ac:spMkLst>
            <pc:docMk/>
            <pc:sldMk cId="2675949065" sldId="316"/>
            <ac:spMk id="3082" creationId="{40574287-E20C-AE38-F5A7-ED6AB28AD401}"/>
          </ac:spMkLst>
        </pc:spChg>
        <pc:spChg chg="del">
          <ac:chgData name="jacky417@connect.hku.hk" userId="37721999-ea6e-47fc-aac9-89393f455d8e" providerId="ADAL" clId="{9D3AB321-B01B-416F-B63A-84063D9D66B7}" dt="2024-01-20T17:07:55.510" v="7489" actId="478"/>
          <ac:spMkLst>
            <pc:docMk/>
            <pc:sldMk cId="2675949065" sldId="316"/>
            <ac:spMk id="3083" creationId="{F6DB0DA4-1843-062A-3B61-09AD55410C3B}"/>
          </ac:spMkLst>
        </pc:spChg>
        <pc:spChg chg="del">
          <ac:chgData name="jacky417@connect.hku.hk" userId="37721999-ea6e-47fc-aac9-89393f455d8e" providerId="ADAL" clId="{9D3AB321-B01B-416F-B63A-84063D9D66B7}" dt="2024-01-20T17:07:50.997" v="7487" actId="478"/>
          <ac:spMkLst>
            <pc:docMk/>
            <pc:sldMk cId="2675949065" sldId="316"/>
            <ac:spMk id="3084" creationId="{1FB5E702-CAA0-2E4E-E296-0A84FD5BBBEF}"/>
          </ac:spMkLst>
        </pc:spChg>
        <pc:spChg chg="del">
          <ac:chgData name="jacky417@connect.hku.hk" userId="37721999-ea6e-47fc-aac9-89393f455d8e" providerId="ADAL" clId="{9D3AB321-B01B-416F-B63A-84063D9D66B7}" dt="2024-01-20T17:08:00.445" v="7494" actId="478"/>
          <ac:spMkLst>
            <pc:docMk/>
            <pc:sldMk cId="2675949065" sldId="316"/>
            <ac:spMk id="3088" creationId="{784B1424-A0DF-0D78-2BC9-23111C7E33E6}"/>
          </ac:spMkLst>
        </pc:spChg>
        <pc:picChg chg="mod">
          <ac:chgData name="jacky417@connect.hku.hk" userId="37721999-ea6e-47fc-aac9-89393f455d8e" providerId="ADAL" clId="{9D3AB321-B01B-416F-B63A-84063D9D66B7}" dt="2024-01-20T17:12:04.342" v="7615" actId="1076"/>
          <ac:picMkLst>
            <pc:docMk/>
            <pc:sldMk cId="2675949065" sldId="316"/>
            <ac:picMk id="5" creationId="{837706D6-650A-C337-93D4-7A1B91E5F6F5}"/>
          </ac:picMkLst>
        </pc:picChg>
        <pc:picChg chg="mod">
          <ac:chgData name="jacky417@connect.hku.hk" userId="37721999-ea6e-47fc-aac9-89393f455d8e" providerId="ADAL" clId="{9D3AB321-B01B-416F-B63A-84063D9D66B7}" dt="2024-01-20T17:12:32.664" v="7623" actId="1076"/>
          <ac:picMkLst>
            <pc:docMk/>
            <pc:sldMk cId="2675949065" sldId="316"/>
            <ac:picMk id="18" creationId="{8053FAC7-CEF5-1B54-9BEA-8BAC1BEF943F}"/>
          </ac:picMkLst>
        </pc:picChg>
        <pc:picChg chg="del">
          <ac:chgData name="jacky417@connect.hku.hk" userId="37721999-ea6e-47fc-aac9-89393f455d8e" providerId="ADAL" clId="{9D3AB321-B01B-416F-B63A-84063D9D66B7}" dt="2024-01-20T17:10:03.461" v="7517" actId="478"/>
          <ac:picMkLst>
            <pc:docMk/>
            <pc:sldMk cId="2675949065" sldId="316"/>
            <ac:picMk id="21" creationId="{448365F8-9E03-FCDB-D684-06BF03B038F0}"/>
          </ac:picMkLst>
        </pc:picChg>
        <pc:picChg chg="del">
          <ac:chgData name="jacky417@connect.hku.hk" userId="37721999-ea6e-47fc-aac9-89393f455d8e" providerId="ADAL" clId="{9D3AB321-B01B-416F-B63A-84063D9D66B7}" dt="2024-01-20T17:07:46.150" v="7485" actId="478"/>
          <ac:picMkLst>
            <pc:docMk/>
            <pc:sldMk cId="2675949065" sldId="316"/>
            <ac:picMk id="3074" creationId="{3D6B4A8A-B054-33D9-6D5E-690980DA132B}"/>
          </ac:picMkLst>
        </pc:picChg>
        <pc:cxnChg chg="add del mod">
          <ac:chgData name="jacky417@connect.hku.hk" userId="37721999-ea6e-47fc-aac9-89393f455d8e" providerId="ADAL" clId="{9D3AB321-B01B-416F-B63A-84063D9D66B7}" dt="2024-01-20T17:12:21.438" v="7621" actId="478"/>
          <ac:cxnSpMkLst>
            <pc:docMk/>
            <pc:sldMk cId="2675949065" sldId="316"/>
            <ac:cxnSpMk id="28" creationId="{F54C879E-49F3-9BB7-162D-F3F79FD6D6A9}"/>
          </ac:cxnSpMkLst>
        </pc:cxnChg>
        <pc:cxnChg chg="del">
          <ac:chgData name="jacky417@connect.hku.hk" userId="37721999-ea6e-47fc-aac9-89393f455d8e" providerId="ADAL" clId="{9D3AB321-B01B-416F-B63A-84063D9D66B7}" dt="2024-01-20T17:07:56.157" v="7490" actId="478"/>
          <ac:cxnSpMkLst>
            <pc:docMk/>
            <pc:sldMk cId="2675949065" sldId="316"/>
            <ac:cxnSpMk id="29" creationId="{539A5170-D379-BC7C-E2D0-EAD5F9B3E390}"/>
          </ac:cxnSpMkLst>
        </pc:cxnChg>
        <pc:cxnChg chg="add mod">
          <ac:chgData name="jacky417@connect.hku.hk" userId="37721999-ea6e-47fc-aac9-89393f455d8e" providerId="ADAL" clId="{9D3AB321-B01B-416F-B63A-84063D9D66B7}" dt="2024-01-20T17:12:19.763" v="7620" actId="1076"/>
          <ac:cxnSpMkLst>
            <pc:docMk/>
            <pc:sldMk cId="2675949065" sldId="316"/>
            <ac:cxnSpMk id="34" creationId="{20B4DE2D-F222-DFAD-1E54-57347ACE7788}"/>
          </ac:cxnSpMkLst>
        </pc:cxnChg>
        <pc:cxnChg chg="add del mod">
          <ac:chgData name="jacky417@connect.hku.hk" userId="37721999-ea6e-47fc-aac9-89393f455d8e" providerId="ADAL" clId="{9D3AB321-B01B-416F-B63A-84063D9D66B7}" dt="2024-01-20T17:12:22.926" v="7622" actId="478"/>
          <ac:cxnSpMkLst>
            <pc:docMk/>
            <pc:sldMk cId="2675949065" sldId="316"/>
            <ac:cxnSpMk id="36" creationId="{85E14905-F71A-DB79-19C8-6339370677E2}"/>
          </ac:cxnSpMkLst>
        </pc:cxnChg>
        <pc:cxnChg chg="del">
          <ac:chgData name="jacky417@connect.hku.hk" userId="37721999-ea6e-47fc-aac9-89393f455d8e" providerId="ADAL" clId="{9D3AB321-B01B-416F-B63A-84063D9D66B7}" dt="2024-01-20T17:07:58.773" v="7493" actId="478"/>
          <ac:cxnSpMkLst>
            <pc:docMk/>
            <pc:sldMk cId="2675949065" sldId="316"/>
            <ac:cxnSpMk id="42" creationId="{9BC80465-5BEF-69DD-5D4E-6D680BA5022F}"/>
          </ac:cxnSpMkLst>
        </pc:cxnChg>
        <pc:cxnChg chg="del">
          <ac:chgData name="jacky417@connect.hku.hk" userId="37721999-ea6e-47fc-aac9-89393f455d8e" providerId="ADAL" clId="{9D3AB321-B01B-416F-B63A-84063D9D66B7}" dt="2024-01-20T17:07:53.077" v="7488" actId="478"/>
          <ac:cxnSpMkLst>
            <pc:docMk/>
            <pc:sldMk cId="2675949065" sldId="316"/>
            <ac:cxnSpMk id="58" creationId="{CB8BB7BD-6BB7-9A03-10F6-09EA1E941511}"/>
          </ac:cxnSpMkLst>
        </pc:cxnChg>
        <pc:cxnChg chg="mod">
          <ac:chgData name="jacky417@connect.hku.hk" userId="37721999-ea6e-47fc-aac9-89393f455d8e" providerId="ADAL" clId="{9D3AB321-B01B-416F-B63A-84063D9D66B7}" dt="2024-01-20T17:12:36.763" v="7624" actId="14100"/>
          <ac:cxnSpMkLst>
            <pc:docMk/>
            <pc:sldMk cId="2675949065" sldId="316"/>
            <ac:cxnSpMk id="60" creationId="{56885B7F-AE64-6522-5BA1-26613566271F}"/>
          </ac:cxnSpMkLst>
        </pc:cxnChg>
        <pc:cxnChg chg="del">
          <ac:chgData name="jacky417@connect.hku.hk" userId="37721999-ea6e-47fc-aac9-89393f455d8e" providerId="ADAL" clId="{9D3AB321-B01B-416F-B63A-84063D9D66B7}" dt="2024-01-20T17:10:03.011" v="7516" actId="478"/>
          <ac:cxnSpMkLst>
            <pc:docMk/>
            <pc:sldMk cId="2675949065" sldId="316"/>
            <ac:cxnSpMk id="63" creationId="{CD286B78-D0CD-56A9-9E7F-0C0E16021ACC}"/>
          </ac:cxnSpMkLst>
        </pc:cxnChg>
        <pc:cxnChg chg="del">
          <ac:chgData name="jacky417@connect.hku.hk" userId="37721999-ea6e-47fc-aac9-89393f455d8e" providerId="ADAL" clId="{9D3AB321-B01B-416F-B63A-84063D9D66B7}" dt="2024-01-20T17:07:57.649" v="7491" actId="478"/>
          <ac:cxnSpMkLst>
            <pc:docMk/>
            <pc:sldMk cId="2675949065" sldId="316"/>
            <ac:cxnSpMk id="3075" creationId="{73A69C98-9C8D-B027-F936-6648AA337C26}"/>
          </ac:cxnSpMkLst>
        </pc:cxnChg>
      </pc:sldChg>
    </pc:docChg>
  </pc:docChgLst>
  <pc:docChgLst>
    <pc:chgData name="jacky417@connect.hku.hk" userId="37721999-ea6e-47fc-aac9-89393f455d8e" providerId="ADAL" clId="{A50ED0B2-AB69-4D45-85D5-9AFEF6BDE1B9}"/>
    <pc:docChg chg="modSld">
      <pc:chgData name="jacky417@connect.hku.hk" userId="37721999-ea6e-47fc-aac9-89393f455d8e" providerId="ADAL" clId="{A50ED0B2-AB69-4D45-85D5-9AFEF6BDE1B9}" dt="2023-11-20T01:15:32.414" v="0" actId="255"/>
      <pc:docMkLst>
        <pc:docMk/>
      </pc:docMkLst>
      <pc:sldChg chg="modSp">
        <pc:chgData name="jacky417@connect.hku.hk" userId="37721999-ea6e-47fc-aac9-89393f455d8e" providerId="ADAL" clId="{A50ED0B2-AB69-4D45-85D5-9AFEF6BDE1B9}" dt="2023-11-20T01:15:32.414" v="0" actId="255"/>
        <pc:sldMkLst>
          <pc:docMk/>
          <pc:sldMk cId="0" sldId="272"/>
        </pc:sldMkLst>
        <pc:spChg chg="mod">
          <ac:chgData name="jacky417@connect.hku.hk" userId="37721999-ea6e-47fc-aac9-89393f455d8e" providerId="ADAL" clId="{A50ED0B2-AB69-4D45-85D5-9AFEF6BDE1B9}" dt="2023-11-20T01:15:32.414" v="0" actId="255"/>
          <ac:spMkLst>
            <pc:docMk/>
            <pc:sldMk cId="0" sldId="272"/>
            <ac:spMk id="51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04562-6114-4E66-A2AA-670EA527C7D5}" type="datetimeFigureOut">
              <a:rPr lang="zh-HK" altLang="en-US" smtClean="0"/>
              <a:t>17/4/2024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C9A04-D72A-426E-9BBA-E3E7F0B6321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61000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4347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143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7979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449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826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5219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685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730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195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193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806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737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2899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2232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618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0009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635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655b80b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a655b80b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75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16F97-9B06-0660-CC6A-B3A70F029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B6E4-07A8-5511-73E8-BBF8B9D78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A1C9D-356F-8DB3-0128-0AB6240A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830A-268F-4A93-A59F-B2546EB36B11}" type="datetimeFigureOut">
              <a:rPr lang="zh-HK" altLang="en-US" smtClean="0"/>
              <a:t>17/4/2024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239A4-8D47-F9F6-A9C6-8AF21B3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4610B-F75F-DB68-491B-6CD6CF3E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27EE-8AC7-4449-B757-53EFEDFDB06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8773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F7A7-3DAD-9DA6-94F2-D0F812CD7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8CB5A1-26DE-28F4-DE4D-8FF3CB22D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69679-DDFE-61F7-4881-00755EF1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830A-268F-4A93-A59F-B2546EB36B11}" type="datetimeFigureOut">
              <a:rPr lang="zh-HK" altLang="en-US" smtClean="0"/>
              <a:t>17/4/2024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8A5A6-FE30-6B79-FDB9-1053BA2B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AFAC1-368B-323F-0B00-373C277F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27EE-8AC7-4449-B757-53EFEDFDB06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0343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A04D3D-3DD1-005E-B54D-07E55067C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6A2D6D-BCD1-8390-990A-AAC4F0EC5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EB958-29E9-0A25-83A4-FCDBD73E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830A-268F-4A93-A59F-B2546EB36B11}" type="datetimeFigureOut">
              <a:rPr lang="zh-HK" altLang="en-US" smtClean="0"/>
              <a:t>17/4/2024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01040-B554-BD0C-2D19-084E02F8C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BE265-0FEC-6559-49A7-E1601E648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27EE-8AC7-4449-B757-53EFEDFDB06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94342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1"/>
          <p:cNvPicPr preferRelativeResize="0"/>
          <p:nvPr/>
        </p:nvPicPr>
        <p:blipFill rotWithShape="1">
          <a:blip r:embed="rId2">
            <a:alphaModFix amt="75000"/>
          </a:blip>
          <a:srcRect/>
          <a:stretch/>
        </p:blipFill>
        <p:spPr>
          <a:xfrm>
            <a:off x="-5" y="0"/>
            <a:ext cx="12192004" cy="685804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996933" y="1225865"/>
            <a:ext cx="5930800" cy="12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4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subTitle" idx="1"/>
          </p:nvPr>
        </p:nvSpPr>
        <p:spPr>
          <a:xfrm>
            <a:off x="996933" y="2351532"/>
            <a:ext cx="5930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/>
          <p:nvPr/>
        </p:nvSpPr>
        <p:spPr>
          <a:xfrm>
            <a:off x="996933" y="4815933"/>
            <a:ext cx="50992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 b="1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CREDITS:</a:t>
            </a:r>
            <a:r>
              <a:rPr lang="en" sz="13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 This presentation template was created by </a:t>
            </a:r>
            <a:r>
              <a:rPr lang="en" sz="1333" b="1" u="sng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and includes icons by </a:t>
            </a:r>
            <a:r>
              <a:rPr lang="en" sz="1333" b="1" u="sng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333" b="1" u="sng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u="sng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1333" b="1" u="sng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131656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C5180-4247-BD2C-D565-0BC955484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63518-AC23-1AF9-FA24-37B21ECD0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4ADC2-8F8A-F9B8-8C8C-C541E43C0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830A-268F-4A93-A59F-B2546EB36B11}" type="datetimeFigureOut">
              <a:rPr lang="zh-HK" altLang="en-US" smtClean="0"/>
              <a:t>17/4/2024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35BE6-5389-BB35-7DCE-D00D5D0BE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1F1CC-49D1-7376-C9C7-BA357B4E0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27EE-8AC7-4449-B757-53EFEDFDB06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9177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546B9-BBCB-1806-76AD-58178EF9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718E9-4968-5C96-CF16-02D8820C3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D0CD9-E9F1-7790-AB2B-E1AADABAD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830A-268F-4A93-A59F-B2546EB36B11}" type="datetimeFigureOut">
              <a:rPr lang="zh-HK" altLang="en-US" smtClean="0"/>
              <a:t>17/4/2024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97281-BEE2-4893-589C-7BF4A2CDD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181C9-DD94-3C07-1562-0685CF3E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27EE-8AC7-4449-B757-53EFEDFDB06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3559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21836-2F7E-A713-890B-C8FD66B1A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4D4A-5E3A-ECC4-126C-5A24E232E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FC2D3-41C1-74FB-E6C9-8021AAA2A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BBBA6-791E-326C-8501-6D1003D8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830A-268F-4A93-A59F-B2546EB36B11}" type="datetimeFigureOut">
              <a:rPr lang="zh-HK" altLang="en-US" smtClean="0"/>
              <a:t>17/4/2024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1E463-766B-19BA-EEC8-25F97BBE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3866F-E838-4260-3338-029951C7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27EE-8AC7-4449-B757-53EFEDFDB06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2652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9408A-66F5-194F-415D-16E4A7FF6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7328-A9C8-9E08-E8FB-EA3F5FDB5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0DFA2-7DE6-84B5-1BD6-8785043A0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F35AB-E57D-0E04-813D-47AA597AC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52A6E2-E4EE-F0E7-74C7-E5011A2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6D0665-0729-441B-684F-73CA9294A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830A-268F-4A93-A59F-B2546EB36B11}" type="datetimeFigureOut">
              <a:rPr lang="zh-HK" altLang="en-US" smtClean="0"/>
              <a:t>17/4/2024</a:t>
            </a:fld>
            <a:endParaRPr lang="zh-HK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4CBAE9-C017-4E58-4B2C-D56024D4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3AE38-6A41-63B1-A10A-2D73FD4B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27EE-8AC7-4449-B757-53EFEDFDB06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0348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6D0B6-4E06-0BEC-37E7-B28E44B0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583264-9DA4-825C-06B5-CBAF2C36E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830A-268F-4A93-A59F-B2546EB36B11}" type="datetimeFigureOut">
              <a:rPr lang="zh-HK" altLang="en-US" smtClean="0"/>
              <a:t>17/4/2024</a:t>
            </a:fld>
            <a:endParaRPr lang="zh-HK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E8D83-CF51-C08C-D804-176CDC1D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C85DC-0222-2551-375C-86B8256CD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27EE-8AC7-4449-B757-53EFEDFDB06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39118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0B8CE9-FDA3-9E23-F370-E64EBD3FF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830A-268F-4A93-A59F-B2546EB36B11}" type="datetimeFigureOut">
              <a:rPr lang="zh-HK" altLang="en-US" smtClean="0"/>
              <a:t>17/4/2024</a:t>
            </a:fld>
            <a:endParaRPr lang="zh-HK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84EB9B-9C1F-C1ED-368E-0BE5D1DEE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CD9B0-CF58-FCBA-AA34-E1924FBD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27EE-8AC7-4449-B757-53EFEDFDB06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2617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41B1F-D9A3-27B5-7E19-45987542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975F-E91B-E7CB-DFF1-699705062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853B1-9264-5B5D-E4CC-BB45FD35D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67DCD-C79D-CB7B-893F-B2DB1D0C2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830A-268F-4A93-A59F-B2546EB36B11}" type="datetimeFigureOut">
              <a:rPr lang="zh-HK" altLang="en-US" smtClean="0"/>
              <a:t>17/4/2024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43EC5-F51D-8B53-F6D7-68037E9E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033B1-7A58-496A-78FE-23AAD1218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27EE-8AC7-4449-B757-53EFEDFDB06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90675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7AE23-30B0-3940-8419-FEF142B9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60E07B-DC2F-1AB6-ECEF-BBF3E909E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54D7F-D19D-9EB5-C56B-A266ABFC9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1A0F1-140C-C010-9B95-7CC3F22B1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E830A-268F-4A93-A59F-B2546EB36B11}" type="datetimeFigureOut">
              <a:rPr lang="zh-HK" altLang="en-US" smtClean="0"/>
              <a:t>17/4/2024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D47F0-05A2-FD52-3213-5B6C45095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2F83F-12BD-CA79-B873-24F8FE60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27EE-8AC7-4449-B757-53EFEDFDB06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3330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7A06AA-6E84-BBD9-359A-331EF509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850D9-61D9-462B-D2FD-8F42CD216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0862E-7D71-B56C-773E-4526372D31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E830A-268F-4A93-A59F-B2546EB36B11}" type="datetimeFigureOut">
              <a:rPr lang="zh-HK" altLang="en-US" smtClean="0"/>
              <a:t>17/4/2024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02B0D-91E0-997E-3C46-1B7C349F4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653D7-2E22-1754-39CF-B8F2F8336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427EE-8AC7-4449-B757-53EFEDFDB06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0203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38.jpeg"/><Relationship Id="rId5" Type="http://schemas.openxmlformats.org/officeDocument/2006/relationships/image" Target="../media/image20.png"/><Relationship Id="rId10" Type="http://schemas.openxmlformats.org/officeDocument/2006/relationships/image" Target="../media/image26.svg"/><Relationship Id="rId4" Type="http://schemas.openxmlformats.org/officeDocument/2006/relationships/image" Target="../media/image37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2636" y="1872299"/>
            <a:ext cx="4251225" cy="380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>
            <a:spLocks noGrp="1"/>
          </p:cNvSpPr>
          <p:nvPr>
            <p:ph type="ctrTitle"/>
          </p:nvPr>
        </p:nvSpPr>
        <p:spPr>
          <a:xfrm>
            <a:off x="651553" y="868681"/>
            <a:ext cx="5805600" cy="264687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Scalable Framework for </a:t>
            </a:r>
            <a:r>
              <a:rPr lang="en-US" sz="4000" b="1" dirty="0"/>
              <a:t>Game Transformation</a:t>
            </a:r>
            <a:r>
              <a:rPr lang="en-US" sz="3600" b="1" dirty="0"/>
              <a:t>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sz="4000" b="1" dirty="0"/>
              <a:t>Metaverse Financing</a:t>
            </a:r>
            <a:endParaRPr sz="4000" b="1" dirty="0"/>
          </a:p>
        </p:txBody>
      </p:sp>
      <p:sp>
        <p:nvSpPr>
          <p:cNvPr id="181" name="Google Shape;181;p27"/>
          <p:cNvSpPr txBox="1">
            <a:spLocks noGrp="1"/>
          </p:cNvSpPr>
          <p:nvPr>
            <p:ph type="subTitle" idx="1"/>
          </p:nvPr>
        </p:nvSpPr>
        <p:spPr>
          <a:xfrm>
            <a:off x="651553" y="389369"/>
            <a:ext cx="10290066" cy="89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/>
              <a:t>FITE4801 Project</a:t>
            </a:r>
            <a:endParaRPr sz="1400" dirty="0"/>
          </a:p>
        </p:txBody>
      </p:sp>
      <p:grpSp>
        <p:nvGrpSpPr>
          <p:cNvPr id="182" name="Google Shape;182;p27"/>
          <p:cNvGrpSpPr/>
          <p:nvPr/>
        </p:nvGrpSpPr>
        <p:grpSpPr>
          <a:xfrm>
            <a:off x="5915236" y="3057498"/>
            <a:ext cx="5807202" cy="3305602"/>
            <a:chOff x="4436427" y="2293123"/>
            <a:chExt cx="4355402" cy="2479202"/>
          </a:xfrm>
        </p:grpSpPr>
        <p:pic>
          <p:nvPicPr>
            <p:cNvPr id="183" name="Google Shape;183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36427" y="2293123"/>
              <a:ext cx="763050" cy="7527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14654" y="4303742"/>
              <a:ext cx="473400" cy="4685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018394" y="4259487"/>
              <a:ext cx="261247" cy="266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363829" y="2293123"/>
              <a:ext cx="428000" cy="55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Google Shape;181;p27">
            <a:extLst>
              <a:ext uri="{FF2B5EF4-FFF2-40B4-BE49-F238E27FC236}">
                <a16:creationId xmlns:a16="http://schemas.microsoft.com/office/drawing/2014/main" id="{E6B02307-0C8B-2188-4684-400B8EB04C85}"/>
              </a:ext>
            </a:extLst>
          </p:cNvPr>
          <p:cNvSpPr txBox="1">
            <a:spLocks/>
          </p:cNvSpPr>
          <p:nvPr/>
        </p:nvSpPr>
        <p:spPr>
          <a:xfrm>
            <a:off x="651553" y="4406267"/>
            <a:ext cx="5272944" cy="89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800" dirty="0"/>
              <a:t>Wong On Bond, Jacky</a:t>
            </a:r>
          </a:p>
          <a:p>
            <a:pPr algn="l">
              <a:spcBef>
                <a:spcPts val="0"/>
              </a:spcBef>
            </a:pPr>
            <a:r>
              <a:rPr lang="en-US" sz="1800" dirty="0" err="1"/>
              <a:t>BASc</a:t>
            </a:r>
            <a:r>
              <a:rPr lang="en-US" sz="1800" dirty="0"/>
              <a:t>(FinTech)</a:t>
            </a:r>
          </a:p>
          <a:p>
            <a:pPr algn="l">
              <a:spcBef>
                <a:spcPts val="0"/>
              </a:spcBef>
            </a:pPr>
            <a:r>
              <a:rPr lang="en-US" sz="1800" dirty="0"/>
              <a:t>UID 3035687479</a:t>
            </a:r>
          </a:p>
          <a:p>
            <a:pPr algn="l">
              <a:spcBef>
                <a:spcPts val="0"/>
              </a:spcBef>
            </a:pPr>
            <a:r>
              <a:rPr lang="en-US" sz="1800" dirty="0"/>
              <a:t>jacky417@connect.hku.hk</a:t>
            </a:r>
          </a:p>
          <a:p>
            <a:pPr algn="l">
              <a:spcBef>
                <a:spcPts val="0"/>
              </a:spcBef>
            </a:pPr>
            <a:endParaRPr lang="en-US" sz="1800" dirty="0"/>
          </a:p>
          <a:p>
            <a:pPr algn="r">
              <a:spcBef>
                <a:spcPts val="0"/>
              </a:spcBef>
            </a:pPr>
            <a:endParaRPr lang="en-US" sz="1800" dirty="0"/>
          </a:p>
          <a:p>
            <a:pPr algn="r">
              <a:spcBef>
                <a:spcPts val="0"/>
              </a:spcBef>
            </a:pPr>
            <a:endParaRPr lang="en-US" sz="1800" dirty="0"/>
          </a:p>
          <a:p>
            <a:pPr algn="r">
              <a:spcBef>
                <a:spcPts val="0"/>
              </a:spcBef>
            </a:pPr>
            <a:r>
              <a:rPr lang="en-US" sz="1800" dirty="0"/>
              <a:t>April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-5482" y="33528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zh-HK" altLang="zh-HK" sz="1800" b="0" i="0" u="none" strike="noStrike">
              <a:effectLst/>
              <a:highlight>
                <a:srgbClr val="4472C4"/>
              </a:highlight>
              <a:latin typeface="Arial" panose="020B0604020202020204" pitchFamily="34" charset="0"/>
            </a:endParaRPr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/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Methodology</a:t>
                      </a:r>
                      <a:endParaRPr lang="zh-HK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Result and implementation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9" name="Google Shape;543;p46">
            <a:extLst>
              <a:ext uri="{FF2B5EF4-FFF2-40B4-BE49-F238E27FC236}">
                <a16:creationId xmlns:a16="http://schemas.microsoft.com/office/drawing/2014/main" id="{F64D6967-164B-74CA-CD49-1DEF676646E7}"/>
              </a:ext>
            </a:extLst>
          </p:cNvPr>
          <p:cNvSpPr txBox="1">
            <a:spLocks/>
          </p:cNvSpPr>
          <p:nvPr/>
        </p:nvSpPr>
        <p:spPr>
          <a:xfrm>
            <a:off x="965900" y="497150"/>
            <a:ext cx="10373042" cy="1617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HK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 2: Deliver a POC of the ecosystem</a:t>
            </a: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D65D5E-13BD-4D53-47A8-CB3113355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819" y="1389641"/>
            <a:ext cx="6289911" cy="3580261"/>
          </a:xfrm>
          <a:prstGeom prst="rect">
            <a:avLst/>
          </a:prstGeom>
        </p:spPr>
      </p:pic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B8C4CE71-6DDE-224A-13CC-B1E5B103AF9C}"/>
              </a:ext>
            </a:extLst>
          </p:cNvPr>
          <p:cNvSpPr/>
          <p:nvPr/>
        </p:nvSpPr>
        <p:spPr>
          <a:xfrm>
            <a:off x="8477250" y="2178812"/>
            <a:ext cx="494324" cy="54203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313EB4-AD48-CBEB-C77E-58056CCA53C7}"/>
              </a:ext>
            </a:extLst>
          </p:cNvPr>
          <p:cNvSpPr txBox="1"/>
          <p:nvPr/>
        </p:nvSpPr>
        <p:spPr>
          <a:xfrm>
            <a:off x="947731" y="1389641"/>
            <a:ext cx="4176719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 of the Ethereum and Solidity ecosystem, this project delivers the POC with the Solana frameworks.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1654AB-8C93-7AF1-F3D3-6F39925E422C}"/>
              </a:ext>
            </a:extLst>
          </p:cNvPr>
          <p:cNvSpPr txBox="1"/>
          <p:nvPr/>
        </p:nvSpPr>
        <p:spPr>
          <a:xfrm>
            <a:off x="947731" y="4456691"/>
            <a:ext cx="4329119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HK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29,171 transactions per second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HK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transaction gas </a:t>
            </a:r>
            <a:r>
              <a:rPr lang="en-US" altLang="zh-HK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fee at $0.003 to $0.005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Follows SPL-Token standard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3DB5A2-8E00-F37F-F09C-6F48A900CDC9}"/>
              </a:ext>
            </a:extLst>
          </p:cNvPr>
          <p:cNvSpPr txBox="1"/>
          <p:nvPr/>
        </p:nvSpPr>
        <p:spPr>
          <a:xfrm>
            <a:off x="5709546" y="4456397"/>
            <a:ext cx="4176719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×"/>
              <a:tabLst/>
              <a:defRPr/>
            </a:pPr>
            <a:r>
              <a:rPr kumimoji="0" lang="en-US" altLang="zh-HK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15-45 transactions per second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×"/>
              <a:defRPr/>
            </a:pPr>
            <a:r>
              <a:rPr kumimoji="0" lang="en-US" altLang="zh-HK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transaction gas </a:t>
            </a:r>
            <a:r>
              <a:rPr lang="en-US" altLang="zh-HK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fee at approx. $1</a:t>
            </a:r>
            <a:endParaRPr kumimoji="0" lang="en-US" altLang="zh-HK" sz="1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×"/>
              <a:tabLst/>
              <a:defRPr/>
            </a:pPr>
            <a:endParaRPr kumimoji="0" lang="en-US" altLang="zh-HK" sz="1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135BEFC0-F3B2-11B3-9A86-6BFEA62AC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0590" y="3480601"/>
            <a:ext cx="494324" cy="4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5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637425"/>
              </p:ext>
            </p:extLst>
          </p:nvPr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Result and Implementation</a:t>
                      </a:r>
                      <a:endParaRPr lang="zh-HK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pic>
        <p:nvPicPr>
          <p:cNvPr id="9" name="Google Shape;573;p47">
            <a:extLst>
              <a:ext uri="{FF2B5EF4-FFF2-40B4-BE49-F238E27FC236}">
                <a16:creationId xmlns:a16="http://schemas.microsoft.com/office/drawing/2014/main" id="{152EFB07-ED2B-DD20-1C38-A5A31E3A857C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020" y="1800134"/>
            <a:ext cx="4803722" cy="32577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43;p46">
            <a:extLst>
              <a:ext uri="{FF2B5EF4-FFF2-40B4-BE49-F238E27FC236}">
                <a16:creationId xmlns:a16="http://schemas.microsoft.com/office/drawing/2014/main" id="{C42BFAB6-B05E-3020-12F0-E7A54ABA669B}"/>
              </a:ext>
            </a:extLst>
          </p:cNvPr>
          <p:cNvSpPr txBox="1">
            <a:spLocks/>
          </p:cNvSpPr>
          <p:nvPr/>
        </p:nvSpPr>
        <p:spPr>
          <a:xfrm>
            <a:off x="612558" y="1444811"/>
            <a:ext cx="5483441" cy="28429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 and Implementation: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The current solution</a:t>
            </a: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75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56421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/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Result and Implementation</a:t>
                      </a:r>
                      <a:endParaRPr lang="zh-HK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10" name="Google Shape;543;p46">
            <a:extLst>
              <a:ext uri="{FF2B5EF4-FFF2-40B4-BE49-F238E27FC236}">
                <a16:creationId xmlns:a16="http://schemas.microsoft.com/office/drawing/2014/main" id="{C42BFAB6-B05E-3020-12F0-E7A54ABA669B}"/>
              </a:ext>
            </a:extLst>
          </p:cNvPr>
          <p:cNvSpPr txBox="1">
            <a:spLocks/>
          </p:cNvSpPr>
          <p:nvPr/>
        </p:nvSpPr>
        <p:spPr>
          <a:xfrm>
            <a:off x="612558" y="1444811"/>
            <a:ext cx="5483441" cy="28429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Google Shape;543;p46">
            <a:extLst>
              <a:ext uri="{FF2B5EF4-FFF2-40B4-BE49-F238E27FC236}">
                <a16:creationId xmlns:a16="http://schemas.microsoft.com/office/drawing/2014/main" id="{8865FA7E-F58E-9AD0-586E-E67277E318BD}"/>
              </a:ext>
            </a:extLst>
          </p:cNvPr>
          <p:cNvSpPr txBox="1">
            <a:spLocks/>
          </p:cNvSpPr>
          <p:nvPr/>
        </p:nvSpPr>
        <p:spPr>
          <a:xfrm>
            <a:off x="965900" y="497150"/>
            <a:ext cx="10373042" cy="1617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HK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 bad news first…</a:t>
            </a: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7B2102-3812-7BFF-E26B-002FE4EAA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" y="1305850"/>
            <a:ext cx="7174990" cy="3551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EF9170-CC17-A67A-D2E4-60BBD0018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982" y="3429000"/>
            <a:ext cx="6734176" cy="3377610"/>
          </a:xfrm>
          <a:prstGeom prst="rect">
            <a:avLst/>
          </a:prstGeom>
        </p:spPr>
      </p:pic>
      <p:sp>
        <p:nvSpPr>
          <p:cNvPr id="11" name="Google Shape;543;p46">
            <a:extLst>
              <a:ext uri="{FF2B5EF4-FFF2-40B4-BE49-F238E27FC236}">
                <a16:creationId xmlns:a16="http://schemas.microsoft.com/office/drawing/2014/main" id="{D45EFC49-BC70-AE38-CEFF-02B11134FDE0}"/>
              </a:ext>
            </a:extLst>
          </p:cNvPr>
          <p:cNvSpPr txBox="1">
            <a:spLocks/>
          </p:cNvSpPr>
          <p:nvPr/>
        </p:nvSpPr>
        <p:spPr>
          <a:xfrm>
            <a:off x="1104283" y="5130210"/>
            <a:ext cx="3748975" cy="1617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H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scope of this project will now therefore focus on Solana </a:t>
            </a:r>
            <a:r>
              <a:rPr lang="en-US" altLang="zh-H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Devnet</a:t>
            </a:r>
            <a:r>
              <a:rPr lang="en-US" altLang="zh-H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implementation first. :(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46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56421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/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Result and Implementation</a:t>
                      </a:r>
                      <a:endParaRPr lang="zh-HK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10" name="Google Shape;543;p46">
            <a:extLst>
              <a:ext uri="{FF2B5EF4-FFF2-40B4-BE49-F238E27FC236}">
                <a16:creationId xmlns:a16="http://schemas.microsoft.com/office/drawing/2014/main" id="{C42BFAB6-B05E-3020-12F0-E7A54ABA669B}"/>
              </a:ext>
            </a:extLst>
          </p:cNvPr>
          <p:cNvSpPr txBox="1">
            <a:spLocks/>
          </p:cNvSpPr>
          <p:nvPr/>
        </p:nvSpPr>
        <p:spPr>
          <a:xfrm>
            <a:off x="612558" y="1444811"/>
            <a:ext cx="5483441" cy="28429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Google Shape;543;p46">
            <a:extLst>
              <a:ext uri="{FF2B5EF4-FFF2-40B4-BE49-F238E27FC236}">
                <a16:creationId xmlns:a16="http://schemas.microsoft.com/office/drawing/2014/main" id="{8865FA7E-F58E-9AD0-586E-E67277E318BD}"/>
              </a:ext>
            </a:extLst>
          </p:cNvPr>
          <p:cNvSpPr txBox="1">
            <a:spLocks/>
          </p:cNvSpPr>
          <p:nvPr/>
        </p:nvSpPr>
        <p:spPr>
          <a:xfrm>
            <a:off x="965900" y="497150"/>
            <a:ext cx="10373042" cy="1617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HK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 of the architecture</a:t>
            </a: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 descr="Next.js Testing - testRigor AI-Based Automated Testing Tool">
            <a:extLst>
              <a:ext uri="{FF2B5EF4-FFF2-40B4-BE49-F238E27FC236}">
                <a16:creationId xmlns:a16="http://schemas.microsoft.com/office/drawing/2014/main" id="{2DAC6998-C93E-D834-D416-17AE0E8CD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29" y="2058088"/>
            <a:ext cx="861015" cy="86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610912-4D4A-3FAB-5199-C3FB84AA86EC}"/>
              </a:ext>
            </a:extLst>
          </p:cNvPr>
          <p:cNvSpPr txBox="1"/>
          <p:nvPr/>
        </p:nvSpPr>
        <p:spPr>
          <a:xfrm>
            <a:off x="4720543" y="2919103"/>
            <a:ext cx="111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Front-end</a:t>
            </a:r>
            <a:endParaRPr lang="zh-HK" altLang="en-US" dirty="0"/>
          </a:p>
        </p:txBody>
      </p:sp>
      <p:pic>
        <p:nvPicPr>
          <p:cNvPr id="9" name="Picture 4" descr="Express.js: The Good, the Bad, and the Ugly">
            <a:extLst>
              <a:ext uri="{FF2B5EF4-FFF2-40B4-BE49-F238E27FC236}">
                <a16:creationId xmlns:a16="http://schemas.microsoft.com/office/drawing/2014/main" id="{A1F01F70-7AA2-738E-4A4F-E05613D31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43" y="4268644"/>
            <a:ext cx="1144984" cy="64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835681-2ECF-A11A-765A-BB969600A78D}"/>
              </a:ext>
            </a:extLst>
          </p:cNvPr>
          <p:cNvSpPr txBox="1"/>
          <p:nvPr/>
        </p:nvSpPr>
        <p:spPr>
          <a:xfrm>
            <a:off x="5046012" y="4984064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API</a:t>
            </a:r>
            <a:endParaRPr lang="zh-HK" altLang="en-US" dirty="0"/>
          </a:p>
        </p:txBody>
      </p:sp>
      <p:pic>
        <p:nvPicPr>
          <p:cNvPr id="13" name="Picture 11" descr="User with solid fill">
            <a:extLst>
              <a:ext uri="{FF2B5EF4-FFF2-40B4-BE49-F238E27FC236}">
                <a16:creationId xmlns:a16="http://schemas.microsoft.com/office/drawing/2014/main" id="{CDA124E0-E3D4-CC3B-09B3-3B370ED8B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81805" y="2012080"/>
            <a:ext cx="773591" cy="7735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98E46F-A1C6-9391-EAF6-EAC6E9ADA532}"/>
              </a:ext>
            </a:extLst>
          </p:cNvPr>
          <p:cNvSpPr txBox="1"/>
          <p:nvPr/>
        </p:nvSpPr>
        <p:spPr>
          <a:xfrm>
            <a:off x="829778" y="2726074"/>
            <a:ext cx="147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 Peer</a:t>
            </a:r>
            <a:endParaRPr lang="zh-HK" altLang="en-US" dirty="0"/>
          </a:p>
        </p:txBody>
      </p:sp>
      <p:pic>
        <p:nvPicPr>
          <p:cNvPr id="19" name="Picture 11" descr="Game controller with solid fill">
            <a:extLst>
              <a:ext uri="{FF2B5EF4-FFF2-40B4-BE49-F238E27FC236}">
                <a16:creationId xmlns:a16="http://schemas.microsoft.com/office/drawing/2014/main" id="{90CE8CFC-EE6F-906E-219D-A6B4D42CD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90009" y="3121226"/>
            <a:ext cx="773591" cy="7735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690490-7B24-FA14-20C6-7EA03B820204}"/>
              </a:ext>
            </a:extLst>
          </p:cNvPr>
          <p:cNvSpPr txBox="1"/>
          <p:nvPr/>
        </p:nvSpPr>
        <p:spPr>
          <a:xfrm>
            <a:off x="404738" y="3818041"/>
            <a:ext cx="240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Game providers </a:t>
            </a:r>
            <a:endParaRPr lang="zh-HK" altLang="en-US" dirty="0"/>
          </a:p>
        </p:txBody>
      </p:sp>
      <p:pic>
        <p:nvPicPr>
          <p:cNvPr id="21" name="Picture 11" descr="Group brainstorm with solid fill">
            <a:extLst>
              <a:ext uri="{FF2B5EF4-FFF2-40B4-BE49-F238E27FC236}">
                <a16:creationId xmlns:a16="http://schemas.microsoft.com/office/drawing/2014/main" id="{5865C383-7C1C-336D-6AE8-7743B81DA7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90009" y="4202445"/>
            <a:ext cx="773591" cy="7735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BC4A6E-8AFD-DC91-EAE7-8DB117D59086}"/>
              </a:ext>
            </a:extLst>
          </p:cNvPr>
          <p:cNvSpPr txBox="1"/>
          <p:nvPr/>
        </p:nvSpPr>
        <p:spPr>
          <a:xfrm>
            <a:off x="404738" y="4899260"/>
            <a:ext cx="240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Developer</a:t>
            </a:r>
          </a:p>
          <a:p>
            <a:pPr algn="ctr"/>
            <a:r>
              <a:rPr lang="en-US" altLang="zh-HK" dirty="0"/>
              <a:t>community</a:t>
            </a:r>
            <a:endParaRPr lang="zh-HK" alt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916CFA-258B-B1C6-687C-82B54C09B99D}"/>
              </a:ext>
            </a:extLst>
          </p:cNvPr>
          <p:cNvCxnSpPr>
            <a:cxnSpLocks/>
          </p:cNvCxnSpPr>
          <p:nvPr/>
        </p:nvCxnSpPr>
        <p:spPr>
          <a:xfrm>
            <a:off x="2038350" y="2486025"/>
            <a:ext cx="2555209" cy="19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64F4E14-72A2-848C-A446-C0005A09EC77}"/>
              </a:ext>
            </a:extLst>
          </p:cNvPr>
          <p:cNvCxnSpPr>
            <a:cxnSpLocks/>
          </p:cNvCxnSpPr>
          <p:nvPr/>
        </p:nvCxnSpPr>
        <p:spPr>
          <a:xfrm flipV="1">
            <a:off x="2082382" y="2877107"/>
            <a:ext cx="2481179" cy="62536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66C561AF-41D3-F95D-2201-5EC8089A131C}"/>
              </a:ext>
            </a:extLst>
          </p:cNvPr>
          <p:cNvCxnSpPr>
            <a:cxnSpLocks/>
          </p:cNvCxnSpPr>
          <p:nvPr/>
        </p:nvCxnSpPr>
        <p:spPr>
          <a:xfrm>
            <a:off x="3328871" y="3504933"/>
            <a:ext cx="1161200" cy="933836"/>
          </a:xfrm>
          <a:prstGeom prst="bentConnector3">
            <a:avLst>
              <a:gd name="adj1" fmla="val -3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EFF24DB-FABD-2772-B06F-EBEA04A1BEE1}"/>
              </a:ext>
            </a:extLst>
          </p:cNvPr>
          <p:cNvCxnSpPr>
            <a:cxnSpLocks/>
          </p:cNvCxnSpPr>
          <p:nvPr/>
        </p:nvCxnSpPr>
        <p:spPr>
          <a:xfrm>
            <a:off x="2020022" y="4810125"/>
            <a:ext cx="24700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1986DE7-352A-8F22-AE4D-2978C30D85B2}"/>
              </a:ext>
            </a:extLst>
          </p:cNvPr>
          <p:cNvSpPr txBox="1"/>
          <p:nvPr/>
        </p:nvSpPr>
        <p:spPr>
          <a:xfrm>
            <a:off x="2151785" y="4855622"/>
            <a:ext cx="2404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400" dirty="0"/>
              <a:t>Send instructions</a:t>
            </a:r>
            <a:endParaRPr lang="zh-HK" altLang="en-US" sz="14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4DD323C-04B0-70C9-C49C-B7A1880AE385}"/>
              </a:ext>
            </a:extLst>
          </p:cNvPr>
          <p:cNvCxnSpPr>
            <a:cxnSpLocks/>
          </p:cNvCxnSpPr>
          <p:nvPr/>
        </p:nvCxnSpPr>
        <p:spPr>
          <a:xfrm>
            <a:off x="6095999" y="3483024"/>
            <a:ext cx="16478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FA31EDD-0B01-85EA-E79C-ABDF0DFEB43A}"/>
              </a:ext>
            </a:extLst>
          </p:cNvPr>
          <p:cNvSpPr txBox="1"/>
          <p:nvPr/>
        </p:nvSpPr>
        <p:spPr>
          <a:xfrm>
            <a:off x="5726307" y="3137162"/>
            <a:ext cx="2404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400" dirty="0"/>
              <a:t>Call Solana programs</a:t>
            </a:r>
            <a:endParaRPr lang="zh-HK" altLang="en-US" sz="1400" dirty="0"/>
          </a:p>
        </p:txBody>
      </p:sp>
      <p:pic>
        <p:nvPicPr>
          <p:cNvPr id="1026" name="Picture 2" descr="hottest blockchain ...">
            <a:extLst>
              <a:ext uri="{FF2B5EF4-FFF2-40B4-BE49-F238E27FC236}">
                <a16:creationId xmlns:a16="http://schemas.microsoft.com/office/drawing/2014/main" id="{A7CD19CC-7FBB-7080-40D8-977C95ED1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082" y="2621607"/>
            <a:ext cx="2042890" cy="127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31FD982-EE05-F82C-D869-DB5EEC88383C}"/>
              </a:ext>
            </a:extLst>
          </p:cNvPr>
          <p:cNvSpPr txBox="1"/>
          <p:nvPr/>
        </p:nvSpPr>
        <p:spPr>
          <a:xfrm>
            <a:off x="8932146" y="3922767"/>
            <a:ext cx="85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/>
              <a:t>Devnet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05988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/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Result and Implementation</a:t>
                      </a:r>
                      <a:endParaRPr lang="zh-HK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10" name="Google Shape;543;p46">
            <a:extLst>
              <a:ext uri="{FF2B5EF4-FFF2-40B4-BE49-F238E27FC236}">
                <a16:creationId xmlns:a16="http://schemas.microsoft.com/office/drawing/2014/main" id="{C42BFAB6-B05E-3020-12F0-E7A54ABA669B}"/>
              </a:ext>
            </a:extLst>
          </p:cNvPr>
          <p:cNvSpPr txBox="1">
            <a:spLocks/>
          </p:cNvSpPr>
          <p:nvPr/>
        </p:nvSpPr>
        <p:spPr>
          <a:xfrm>
            <a:off x="612558" y="1444811"/>
            <a:ext cx="5483441" cy="28429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Google Shape;543;p46">
            <a:extLst>
              <a:ext uri="{FF2B5EF4-FFF2-40B4-BE49-F238E27FC236}">
                <a16:creationId xmlns:a16="http://schemas.microsoft.com/office/drawing/2014/main" id="{8865FA7E-F58E-9AD0-586E-E67277E318BD}"/>
              </a:ext>
            </a:extLst>
          </p:cNvPr>
          <p:cNvSpPr txBox="1">
            <a:spLocks/>
          </p:cNvSpPr>
          <p:nvPr/>
        </p:nvSpPr>
        <p:spPr>
          <a:xfrm>
            <a:off x="965900" y="497150"/>
            <a:ext cx="10373042" cy="1617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HK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 of the architecture (example)</a:t>
            </a: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4" descr="Express.js: The Good, the Bad, and the Ugly">
            <a:extLst>
              <a:ext uri="{FF2B5EF4-FFF2-40B4-BE49-F238E27FC236}">
                <a16:creationId xmlns:a16="http://schemas.microsoft.com/office/drawing/2014/main" id="{A1F01F70-7AA2-738E-4A4F-E05613D31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57" y="1476807"/>
            <a:ext cx="1144984" cy="64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835681-2ECF-A11A-765A-BB969600A78D}"/>
              </a:ext>
            </a:extLst>
          </p:cNvPr>
          <p:cNvSpPr txBox="1"/>
          <p:nvPr/>
        </p:nvSpPr>
        <p:spPr>
          <a:xfrm>
            <a:off x="5352826" y="2192227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API</a:t>
            </a:r>
            <a:endParaRPr lang="zh-HK" altLang="en-US" dirty="0"/>
          </a:p>
        </p:txBody>
      </p:sp>
      <p:pic>
        <p:nvPicPr>
          <p:cNvPr id="19" name="Picture 11" descr="Game controller with solid fill">
            <a:extLst>
              <a:ext uri="{FF2B5EF4-FFF2-40B4-BE49-F238E27FC236}">
                <a16:creationId xmlns:a16="http://schemas.microsoft.com/office/drawing/2014/main" id="{90CE8CFC-EE6F-906E-219D-A6B4D42CD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36588" y="1359631"/>
            <a:ext cx="773591" cy="7735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690490-7B24-FA14-20C6-7EA03B820204}"/>
              </a:ext>
            </a:extLst>
          </p:cNvPr>
          <p:cNvSpPr txBox="1"/>
          <p:nvPr/>
        </p:nvSpPr>
        <p:spPr>
          <a:xfrm>
            <a:off x="751317" y="2056446"/>
            <a:ext cx="240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Game providers </a:t>
            </a:r>
            <a:endParaRPr lang="zh-HK" alt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590362-E762-1F5C-1582-0692085A680F}"/>
              </a:ext>
            </a:extLst>
          </p:cNvPr>
          <p:cNvCxnSpPr>
            <a:cxnSpLocks/>
          </p:cNvCxnSpPr>
          <p:nvPr/>
        </p:nvCxnSpPr>
        <p:spPr>
          <a:xfrm>
            <a:off x="2936661" y="1956410"/>
            <a:ext cx="16478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46EDF48-1614-C82F-75F2-9213D5AC2083}"/>
              </a:ext>
            </a:extLst>
          </p:cNvPr>
          <p:cNvSpPr txBox="1"/>
          <p:nvPr/>
        </p:nvSpPr>
        <p:spPr>
          <a:xfrm>
            <a:off x="2566969" y="1610548"/>
            <a:ext cx="2404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400" dirty="0"/>
              <a:t>HTTP request</a:t>
            </a:r>
            <a:endParaRPr lang="zh-HK" altLang="en-US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95F770B-B602-2EE7-9692-B864B833A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578" y="2525813"/>
            <a:ext cx="8084542" cy="429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85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/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Result and Implementation</a:t>
                      </a:r>
                      <a:endParaRPr lang="zh-HK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10" name="Google Shape;543;p46">
            <a:extLst>
              <a:ext uri="{FF2B5EF4-FFF2-40B4-BE49-F238E27FC236}">
                <a16:creationId xmlns:a16="http://schemas.microsoft.com/office/drawing/2014/main" id="{C42BFAB6-B05E-3020-12F0-E7A54ABA669B}"/>
              </a:ext>
            </a:extLst>
          </p:cNvPr>
          <p:cNvSpPr txBox="1">
            <a:spLocks/>
          </p:cNvSpPr>
          <p:nvPr/>
        </p:nvSpPr>
        <p:spPr>
          <a:xfrm>
            <a:off x="612558" y="1444811"/>
            <a:ext cx="5483441" cy="28429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Google Shape;543;p46">
            <a:extLst>
              <a:ext uri="{FF2B5EF4-FFF2-40B4-BE49-F238E27FC236}">
                <a16:creationId xmlns:a16="http://schemas.microsoft.com/office/drawing/2014/main" id="{8865FA7E-F58E-9AD0-586E-E67277E318BD}"/>
              </a:ext>
            </a:extLst>
          </p:cNvPr>
          <p:cNvSpPr txBox="1">
            <a:spLocks/>
          </p:cNvSpPr>
          <p:nvPr/>
        </p:nvSpPr>
        <p:spPr>
          <a:xfrm>
            <a:off x="965900" y="497150"/>
            <a:ext cx="10373042" cy="1617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HK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 of the architecture (example)</a:t>
            </a: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4" descr="Express.js: The Good, the Bad, and the Ugly">
            <a:extLst>
              <a:ext uri="{FF2B5EF4-FFF2-40B4-BE49-F238E27FC236}">
                <a16:creationId xmlns:a16="http://schemas.microsoft.com/office/drawing/2014/main" id="{A1F01F70-7AA2-738E-4A4F-E05613D31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57" y="1476807"/>
            <a:ext cx="1144984" cy="64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835681-2ECF-A11A-765A-BB969600A78D}"/>
              </a:ext>
            </a:extLst>
          </p:cNvPr>
          <p:cNvSpPr txBox="1"/>
          <p:nvPr/>
        </p:nvSpPr>
        <p:spPr>
          <a:xfrm>
            <a:off x="5352826" y="2192227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API</a:t>
            </a:r>
            <a:endParaRPr lang="zh-HK" altLang="en-US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4DD323C-04B0-70C9-C49C-B7A1880AE385}"/>
              </a:ext>
            </a:extLst>
          </p:cNvPr>
          <p:cNvCxnSpPr>
            <a:cxnSpLocks/>
          </p:cNvCxnSpPr>
          <p:nvPr/>
        </p:nvCxnSpPr>
        <p:spPr>
          <a:xfrm>
            <a:off x="6931487" y="1994495"/>
            <a:ext cx="16478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FA31EDD-0B01-85EA-E79C-ABDF0DFEB43A}"/>
              </a:ext>
            </a:extLst>
          </p:cNvPr>
          <p:cNvSpPr txBox="1"/>
          <p:nvPr/>
        </p:nvSpPr>
        <p:spPr>
          <a:xfrm>
            <a:off x="6561795" y="1648633"/>
            <a:ext cx="2404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400" dirty="0"/>
              <a:t>Call Solana programs</a:t>
            </a:r>
            <a:endParaRPr lang="zh-HK" altLang="en-US" sz="1400" dirty="0"/>
          </a:p>
        </p:txBody>
      </p:sp>
      <p:pic>
        <p:nvPicPr>
          <p:cNvPr id="1026" name="Picture 2" descr="hottest blockchain ...">
            <a:extLst>
              <a:ext uri="{FF2B5EF4-FFF2-40B4-BE49-F238E27FC236}">
                <a16:creationId xmlns:a16="http://schemas.microsoft.com/office/drawing/2014/main" id="{A7CD19CC-7FBB-7080-40D8-977C95ED1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040" y="1326121"/>
            <a:ext cx="1441916" cy="89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31FD982-EE05-F82C-D869-DB5EEC88383C}"/>
              </a:ext>
            </a:extLst>
          </p:cNvPr>
          <p:cNvSpPr txBox="1"/>
          <p:nvPr/>
        </p:nvSpPr>
        <p:spPr>
          <a:xfrm>
            <a:off x="9571617" y="2204486"/>
            <a:ext cx="85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/>
              <a:t>Devnet</a:t>
            </a:r>
            <a:endParaRPr lang="zh-HK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19582-8CB7-B292-A3B4-1BF5D20376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37"/>
          <a:stretch/>
        </p:blipFill>
        <p:spPr>
          <a:xfrm>
            <a:off x="1151736" y="2564909"/>
            <a:ext cx="8849261" cy="42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-1" y="36413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zh-HK" altLang="zh-HK" sz="1800" b="1" i="0" u="none" strike="noStrike" dirty="0">
              <a:effectLst/>
              <a:highlight>
                <a:srgbClr val="4472C4"/>
              </a:highlight>
              <a:latin typeface="Arial" panose="020B0604020202020204" pitchFamily="34" charset="0"/>
            </a:endParaRPr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/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Methodology</a:t>
                      </a:r>
                      <a:endParaRPr lang="zh-HK" alt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Result and implementation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9" name="Google Shape;543;p46">
            <a:extLst>
              <a:ext uri="{FF2B5EF4-FFF2-40B4-BE49-F238E27FC236}">
                <a16:creationId xmlns:a16="http://schemas.microsoft.com/office/drawing/2014/main" id="{F64D6967-164B-74CA-CD49-1DEF676646E7}"/>
              </a:ext>
            </a:extLst>
          </p:cNvPr>
          <p:cNvSpPr txBox="1">
            <a:spLocks/>
          </p:cNvSpPr>
          <p:nvPr/>
        </p:nvSpPr>
        <p:spPr>
          <a:xfrm>
            <a:off x="965900" y="497150"/>
            <a:ext cx="10373042" cy="114817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HK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 of the architecture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 descr="A logo of a government&#10;&#10;Description automatically generated">
            <a:extLst>
              <a:ext uri="{FF2B5EF4-FFF2-40B4-BE49-F238E27FC236}">
                <a16:creationId xmlns:a16="http://schemas.microsoft.com/office/drawing/2014/main" id="{94A8F0FA-8E26-1AB0-031A-AE0EA2C00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837" y="1543456"/>
            <a:ext cx="1496627" cy="1496627"/>
          </a:xfrm>
          <a:prstGeom prst="rect">
            <a:avLst/>
          </a:prstGeom>
        </p:spPr>
      </p:pic>
      <p:pic>
        <p:nvPicPr>
          <p:cNvPr id="13" name="Picture 12" descr="A coin with a dollar sign&#10;&#10;Description automatically generated">
            <a:extLst>
              <a:ext uri="{FF2B5EF4-FFF2-40B4-BE49-F238E27FC236}">
                <a16:creationId xmlns:a16="http://schemas.microsoft.com/office/drawing/2014/main" id="{80D1D7E8-6DFE-D0E8-5385-6ECE4263B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79" y="1543456"/>
            <a:ext cx="1496627" cy="1496627"/>
          </a:xfrm>
          <a:prstGeom prst="rect">
            <a:avLst/>
          </a:prstGeom>
        </p:spPr>
      </p:pic>
      <p:sp>
        <p:nvSpPr>
          <p:cNvPr id="15" name="Google Shape;543;p46">
            <a:extLst>
              <a:ext uri="{FF2B5EF4-FFF2-40B4-BE49-F238E27FC236}">
                <a16:creationId xmlns:a16="http://schemas.microsoft.com/office/drawing/2014/main" id="{2405D7EB-8CC8-1FBE-7145-4B5BF75E742D}"/>
              </a:ext>
            </a:extLst>
          </p:cNvPr>
          <p:cNvSpPr txBox="1">
            <a:spLocks/>
          </p:cNvSpPr>
          <p:nvPr/>
        </p:nvSpPr>
        <p:spPr>
          <a:xfrm>
            <a:off x="960419" y="2853504"/>
            <a:ext cx="4945148" cy="294501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Currency token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HK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Created with a transfer hook, a Solana program that collects transaction fee to DAO treasury account and mint new governance tokens.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Google Shape;543;p46">
            <a:extLst>
              <a:ext uri="{FF2B5EF4-FFF2-40B4-BE49-F238E27FC236}">
                <a16:creationId xmlns:a16="http://schemas.microsoft.com/office/drawing/2014/main" id="{5E1FE5AA-BD69-67B2-62B5-43861CA47D88}"/>
              </a:ext>
            </a:extLst>
          </p:cNvPr>
          <p:cNvSpPr txBox="1">
            <a:spLocks/>
          </p:cNvSpPr>
          <p:nvPr/>
        </p:nvSpPr>
        <p:spPr>
          <a:xfrm>
            <a:off x="5983356" y="2855796"/>
            <a:ext cx="5095586" cy="187466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Governance token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HK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Created similarly with the previous example.</a:t>
            </a:r>
          </a:p>
          <a:p>
            <a:pPr algn="ctr">
              <a:lnSpc>
                <a:spcPct val="150000"/>
              </a:lnSpc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HK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62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-1" y="36413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zh-HK" altLang="zh-HK" sz="1800" b="1" i="0" u="none" strike="noStrike" dirty="0">
              <a:effectLst/>
              <a:highlight>
                <a:srgbClr val="4472C4"/>
              </a:highlight>
              <a:latin typeface="Arial" panose="020B0604020202020204" pitchFamily="34" charset="0"/>
            </a:endParaRPr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125791"/>
              </p:ext>
            </p:extLst>
          </p:nvPr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Methodology</a:t>
                      </a:r>
                      <a:endParaRPr lang="zh-HK" alt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Result and implementation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9" name="Google Shape;543;p46">
            <a:extLst>
              <a:ext uri="{FF2B5EF4-FFF2-40B4-BE49-F238E27FC236}">
                <a16:creationId xmlns:a16="http://schemas.microsoft.com/office/drawing/2014/main" id="{F64D6967-164B-74CA-CD49-1DEF676646E7}"/>
              </a:ext>
            </a:extLst>
          </p:cNvPr>
          <p:cNvSpPr txBox="1">
            <a:spLocks/>
          </p:cNvSpPr>
          <p:nvPr/>
        </p:nvSpPr>
        <p:spPr>
          <a:xfrm>
            <a:off x="965900" y="497150"/>
            <a:ext cx="10373042" cy="114817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HK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 of the architecture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 descr="A logo of a government&#10;&#10;Description automatically generated">
            <a:extLst>
              <a:ext uri="{FF2B5EF4-FFF2-40B4-BE49-F238E27FC236}">
                <a16:creationId xmlns:a16="http://schemas.microsoft.com/office/drawing/2014/main" id="{94A8F0FA-8E26-1AB0-031A-AE0EA2C00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837" y="1543456"/>
            <a:ext cx="1496627" cy="1496627"/>
          </a:xfrm>
          <a:prstGeom prst="rect">
            <a:avLst/>
          </a:prstGeom>
        </p:spPr>
      </p:pic>
      <p:pic>
        <p:nvPicPr>
          <p:cNvPr id="13" name="Picture 12" descr="A coin with a dollar sign&#10;&#10;Description automatically generated">
            <a:extLst>
              <a:ext uri="{FF2B5EF4-FFF2-40B4-BE49-F238E27FC236}">
                <a16:creationId xmlns:a16="http://schemas.microsoft.com/office/drawing/2014/main" id="{80D1D7E8-6DFE-D0E8-5385-6ECE4263B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79" y="1543456"/>
            <a:ext cx="1496627" cy="1496627"/>
          </a:xfrm>
          <a:prstGeom prst="rect">
            <a:avLst/>
          </a:prstGeom>
        </p:spPr>
      </p:pic>
      <p:sp>
        <p:nvSpPr>
          <p:cNvPr id="15" name="Google Shape;543;p46">
            <a:extLst>
              <a:ext uri="{FF2B5EF4-FFF2-40B4-BE49-F238E27FC236}">
                <a16:creationId xmlns:a16="http://schemas.microsoft.com/office/drawing/2014/main" id="{2405D7EB-8CC8-1FBE-7145-4B5BF75E742D}"/>
              </a:ext>
            </a:extLst>
          </p:cNvPr>
          <p:cNvSpPr txBox="1">
            <a:spLocks/>
          </p:cNvSpPr>
          <p:nvPr/>
        </p:nvSpPr>
        <p:spPr>
          <a:xfrm>
            <a:off x="960419" y="2853504"/>
            <a:ext cx="4945148" cy="294501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Currency token</a:t>
            </a: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Google Shape;543;p46">
            <a:extLst>
              <a:ext uri="{FF2B5EF4-FFF2-40B4-BE49-F238E27FC236}">
                <a16:creationId xmlns:a16="http://schemas.microsoft.com/office/drawing/2014/main" id="{5E1FE5AA-BD69-67B2-62B5-43861CA47D88}"/>
              </a:ext>
            </a:extLst>
          </p:cNvPr>
          <p:cNvSpPr txBox="1">
            <a:spLocks/>
          </p:cNvSpPr>
          <p:nvPr/>
        </p:nvSpPr>
        <p:spPr>
          <a:xfrm>
            <a:off x="5983356" y="2855796"/>
            <a:ext cx="5095586" cy="187466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Governance token</a:t>
            </a:r>
          </a:p>
          <a:p>
            <a:pPr>
              <a:lnSpc>
                <a:spcPct val="150000"/>
              </a:lnSpc>
            </a:pPr>
            <a:endParaRPr lang="en-US" altLang="zh-HK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8F76C-EAF6-8208-EBA4-E739009E1C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205" b="46709"/>
          <a:stretch/>
        </p:blipFill>
        <p:spPr>
          <a:xfrm>
            <a:off x="315671" y="3342975"/>
            <a:ext cx="5393148" cy="27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C3C0B-DCCB-00AE-A0A5-B56AB395FC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51963" b="49822"/>
          <a:stretch/>
        </p:blipFill>
        <p:spPr>
          <a:xfrm>
            <a:off x="6024491" y="3342975"/>
            <a:ext cx="5790132" cy="27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04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-1" y="36413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zh-HK" altLang="zh-HK" sz="1800" b="1" i="0" u="none" strike="noStrike" dirty="0">
              <a:effectLst/>
              <a:highlight>
                <a:srgbClr val="4472C4"/>
              </a:highlight>
              <a:latin typeface="Arial" panose="020B0604020202020204" pitchFamily="34" charset="0"/>
            </a:endParaRPr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/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Methodology</a:t>
                      </a:r>
                      <a:endParaRPr lang="zh-HK" alt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Result and implementation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9" name="Google Shape;543;p46">
            <a:extLst>
              <a:ext uri="{FF2B5EF4-FFF2-40B4-BE49-F238E27FC236}">
                <a16:creationId xmlns:a16="http://schemas.microsoft.com/office/drawing/2014/main" id="{F64D6967-164B-74CA-CD49-1DEF676646E7}"/>
              </a:ext>
            </a:extLst>
          </p:cNvPr>
          <p:cNvSpPr txBox="1">
            <a:spLocks/>
          </p:cNvSpPr>
          <p:nvPr/>
        </p:nvSpPr>
        <p:spPr>
          <a:xfrm>
            <a:off x="965900" y="497150"/>
            <a:ext cx="10373042" cy="114817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HK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 of the architecture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51F75-A271-94E6-78F1-CA0BEE784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29" y="1420018"/>
            <a:ext cx="9070937" cy="45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97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299325"/>
              </p:ext>
            </p:extLst>
          </p:nvPr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Result and Implementation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Conclusion</a:t>
                      </a:r>
                      <a:endParaRPr lang="zh-HK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pic>
        <p:nvPicPr>
          <p:cNvPr id="9" name="Google Shape;573;p47">
            <a:extLst>
              <a:ext uri="{FF2B5EF4-FFF2-40B4-BE49-F238E27FC236}">
                <a16:creationId xmlns:a16="http://schemas.microsoft.com/office/drawing/2014/main" id="{152EFB07-ED2B-DD20-1C38-A5A31E3A857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8775" y="1444811"/>
            <a:ext cx="4262184" cy="39683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43;p46">
            <a:extLst>
              <a:ext uri="{FF2B5EF4-FFF2-40B4-BE49-F238E27FC236}">
                <a16:creationId xmlns:a16="http://schemas.microsoft.com/office/drawing/2014/main" id="{C42BFAB6-B05E-3020-12F0-E7A54ABA669B}"/>
              </a:ext>
            </a:extLst>
          </p:cNvPr>
          <p:cNvSpPr txBox="1">
            <a:spLocks/>
          </p:cNvSpPr>
          <p:nvPr/>
        </p:nvSpPr>
        <p:spPr>
          <a:xfrm>
            <a:off x="612558" y="1444811"/>
            <a:ext cx="5483441" cy="28429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Conclusion: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Next steps of the journey</a:t>
            </a: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58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CE0A8A-2E18-B7A4-1B25-70650CC7537B}"/>
              </a:ext>
            </a:extLst>
          </p:cNvPr>
          <p:cNvSpPr/>
          <p:nvPr/>
        </p:nvSpPr>
        <p:spPr>
          <a:xfrm>
            <a:off x="-220462" y="-8922"/>
            <a:ext cx="12632924" cy="72885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pic>
        <p:nvPicPr>
          <p:cNvPr id="557" name="Google Shape;55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293" y="929203"/>
            <a:ext cx="4313233" cy="46345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" name="Google Shape;558;p46"/>
          <p:cNvGrpSpPr/>
          <p:nvPr/>
        </p:nvGrpSpPr>
        <p:grpSpPr>
          <a:xfrm>
            <a:off x="504159" y="399754"/>
            <a:ext cx="5387539" cy="5662919"/>
            <a:chOff x="513675" y="696912"/>
            <a:chExt cx="4040654" cy="4247189"/>
          </a:xfrm>
        </p:grpSpPr>
        <p:pic>
          <p:nvPicPr>
            <p:cNvPr id="559" name="Google Shape;559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71297" y="3138002"/>
              <a:ext cx="283032" cy="2591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3675" y="696912"/>
              <a:ext cx="662463" cy="652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4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34403" y="4508427"/>
              <a:ext cx="429975" cy="435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Google Shape;543;p46">
            <a:extLst>
              <a:ext uri="{FF2B5EF4-FFF2-40B4-BE49-F238E27FC236}">
                <a16:creationId xmlns:a16="http://schemas.microsoft.com/office/drawing/2014/main" id="{EFA0A2E0-DBF0-E367-A0F1-63081109C26E}"/>
              </a:ext>
            </a:extLst>
          </p:cNvPr>
          <p:cNvSpPr txBox="1">
            <a:spLocks/>
          </p:cNvSpPr>
          <p:nvPr/>
        </p:nvSpPr>
        <p:spPr>
          <a:xfrm>
            <a:off x="6591622" y="508336"/>
            <a:ext cx="4856085" cy="528878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Today’s agenda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Background and motivation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 and implementation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/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Result and Implementation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Conclusion</a:t>
                      </a:r>
                      <a:endParaRPr lang="zh-HK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3" name="Google Shape;543;p46">
            <a:extLst>
              <a:ext uri="{FF2B5EF4-FFF2-40B4-BE49-F238E27FC236}">
                <a16:creationId xmlns:a16="http://schemas.microsoft.com/office/drawing/2014/main" id="{2FC8E1BD-6705-16F6-8AF8-70812456CAD2}"/>
              </a:ext>
            </a:extLst>
          </p:cNvPr>
          <p:cNvSpPr txBox="1">
            <a:spLocks/>
          </p:cNvSpPr>
          <p:nvPr/>
        </p:nvSpPr>
        <p:spPr>
          <a:xfrm>
            <a:off x="965900" y="497150"/>
            <a:ext cx="10373042" cy="6189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project has…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Launched the minimum dual token ecosystem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Deployed user interface and API POC on Solana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Devnet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is still plenty of possible enhancements!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Protocol for the currency token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Initial token allocation (e.g. minting backed by 1-to-1 reserve)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Switch to algorithmic stablecoin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Include non-fungible tokens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Liquidation pool for token swapping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 on…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63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F425B8-B4F3-3260-18CB-565AA76F343A}"/>
              </a:ext>
            </a:extLst>
          </p:cNvPr>
          <p:cNvSpPr/>
          <p:nvPr/>
        </p:nvSpPr>
        <p:spPr>
          <a:xfrm>
            <a:off x="-96174" y="-107149"/>
            <a:ext cx="12632924" cy="72885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sp>
        <p:nvSpPr>
          <p:cNvPr id="3" name="Google Shape;348;p37">
            <a:extLst>
              <a:ext uri="{FF2B5EF4-FFF2-40B4-BE49-F238E27FC236}">
                <a16:creationId xmlns:a16="http://schemas.microsoft.com/office/drawing/2014/main" id="{42A02062-48B0-5A9C-9627-8B8CBB1B9207}"/>
              </a:ext>
            </a:extLst>
          </p:cNvPr>
          <p:cNvSpPr txBox="1">
            <a:spLocks/>
          </p:cNvSpPr>
          <p:nvPr/>
        </p:nvSpPr>
        <p:spPr>
          <a:xfrm>
            <a:off x="4838330" y="2914095"/>
            <a:ext cx="8080159" cy="5149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Q&amp;A Session</a:t>
            </a:r>
          </a:p>
        </p:txBody>
      </p:sp>
      <p:pic>
        <p:nvPicPr>
          <p:cNvPr id="4" name="Google Shape;234;p31">
            <a:extLst>
              <a:ext uri="{FF2B5EF4-FFF2-40B4-BE49-F238E27FC236}">
                <a16:creationId xmlns:a16="http://schemas.microsoft.com/office/drawing/2014/main" id="{8C53617A-7755-F3C4-A8C8-CC337DBEFC0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7234" y="1465834"/>
            <a:ext cx="4498132" cy="3909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264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43523"/>
              </p:ext>
            </p:extLst>
          </p:nvPr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  Background and motivation</a:t>
                      </a:r>
                      <a:endParaRPr lang="zh-HK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Result and implementation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pic>
        <p:nvPicPr>
          <p:cNvPr id="9" name="Google Shape;573;p47">
            <a:extLst>
              <a:ext uri="{FF2B5EF4-FFF2-40B4-BE49-F238E27FC236}">
                <a16:creationId xmlns:a16="http://schemas.microsoft.com/office/drawing/2014/main" id="{152EFB07-ED2B-DD20-1C38-A5A31E3A857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8775" y="1444811"/>
            <a:ext cx="4262184" cy="39683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43;p46">
            <a:extLst>
              <a:ext uri="{FF2B5EF4-FFF2-40B4-BE49-F238E27FC236}">
                <a16:creationId xmlns:a16="http://schemas.microsoft.com/office/drawing/2014/main" id="{C42BFAB6-B05E-3020-12F0-E7A54ABA669B}"/>
              </a:ext>
            </a:extLst>
          </p:cNvPr>
          <p:cNvSpPr txBox="1">
            <a:spLocks/>
          </p:cNvSpPr>
          <p:nvPr/>
        </p:nvSpPr>
        <p:spPr>
          <a:xfrm>
            <a:off x="612558" y="1444811"/>
            <a:ext cx="5483441" cy="28429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Background and motivation: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A quick recap from the interim presentation</a:t>
            </a: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77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-1" y="33528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/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  Background and motivation</a:t>
                      </a:r>
                      <a:endParaRPr lang="zh-HK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Methodology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Result and implementation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C5CD957-6ADA-1AE5-7009-481F36457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5" y="462539"/>
            <a:ext cx="5566417" cy="3101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8F5590-4629-08D4-D233-5DF0130AC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35" y="3429000"/>
            <a:ext cx="5566417" cy="3148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8BBF20-F39A-1815-05F3-B759E0D10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228" y="1851654"/>
            <a:ext cx="5699064" cy="31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371606"/>
              </p:ext>
            </p:extLst>
          </p:nvPr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Methodology</a:t>
                      </a:r>
                      <a:endParaRPr lang="zh-HK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Result and implementation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10" name="Google Shape;543;p46">
            <a:extLst>
              <a:ext uri="{FF2B5EF4-FFF2-40B4-BE49-F238E27FC236}">
                <a16:creationId xmlns:a16="http://schemas.microsoft.com/office/drawing/2014/main" id="{C42BFAB6-B05E-3020-12F0-E7A54ABA669B}"/>
              </a:ext>
            </a:extLst>
          </p:cNvPr>
          <p:cNvSpPr txBox="1">
            <a:spLocks/>
          </p:cNvSpPr>
          <p:nvPr/>
        </p:nvSpPr>
        <p:spPr>
          <a:xfrm>
            <a:off x="603682" y="1444811"/>
            <a:ext cx="5805093" cy="28429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Methodology: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Revised ways for succeeding 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GameFi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oogle Shape;330;p36">
            <a:extLst>
              <a:ext uri="{FF2B5EF4-FFF2-40B4-BE49-F238E27FC236}">
                <a16:creationId xmlns:a16="http://schemas.microsoft.com/office/drawing/2014/main" id="{B89792C7-FD02-5DC2-89AA-2601ED1B0406}"/>
              </a:ext>
            </a:extLst>
          </p:cNvPr>
          <p:cNvGrpSpPr/>
          <p:nvPr/>
        </p:nvGrpSpPr>
        <p:grpSpPr>
          <a:xfrm>
            <a:off x="7350958" y="1444811"/>
            <a:ext cx="3790517" cy="4128176"/>
            <a:chOff x="1189855" y="1080726"/>
            <a:chExt cx="2969723" cy="3320827"/>
          </a:xfrm>
        </p:grpSpPr>
        <p:pic>
          <p:nvPicPr>
            <p:cNvPr id="5" name="Google Shape;331;p36">
              <a:extLst>
                <a:ext uri="{FF2B5EF4-FFF2-40B4-BE49-F238E27FC236}">
                  <a16:creationId xmlns:a16="http://schemas.microsoft.com/office/drawing/2014/main" id="{E00A752D-2897-B69B-E8C9-2B7E90BEE53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89855" y="1209538"/>
              <a:ext cx="2969723" cy="2595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332;p36">
              <a:extLst>
                <a:ext uri="{FF2B5EF4-FFF2-40B4-BE49-F238E27FC236}">
                  <a16:creationId xmlns:a16="http://schemas.microsoft.com/office/drawing/2014/main" id="{C46465C4-C970-EC7D-A5BA-81901F3C9E6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95099" y="1080726"/>
              <a:ext cx="2208476" cy="33208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oogle Shape;339;p36">
            <a:extLst>
              <a:ext uri="{FF2B5EF4-FFF2-40B4-BE49-F238E27FC236}">
                <a16:creationId xmlns:a16="http://schemas.microsoft.com/office/drawing/2014/main" id="{E8DB3472-4404-34AA-2E92-DFDC2A5E0ADF}"/>
              </a:ext>
            </a:extLst>
          </p:cNvPr>
          <p:cNvGrpSpPr/>
          <p:nvPr/>
        </p:nvGrpSpPr>
        <p:grpSpPr>
          <a:xfrm>
            <a:off x="7123211" y="1454637"/>
            <a:ext cx="3543028" cy="3527252"/>
            <a:chOff x="513675" y="696912"/>
            <a:chExt cx="3543028" cy="3527252"/>
          </a:xfrm>
        </p:grpSpPr>
        <p:pic>
          <p:nvPicPr>
            <p:cNvPr id="8" name="Google Shape;340;p36">
              <a:extLst>
                <a:ext uri="{FF2B5EF4-FFF2-40B4-BE49-F238E27FC236}">
                  <a16:creationId xmlns:a16="http://schemas.microsoft.com/office/drawing/2014/main" id="{852F0748-A037-E0FB-43C1-E93D2A79F81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1222" y="3743852"/>
              <a:ext cx="283032" cy="2591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341;p36">
              <a:extLst>
                <a:ext uri="{FF2B5EF4-FFF2-40B4-BE49-F238E27FC236}">
                  <a16:creationId xmlns:a16="http://schemas.microsoft.com/office/drawing/2014/main" id="{D1905C50-A275-CF12-7FA5-F7B2DF1D6CA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3675" y="696912"/>
              <a:ext cx="662463" cy="652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342;p36">
              <a:extLst>
                <a:ext uri="{FF2B5EF4-FFF2-40B4-BE49-F238E27FC236}">
                  <a16:creationId xmlns:a16="http://schemas.microsoft.com/office/drawing/2014/main" id="{DD8E2F8A-3D30-7395-FDC8-A21CC644F026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626728" y="3788489"/>
              <a:ext cx="429975" cy="435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77642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HK" altLang="en-US"/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909992"/>
              </p:ext>
            </p:extLst>
          </p:nvPr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Methodology</a:t>
                      </a:r>
                      <a:endParaRPr lang="zh-HK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Result and implementation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9" name="Google Shape;543;p46">
            <a:extLst>
              <a:ext uri="{FF2B5EF4-FFF2-40B4-BE49-F238E27FC236}">
                <a16:creationId xmlns:a16="http://schemas.microsoft.com/office/drawing/2014/main" id="{F64D6967-164B-74CA-CD49-1DEF676646E7}"/>
              </a:ext>
            </a:extLst>
          </p:cNvPr>
          <p:cNvSpPr txBox="1">
            <a:spLocks/>
          </p:cNvSpPr>
          <p:nvPr/>
        </p:nvSpPr>
        <p:spPr>
          <a:xfrm>
            <a:off x="965900" y="497149"/>
            <a:ext cx="10373042" cy="597467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 1: Deliver sustainable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GameFi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tokenomics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2AE951-4F3C-1F04-33B4-706FAA734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841" y="1639256"/>
            <a:ext cx="7721062" cy="4335416"/>
          </a:xfrm>
          <a:prstGeom prst="rect">
            <a:avLst/>
          </a:prstGeom>
        </p:spPr>
      </p:pic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E9160BF0-23F0-D661-F198-D53C31B7655C}"/>
              </a:ext>
            </a:extLst>
          </p:cNvPr>
          <p:cNvSpPr/>
          <p:nvPr/>
        </p:nvSpPr>
        <p:spPr>
          <a:xfrm>
            <a:off x="7561849" y="3484484"/>
            <a:ext cx="3067075" cy="276302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052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-5482" y="33528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zh-HK" altLang="zh-HK" sz="1800" b="0" i="0" u="none" strike="noStrike">
              <a:effectLst/>
              <a:highlight>
                <a:srgbClr val="4472C4"/>
              </a:highlight>
              <a:latin typeface="Arial" panose="020B0604020202020204" pitchFamily="34" charset="0"/>
            </a:endParaRPr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539582"/>
              </p:ext>
            </p:extLst>
          </p:nvPr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Methodology</a:t>
                      </a:r>
                      <a:endParaRPr lang="zh-HK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Result and implementation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9" name="Google Shape;543;p46">
            <a:extLst>
              <a:ext uri="{FF2B5EF4-FFF2-40B4-BE49-F238E27FC236}">
                <a16:creationId xmlns:a16="http://schemas.microsoft.com/office/drawing/2014/main" id="{F64D6967-164B-74CA-CD49-1DEF676646E7}"/>
              </a:ext>
            </a:extLst>
          </p:cNvPr>
          <p:cNvSpPr txBox="1">
            <a:spLocks/>
          </p:cNvSpPr>
          <p:nvPr/>
        </p:nvSpPr>
        <p:spPr>
          <a:xfrm>
            <a:off x="965900" y="497150"/>
            <a:ext cx="10373042" cy="17222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 1: Deliver sustainable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GameFi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tokenomics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token system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 descr="A logo of a government&#10;&#10;Description automatically generated">
            <a:extLst>
              <a:ext uri="{FF2B5EF4-FFF2-40B4-BE49-F238E27FC236}">
                <a16:creationId xmlns:a16="http://schemas.microsoft.com/office/drawing/2014/main" id="{94A8F0FA-8E26-1AB0-031A-AE0EA2C00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88" y="2267653"/>
            <a:ext cx="1496627" cy="1496627"/>
          </a:xfrm>
          <a:prstGeom prst="rect">
            <a:avLst/>
          </a:prstGeom>
        </p:spPr>
      </p:pic>
      <p:pic>
        <p:nvPicPr>
          <p:cNvPr id="13" name="Picture 12" descr="A coin with a dollar sign&#10;&#10;Description automatically generated">
            <a:extLst>
              <a:ext uri="{FF2B5EF4-FFF2-40B4-BE49-F238E27FC236}">
                <a16:creationId xmlns:a16="http://schemas.microsoft.com/office/drawing/2014/main" id="{80D1D7E8-6DFE-D0E8-5385-6ECE4263B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630" y="2267653"/>
            <a:ext cx="1496627" cy="1496627"/>
          </a:xfrm>
          <a:prstGeom prst="rect">
            <a:avLst/>
          </a:prstGeom>
        </p:spPr>
      </p:pic>
      <p:sp>
        <p:nvSpPr>
          <p:cNvPr id="15" name="Google Shape;543;p46">
            <a:extLst>
              <a:ext uri="{FF2B5EF4-FFF2-40B4-BE49-F238E27FC236}">
                <a16:creationId xmlns:a16="http://schemas.microsoft.com/office/drawing/2014/main" id="{2405D7EB-8CC8-1FBE-7145-4B5BF75E742D}"/>
              </a:ext>
            </a:extLst>
          </p:cNvPr>
          <p:cNvSpPr txBox="1">
            <a:spLocks/>
          </p:cNvSpPr>
          <p:nvPr/>
        </p:nvSpPr>
        <p:spPr>
          <a:xfrm>
            <a:off x="1145370" y="3577701"/>
            <a:ext cx="4945148" cy="294501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Currency token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HK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 as a currency in trading in-game assets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HK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Mint as (algorithmically) stablecoin by using governance token to absorb volatility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Google Shape;543;p46">
            <a:extLst>
              <a:ext uri="{FF2B5EF4-FFF2-40B4-BE49-F238E27FC236}">
                <a16:creationId xmlns:a16="http://schemas.microsoft.com/office/drawing/2014/main" id="{5E1FE5AA-BD69-67B2-62B5-43861CA47D88}"/>
              </a:ext>
            </a:extLst>
          </p:cNvPr>
          <p:cNvSpPr txBox="1">
            <a:spLocks/>
          </p:cNvSpPr>
          <p:nvPr/>
        </p:nvSpPr>
        <p:spPr>
          <a:xfrm>
            <a:off x="6168307" y="3579993"/>
            <a:ext cx="5095586" cy="187466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Governance token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HK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Represent the governing power of the DAO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HK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Governance tokens of equivalent value to currency tokens collected in transactions as transaction fees are mint to the in-game asset issuers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HK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Holders receive transaction fees as “dividend”</a:t>
            </a:r>
          </a:p>
          <a:p>
            <a:pPr>
              <a:lnSpc>
                <a:spcPct val="150000"/>
              </a:lnSpc>
            </a:pPr>
            <a:endParaRPr lang="en-US" altLang="zh-HK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92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-5482" y="33528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zh-HK" altLang="zh-HK" sz="1800" b="0" i="0" u="none" strike="noStrike">
              <a:effectLst/>
              <a:highlight>
                <a:srgbClr val="4472C4"/>
              </a:highlight>
              <a:latin typeface="Arial" panose="020B0604020202020204" pitchFamily="34" charset="0"/>
            </a:endParaRPr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406451"/>
              </p:ext>
            </p:extLst>
          </p:nvPr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Methodology</a:t>
                      </a:r>
                      <a:endParaRPr lang="zh-HK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Result and implementation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9" name="Google Shape;543;p46">
            <a:extLst>
              <a:ext uri="{FF2B5EF4-FFF2-40B4-BE49-F238E27FC236}">
                <a16:creationId xmlns:a16="http://schemas.microsoft.com/office/drawing/2014/main" id="{F64D6967-164B-74CA-CD49-1DEF676646E7}"/>
              </a:ext>
            </a:extLst>
          </p:cNvPr>
          <p:cNvSpPr txBox="1">
            <a:spLocks/>
          </p:cNvSpPr>
          <p:nvPr/>
        </p:nvSpPr>
        <p:spPr>
          <a:xfrm>
            <a:off x="965900" y="497150"/>
            <a:ext cx="10373042" cy="17222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 1: Deliver sustainable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GameFi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tokenomics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token system (illustration)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 descr="A logo of a government&#10;&#10;Description automatically generated">
            <a:extLst>
              <a:ext uri="{FF2B5EF4-FFF2-40B4-BE49-F238E27FC236}">
                <a16:creationId xmlns:a16="http://schemas.microsoft.com/office/drawing/2014/main" id="{94A8F0FA-8E26-1AB0-031A-AE0EA2C00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41" y="4141153"/>
            <a:ext cx="1186334" cy="1186334"/>
          </a:xfrm>
          <a:prstGeom prst="rect">
            <a:avLst/>
          </a:prstGeom>
        </p:spPr>
      </p:pic>
      <p:pic>
        <p:nvPicPr>
          <p:cNvPr id="13" name="Picture 12" descr="A coin with a dollar sign&#10;&#10;Description automatically generated">
            <a:extLst>
              <a:ext uri="{FF2B5EF4-FFF2-40B4-BE49-F238E27FC236}">
                <a16:creationId xmlns:a16="http://schemas.microsoft.com/office/drawing/2014/main" id="{80D1D7E8-6DFE-D0E8-5385-6ECE4263B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91" y="4413653"/>
            <a:ext cx="1246575" cy="1246575"/>
          </a:xfrm>
          <a:prstGeom prst="rect">
            <a:avLst/>
          </a:prstGeom>
        </p:spPr>
      </p:pic>
      <p:pic>
        <p:nvPicPr>
          <p:cNvPr id="3" name="Picture 11" descr="User with solid fill">
            <a:extLst>
              <a:ext uri="{FF2B5EF4-FFF2-40B4-BE49-F238E27FC236}">
                <a16:creationId xmlns:a16="http://schemas.microsoft.com/office/drawing/2014/main" id="{1922E820-DE32-A76B-D13F-9323E9AF7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43736" y="5353826"/>
            <a:ext cx="773591" cy="773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45C56-EA1C-4FFC-7B7B-081D1B0AEDDD}"/>
              </a:ext>
            </a:extLst>
          </p:cNvPr>
          <p:cNvSpPr txBox="1"/>
          <p:nvPr/>
        </p:nvSpPr>
        <p:spPr>
          <a:xfrm>
            <a:off x="791709" y="6067820"/>
            <a:ext cx="147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 Peer</a:t>
            </a:r>
            <a:endParaRPr lang="zh-HK" altLang="en-US" dirty="0"/>
          </a:p>
        </p:txBody>
      </p:sp>
      <p:pic>
        <p:nvPicPr>
          <p:cNvPr id="6" name="Picture 11" descr="Game controller with solid fill">
            <a:extLst>
              <a:ext uri="{FF2B5EF4-FFF2-40B4-BE49-F238E27FC236}">
                <a16:creationId xmlns:a16="http://schemas.microsoft.com/office/drawing/2014/main" id="{4C8005E8-2995-16E1-52FB-4BCD2A48F8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379587" y="2403175"/>
            <a:ext cx="773591" cy="7735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922143-C38B-E911-CF3C-2EC2C81F890C}"/>
              </a:ext>
            </a:extLst>
          </p:cNvPr>
          <p:cNvSpPr txBox="1"/>
          <p:nvPr/>
        </p:nvSpPr>
        <p:spPr>
          <a:xfrm>
            <a:off x="5594316" y="3099990"/>
            <a:ext cx="240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Game providers </a:t>
            </a:r>
            <a:endParaRPr lang="zh-HK" altLang="en-US" dirty="0"/>
          </a:p>
        </p:txBody>
      </p:sp>
      <p:pic>
        <p:nvPicPr>
          <p:cNvPr id="8" name="Picture 11" descr="User with solid fill">
            <a:extLst>
              <a:ext uri="{FF2B5EF4-FFF2-40B4-BE49-F238E27FC236}">
                <a16:creationId xmlns:a16="http://schemas.microsoft.com/office/drawing/2014/main" id="{4F12F637-17E2-FC06-A94D-72CEA19E5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43736" y="2139291"/>
            <a:ext cx="773591" cy="7735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5E1C43-65DC-FF90-E33F-D30BC0BE5744}"/>
              </a:ext>
            </a:extLst>
          </p:cNvPr>
          <p:cNvSpPr txBox="1"/>
          <p:nvPr/>
        </p:nvSpPr>
        <p:spPr>
          <a:xfrm>
            <a:off x="791709" y="2853285"/>
            <a:ext cx="147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 Peer</a:t>
            </a:r>
            <a:endParaRPr lang="zh-HK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63F418-B293-0BAD-2EBF-1B745375E48D}"/>
              </a:ext>
            </a:extLst>
          </p:cNvPr>
          <p:cNvSpPr txBox="1"/>
          <p:nvPr/>
        </p:nvSpPr>
        <p:spPr>
          <a:xfrm>
            <a:off x="2095486" y="5677075"/>
            <a:ext cx="240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Currency tokens</a:t>
            </a:r>
            <a:endParaRPr lang="zh-HK" altLang="en-US" dirty="0"/>
          </a:p>
        </p:txBody>
      </p:sp>
      <p:pic>
        <p:nvPicPr>
          <p:cNvPr id="14" name="Google Shape;342;p36">
            <a:extLst>
              <a:ext uri="{FF2B5EF4-FFF2-40B4-BE49-F238E27FC236}">
                <a16:creationId xmlns:a16="http://schemas.microsoft.com/office/drawing/2014/main" id="{DC9FB045-0083-366E-5525-5E2F580EE19E}"/>
              </a:ext>
            </a:extLst>
          </p:cNvPr>
          <p:cNvPicPr preferRelativeResize="0"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" b="42525"/>
          <a:stretch/>
        </p:blipFill>
        <p:spPr>
          <a:xfrm>
            <a:off x="2602386" y="2890817"/>
            <a:ext cx="1293431" cy="6136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DED457-682F-9839-2425-EB422A02BE85}"/>
              </a:ext>
            </a:extLst>
          </p:cNvPr>
          <p:cNvSpPr txBox="1"/>
          <p:nvPr/>
        </p:nvSpPr>
        <p:spPr>
          <a:xfrm>
            <a:off x="1917327" y="2250718"/>
            <a:ext cx="2770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In-game assets</a:t>
            </a:r>
          </a:p>
          <a:p>
            <a:pPr algn="ctr"/>
            <a:r>
              <a:rPr lang="en-US" altLang="zh-HK" dirty="0"/>
              <a:t>(fungible/non-fungible)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2B1A6E-6B14-D61B-B8B4-4009BF6D7FB6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3249102" y="3504468"/>
            <a:ext cx="1086" cy="9084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768C2A-BB72-671C-4FC6-CA656B5F30E3}"/>
              </a:ext>
            </a:extLst>
          </p:cNvPr>
          <p:cNvSpPr txBox="1"/>
          <p:nvPr/>
        </p:nvSpPr>
        <p:spPr>
          <a:xfrm>
            <a:off x="3148242" y="3813827"/>
            <a:ext cx="906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400" dirty="0"/>
              <a:t>Trade</a:t>
            </a:r>
            <a:endParaRPr lang="zh-HK" alt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607B5B-2CE5-B52C-0306-A8FCE98C0570}"/>
              </a:ext>
            </a:extLst>
          </p:cNvPr>
          <p:cNvSpPr txBox="1"/>
          <p:nvPr/>
        </p:nvSpPr>
        <p:spPr>
          <a:xfrm>
            <a:off x="4849815" y="2829062"/>
            <a:ext cx="906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400" dirty="0"/>
              <a:t>Issue</a:t>
            </a:r>
            <a:endParaRPr lang="zh-HK" altLang="en-US" sz="14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84ABFAE-8F5A-C128-1276-EAA41676A461}"/>
              </a:ext>
            </a:extLst>
          </p:cNvPr>
          <p:cNvCxnSpPr>
            <a:cxnSpLocks/>
          </p:cNvCxnSpPr>
          <p:nvPr/>
        </p:nvCxnSpPr>
        <p:spPr>
          <a:xfrm flipH="1">
            <a:off x="4424962" y="3136839"/>
            <a:ext cx="16077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24665CC8-ABC3-355A-8D18-1B9143736EB9}"/>
              </a:ext>
            </a:extLst>
          </p:cNvPr>
          <p:cNvCxnSpPr>
            <a:cxnSpLocks/>
            <a:stCxn id="20" idx="3"/>
            <a:endCxn id="7" idx="2"/>
          </p:cNvCxnSpPr>
          <p:nvPr/>
        </p:nvCxnSpPr>
        <p:spPr>
          <a:xfrm flipV="1">
            <a:off x="4054923" y="3469322"/>
            <a:ext cx="2741577" cy="49839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649771-7C29-5F52-646C-8B004BB8BD46}"/>
              </a:ext>
            </a:extLst>
          </p:cNvPr>
          <p:cNvSpPr txBox="1"/>
          <p:nvPr/>
        </p:nvSpPr>
        <p:spPr>
          <a:xfrm>
            <a:off x="4275024" y="3697251"/>
            <a:ext cx="152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400" dirty="0"/>
              <a:t>Mint governance tokens to</a:t>
            </a:r>
            <a:endParaRPr lang="zh-HK" altLang="en-US" sz="1400" dirty="0"/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5BA0C160-C302-3ED0-E180-63DD843FE8B3}"/>
              </a:ext>
            </a:extLst>
          </p:cNvPr>
          <p:cNvCxnSpPr>
            <a:cxnSpLocks/>
          </p:cNvCxnSpPr>
          <p:nvPr/>
        </p:nvCxnSpPr>
        <p:spPr>
          <a:xfrm>
            <a:off x="4054923" y="3958689"/>
            <a:ext cx="2533637" cy="1110967"/>
          </a:xfrm>
          <a:prstGeom prst="bentConnector3">
            <a:avLst>
              <a:gd name="adj1" fmla="val 789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F5E68C9-7C93-D0A1-FF97-D8554210C486}"/>
              </a:ext>
            </a:extLst>
          </p:cNvPr>
          <p:cNvSpPr txBox="1"/>
          <p:nvPr/>
        </p:nvSpPr>
        <p:spPr>
          <a:xfrm>
            <a:off x="4226092" y="4804267"/>
            <a:ext cx="161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400" dirty="0"/>
              <a:t>Collect transaction fees  to</a:t>
            </a:r>
            <a:endParaRPr lang="zh-HK" altLang="en-US" sz="14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C340F82-A79D-6280-976A-F2DEB5E5BF3E}"/>
              </a:ext>
            </a:extLst>
          </p:cNvPr>
          <p:cNvSpPr/>
          <p:nvPr/>
        </p:nvSpPr>
        <p:spPr>
          <a:xfrm>
            <a:off x="5746034" y="2219418"/>
            <a:ext cx="5853103" cy="352120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E3C78E-A936-5119-B160-E19ACB08788D}"/>
              </a:ext>
            </a:extLst>
          </p:cNvPr>
          <p:cNvSpPr txBox="1"/>
          <p:nvPr/>
        </p:nvSpPr>
        <p:spPr>
          <a:xfrm>
            <a:off x="7692147" y="5800638"/>
            <a:ext cx="240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Quadratic Voting DAO</a:t>
            </a:r>
            <a:endParaRPr lang="zh-HK" alt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587720-299F-7EB8-A740-DE747B844C4A}"/>
              </a:ext>
            </a:extLst>
          </p:cNvPr>
          <p:cNvSpPr/>
          <p:nvPr/>
        </p:nvSpPr>
        <p:spPr>
          <a:xfrm>
            <a:off x="6588560" y="4804267"/>
            <a:ext cx="1348411" cy="549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10923B-06AD-C28A-97DA-5F7BB8F90A66}"/>
              </a:ext>
            </a:extLst>
          </p:cNvPr>
          <p:cNvSpPr txBox="1"/>
          <p:nvPr/>
        </p:nvSpPr>
        <p:spPr>
          <a:xfrm>
            <a:off x="6730214" y="4881211"/>
            <a:ext cx="109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Treasury</a:t>
            </a:r>
            <a:endParaRPr lang="zh-HK" altLang="en-US" dirty="0"/>
          </a:p>
        </p:txBody>
      </p:sp>
      <p:pic>
        <p:nvPicPr>
          <p:cNvPr id="45" name="Picture 11" descr="Group brainstorm with solid fill">
            <a:extLst>
              <a:ext uri="{FF2B5EF4-FFF2-40B4-BE49-F238E27FC236}">
                <a16:creationId xmlns:a16="http://schemas.microsoft.com/office/drawing/2014/main" id="{A0849ACF-EEDA-D180-0C67-EB0C359DB4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116880" y="2403175"/>
            <a:ext cx="773591" cy="77359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035322A-1173-54EA-414E-2C47F4DCB3B2}"/>
              </a:ext>
            </a:extLst>
          </p:cNvPr>
          <p:cNvSpPr txBox="1"/>
          <p:nvPr/>
        </p:nvSpPr>
        <p:spPr>
          <a:xfrm>
            <a:off x="7331609" y="3099990"/>
            <a:ext cx="240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Developer</a:t>
            </a:r>
          </a:p>
          <a:p>
            <a:pPr algn="ctr"/>
            <a:r>
              <a:rPr lang="en-US" altLang="zh-HK" dirty="0"/>
              <a:t>community</a:t>
            </a:r>
            <a:endParaRPr lang="zh-HK" altLang="en-US" dirty="0"/>
          </a:p>
        </p:txBody>
      </p:sp>
      <p:pic>
        <p:nvPicPr>
          <p:cNvPr id="47" name="Picture 11" descr="Dollar with solid fill">
            <a:extLst>
              <a:ext uri="{FF2B5EF4-FFF2-40B4-BE49-F238E27FC236}">
                <a16:creationId xmlns:a16="http://schemas.microsoft.com/office/drawing/2014/main" id="{AD7927DC-69F7-90E1-BBCF-7BAF541C04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822882" y="2403175"/>
            <a:ext cx="773591" cy="77359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C435FC0-D1BB-69D8-6BED-DF24662B3D64}"/>
              </a:ext>
            </a:extLst>
          </p:cNvPr>
          <p:cNvSpPr txBox="1"/>
          <p:nvPr/>
        </p:nvSpPr>
        <p:spPr>
          <a:xfrm>
            <a:off x="9037611" y="3099990"/>
            <a:ext cx="240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Investors</a:t>
            </a:r>
            <a:endParaRPr lang="zh-HK" alt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08FC6D-3F95-F184-E323-891723C9B4F6}"/>
              </a:ext>
            </a:extLst>
          </p:cNvPr>
          <p:cNvSpPr txBox="1"/>
          <p:nvPr/>
        </p:nvSpPr>
        <p:spPr>
          <a:xfrm>
            <a:off x="8359825" y="5280531"/>
            <a:ext cx="240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/>
              <a:t>Governance tokens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12071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C92E0F-1EBB-8634-F4E4-CEBD530307AC}"/>
              </a:ext>
            </a:extLst>
          </p:cNvPr>
          <p:cNvSpPr/>
          <p:nvPr/>
        </p:nvSpPr>
        <p:spPr>
          <a:xfrm>
            <a:off x="-5482" y="33528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zh-HK" altLang="zh-HK" sz="1800" b="0" i="0" u="none" strike="noStrike">
              <a:effectLst/>
              <a:highlight>
                <a:srgbClr val="4472C4"/>
              </a:highlight>
              <a:latin typeface="Arial" panose="020B0604020202020204" pitchFamily="34" charset="0"/>
            </a:endParaRPr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C60AC3A4-3AB9-9913-380A-2A04F3B43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109316"/>
              </p:ext>
            </p:extLst>
          </p:nvPr>
        </p:nvGraphicFramePr>
        <p:xfrm>
          <a:off x="-1" y="0"/>
          <a:ext cx="12192000" cy="3352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4042541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988982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967206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688556224"/>
                    </a:ext>
                  </a:extLst>
                </a:gridCol>
              </a:tblGrid>
              <a:tr h="3303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Background and motivation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Methodology</a:t>
                      </a:r>
                      <a:endParaRPr lang="zh-HK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Result and implementation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Conclusion</a:t>
                      </a:r>
                      <a:endParaRPr lang="zh-HK" altLang="en-US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35784"/>
                  </a:ext>
                </a:extLst>
              </a:tr>
            </a:tbl>
          </a:graphicData>
        </a:graphic>
      </p:graphicFrame>
      <p:sp>
        <p:nvSpPr>
          <p:cNvPr id="9" name="Google Shape;543;p46">
            <a:extLst>
              <a:ext uri="{FF2B5EF4-FFF2-40B4-BE49-F238E27FC236}">
                <a16:creationId xmlns:a16="http://schemas.microsoft.com/office/drawing/2014/main" id="{F64D6967-164B-74CA-CD49-1DEF676646E7}"/>
              </a:ext>
            </a:extLst>
          </p:cNvPr>
          <p:cNvSpPr txBox="1">
            <a:spLocks/>
          </p:cNvSpPr>
          <p:nvPr/>
        </p:nvSpPr>
        <p:spPr>
          <a:xfrm>
            <a:off x="965900" y="497150"/>
            <a:ext cx="10373042" cy="1617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 1: Deliver sustainable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GameFi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tokenomics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token system</a:t>
            </a: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30ABE-F40A-9C60-97DB-670BBE423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2591" y="2432089"/>
            <a:ext cx="6583257" cy="2785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67FCBB-6839-84D4-6246-FC0A0E91269C}"/>
              </a:ext>
            </a:extLst>
          </p:cNvPr>
          <p:cNvSpPr txBox="1"/>
          <p:nvPr/>
        </p:nvSpPr>
        <p:spPr>
          <a:xfrm>
            <a:off x="962025" y="2432089"/>
            <a:ext cx="35718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HK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Peers can trade in-game assets freely.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HK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DAO community are motivated from distributing collected transaction fees and quadratic voting scheme.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HK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 providers become major governors as time passes. 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29657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638</Words>
  <Application>Microsoft Office PowerPoint</Application>
  <PresentationFormat>Widescreen</PresentationFormat>
  <Paragraphs>243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Assistant</vt:lpstr>
      <vt:lpstr>Calibri</vt:lpstr>
      <vt:lpstr>Calibri Light</vt:lpstr>
      <vt:lpstr>Wingdings</vt:lpstr>
      <vt:lpstr>Office Theme</vt:lpstr>
      <vt:lpstr>A Scalable Framework for Game Transformation and Metaverse Financing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Scalable Framework for Game Transformation and Metaverse Financing</dc:title>
  <dc:creator>jacky417@connect.hku.hk</dc:creator>
  <cp:lastModifiedBy> </cp:lastModifiedBy>
  <cp:revision>2</cp:revision>
  <dcterms:created xsi:type="dcterms:W3CDTF">2023-11-12T16:04:39Z</dcterms:created>
  <dcterms:modified xsi:type="dcterms:W3CDTF">2024-04-17T08:29:02Z</dcterms:modified>
</cp:coreProperties>
</file>