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8" r:id="rId9"/>
    <p:sldId id="262" r:id="rId10"/>
    <p:sldId id="269" r:id="rId11"/>
    <p:sldId id="263" r:id="rId12"/>
    <p:sldId id="264" r:id="rId13"/>
    <p:sldId id="265" r:id="rId14"/>
    <p:sldId id="266" r:id="rId15"/>
  </p:sldIdLst>
  <p:sldSz cx="9144000" cy="5143500" type="screen16x9"/>
  <p:notesSz cx="6858000" cy="9144000"/>
  <p:embeddedFontLst>
    <p:embeddedFont>
      <p:font typeface="Gothic A1" pitchFamily="2" charset="-127"/>
      <p:regular r:id="rId17"/>
      <p:bold r:id="rId18"/>
    </p:embeddedFont>
    <p:embeddedFont>
      <p:font typeface="Lexend Deca Medium" pitchFamily="2" charset="77"/>
      <p:regular r:id="rId19"/>
      <p:bold r:id="rId20"/>
    </p:embeddedFont>
    <p:embeddedFont>
      <p:font typeface="Roboto Condensed Light" panose="020F0302020204030204" pitchFamily="34" charset="0"/>
      <p:regular r:id="rId21"/>
      <p: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EEF871-4806-4846-A4BB-000DBF268897}" v="3" dt="2024-01-15T05:52:33.3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33"/>
    <p:restoredTop sz="94695"/>
  </p:normalViewPr>
  <p:slideViewPr>
    <p:cSldViewPr snapToGrid="0">
      <p:cViewPr varScale="1">
        <p:scale>
          <a:sx n="166" d="100"/>
          <a:sy n="166" d="100"/>
        </p:scale>
        <p:origin x="4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ehwen@connect.hku.hk" userId="38384c3c-68be-45b1-bb6e-e9e027720a73" providerId="ADAL" clId="{F6EEF871-4806-4846-A4BB-000DBF268897}"/>
    <pc:docChg chg="undo custSel addSld delSld modSld modMainMaster">
      <pc:chgData name="boehwen@connect.hku.hk" userId="38384c3c-68be-45b1-bb6e-e9e027720a73" providerId="ADAL" clId="{F6EEF871-4806-4846-A4BB-000DBF268897}" dt="2024-01-15T05:52:39.105" v="140" actId="20577"/>
      <pc:docMkLst>
        <pc:docMk/>
      </pc:docMkLst>
      <pc:sldChg chg="modSp">
        <pc:chgData name="boehwen@connect.hku.hk" userId="38384c3c-68be-45b1-bb6e-e9e027720a73" providerId="ADAL" clId="{F6EEF871-4806-4846-A4BB-000DBF268897}" dt="2024-01-15T05:52:33.353" v="135"/>
        <pc:sldMkLst>
          <pc:docMk/>
          <pc:sldMk cId="0" sldId="257"/>
        </pc:sldMkLst>
        <pc:spChg chg="mod">
          <ac:chgData name="boehwen@connect.hku.hk" userId="38384c3c-68be-45b1-bb6e-e9e027720a73" providerId="ADAL" clId="{F6EEF871-4806-4846-A4BB-000DBF268897}" dt="2024-01-15T05:52:33.353" v="135"/>
          <ac:spMkLst>
            <pc:docMk/>
            <pc:sldMk cId="0" sldId="257"/>
            <ac:spMk id="502" creationId="{00000000-0000-0000-0000-000000000000}"/>
          </ac:spMkLst>
        </pc:spChg>
        <pc:spChg chg="mod">
          <ac:chgData name="boehwen@connect.hku.hk" userId="38384c3c-68be-45b1-bb6e-e9e027720a73" providerId="ADAL" clId="{F6EEF871-4806-4846-A4BB-000DBF268897}" dt="2024-01-15T05:52:33.353" v="135"/>
          <ac:spMkLst>
            <pc:docMk/>
            <pc:sldMk cId="0" sldId="257"/>
            <ac:spMk id="515" creationId="{00000000-0000-0000-0000-000000000000}"/>
          </ac:spMkLst>
        </pc:spChg>
        <pc:spChg chg="mod">
          <ac:chgData name="boehwen@connect.hku.hk" userId="38384c3c-68be-45b1-bb6e-e9e027720a73" providerId="ADAL" clId="{F6EEF871-4806-4846-A4BB-000DBF268897}" dt="2024-01-15T05:52:33.353" v="135"/>
          <ac:spMkLst>
            <pc:docMk/>
            <pc:sldMk cId="0" sldId="257"/>
            <ac:spMk id="525" creationId="{00000000-0000-0000-0000-000000000000}"/>
          </ac:spMkLst>
        </pc:spChg>
      </pc:sldChg>
      <pc:sldChg chg="modSp">
        <pc:chgData name="boehwen@connect.hku.hk" userId="38384c3c-68be-45b1-bb6e-e9e027720a73" providerId="ADAL" clId="{F6EEF871-4806-4846-A4BB-000DBF268897}" dt="2024-01-15T05:52:33.353" v="135"/>
        <pc:sldMkLst>
          <pc:docMk/>
          <pc:sldMk cId="0" sldId="258"/>
        </pc:sldMkLst>
        <pc:spChg chg="mod">
          <ac:chgData name="boehwen@connect.hku.hk" userId="38384c3c-68be-45b1-bb6e-e9e027720a73" providerId="ADAL" clId="{F6EEF871-4806-4846-A4BB-000DBF268897}" dt="2024-01-15T05:52:33.353" v="135"/>
          <ac:spMkLst>
            <pc:docMk/>
            <pc:sldMk cId="0" sldId="258"/>
            <ac:spMk id="533" creationId="{00000000-0000-0000-0000-000000000000}"/>
          </ac:spMkLst>
        </pc:spChg>
      </pc:sldChg>
      <pc:sldChg chg="modSp add del">
        <pc:chgData name="boehwen@connect.hku.hk" userId="38384c3c-68be-45b1-bb6e-e9e027720a73" providerId="ADAL" clId="{F6EEF871-4806-4846-A4BB-000DBF268897}" dt="2024-01-15T05:52:33.353" v="135"/>
        <pc:sldMkLst>
          <pc:docMk/>
          <pc:sldMk cId="0" sldId="259"/>
        </pc:sldMkLst>
        <pc:spChg chg="mod">
          <ac:chgData name="boehwen@connect.hku.hk" userId="38384c3c-68be-45b1-bb6e-e9e027720a73" providerId="ADAL" clId="{F6EEF871-4806-4846-A4BB-000DBF268897}" dt="2024-01-15T05:52:33.353" v="135"/>
          <ac:spMkLst>
            <pc:docMk/>
            <pc:sldMk cId="0" sldId="259"/>
            <ac:spMk id="545" creationId="{00000000-0000-0000-0000-000000000000}"/>
          </ac:spMkLst>
        </pc:spChg>
      </pc:sldChg>
      <pc:sldChg chg="addSp delSp modSp mod">
        <pc:chgData name="boehwen@connect.hku.hk" userId="38384c3c-68be-45b1-bb6e-e9e027720a73" providerId="ADAL" clId="{F6EEF871-4806-4846-A4BB-000DBF268897}" dt="2024-01-15T05:52:39.105" v="140" actId="20577"/>
        <pc:sldMkLst>
          <pc:docMk/>
          <pc:sldMk cId="0" sldId="260"/>
        </pc:sldMkLst>
        <pc:spChg chg="add del mod">
          <ac:chgData name="boehwen@connect.hku.hk" userId="38384c3c-68be-45b1-bb6e-e9e027720a73" providerId="ADAL" clId="{F6EEF871-4806-4846-A4BB-000DBF268897}" dt="2024-01-15T05:52:39.105" v="140" actId="20577"/>
          <ac:spMkLst>
            <pc:docMk/>
            <pc:sldMk cId="0" sldId="260"/>
            <ac:spMk id="2" creationId="{63889DBE-BCF0-13EF-048E-C99FF309E51E}"/>
          </ac:spMkLst>
        </pc:spChg>
        <pc:spChg chg="mod">
          <ac:chgData name="boehwen@connect.hku.hk" userId="38384c3c-68be-45b1-bb6e-e9e027720a73" providerId="ADAL" clId="{F6EEF871-4806-4846-A4BB-000DBF268897}" dt="2024-01-15T05:52:33.353" v="135"/>
          <ac:spMkLst>
            <pc:docMk/>
            <pc:sldMk cId="0" sldId="260"/>
            <ac:spMk id="555" creationId="{00000000-0000-0000-0000-000000000000}"/>
          </ac:spMkLst>
        </pc:spChg>
        <pc:spChg chg="mod">
          <ac:chgData name="boehwen@connect.hku.hk" userId="38384c3c-68be-45b1-bb6e-e9e027720a73" providerId="ADAL" clId="{F6EEF871-4806-4846-A4BB-000DBF268897}" dt="2024-01-15T05:52:33.353" v="135"/>
          <ac:spMkLst>
            <pc:docMk/>
            <pc:sldMk cId="0" sldId="260"/>
            <ac:spMk id="557" creationId="{00000000-0000-0000-0000-000000000000}"/>
          </ac:spMkLst>
        </pc:spChg>
      </pc:sldChg>
      <pc:sldChg chg="modSp">
        <pc:chgData name="boehwen@connect.hku.hk" userId="38384c3c-68be-45b1-bb6e-e9e027720a73" providerId="ADAL" clId="{F6EEF871-4806-4846-A4BB-000DBF268897}" dt="2024-01-15T05:52:33.353" v="135"/>
        <pc:sldMkLst>
          <pc:docMk/>
          <pc:sldMk cId="0" sldId="261"/>
        </pc:sldMkLst>
        <pc:spChg chg="mod">
          <ac:chgData name="boehwen@connect.hku.hk" userId="38384c3c-68be-45b1-bb6e-e9e027720a73" providerId="ADAL" clId="{F6EEF871-4806-4846-A4BB-000DBF268897}" dt="2024-01-15T05:52:33.353" v="135"/>
          <ac:spMkLst>
            <pc:docMk/>
            <pc:sldMk cId="0" sldId="261"/>
            <ac:spMk id="579" creationId="{00000000-0000-0000-0000-000000000000}"/>
          </ac:spMkLst>
        </pc:spChg>
        <pc:spChg chg="mod">
          <ac:chgData name="boehwen@connect.hku.hk" userId="38384c3c-68be-45b1-bb6e-e9e027720a73" providerId="ADAL" clId="{F6EEF871-4806-4846-A4BB-000DBF268897}" dt="2024-01-15T05:52:33.353" v="135"/>
          <ac:spMkLst>
            <pc:docMk/>
            <pc:sldMk cId="0" sldId="261"/>
            <ac:spMk id="581" creationId="{00000000-0000-0000-0000-000000000000}"/>
          </ac:spMkLst>
        </pc:spChg>
        <pc:spChg chg="mod">
          <ac:chgData name="boehwen@connect.hku.hk" userId="38384c3c-68be-45b1-bb6e-e9e027720a73" providerId="ADAL" clId="{F6EEF871-4806-4846-A4BB-000DBF268897}" dt="2024-01-15T05:52:33.353" v="135"/>
          <ac:spMkLst>
            <pc:docMk/>
            <pc:sldMk cId="0" sldId="261"/>
            <ac:spMk id="583" creationId="{00000000-0000-0000-0000-000000000000}"/>
          </ac:spMkLst>
        </pc:spChg>
      </pc:sldChg>
      <pc:sldChg chg="modSp modNotes">
        <pc:chgData name="boehwen@connect.hku.hk" userId="38384c3c-68be-45b1-bb6e-e9e027720a73" providerId="ADAL" clId="{F6EEF871-4806-4846-A4BB-000DBF268897}" dt="2024-01-15T05:52:33.353" v="135"/>
        <pc:sldMkLst>
          <pc:docMk/>
          <pc:sldMk cId="0" sldId="262"/>
        </pc:sldMkLst>
        <pc:spChg chg="mod">
          <ac:chgData name="boehwen@connect.hku.hk" userId="38384c3c-68be-45b1-bb6e-e9e027720a73" providerId="ADAL" clId="{F6EEF871-4806-4846-A4BB-000DBF268897}" dt="2024-01-15T05:52:33.353" v="135"/>
          <ac:spMkLst>
            <pc:docMk/>
            <pc:sldMk cId="0" sldId="262"/>
            <ac:spMk id="609" creationId="{00000000-0000-0000-0000-000000000000}"/>
          </ac:spMkLst>
        </pc:spChg>
        <pc:spChg chg="mod">
          <ac:chgData name="boehwen@connect.hku.hk" userId="38384c3c-68be-45b1-bb6e-e9e027720a73" providerId="ADAL" clId="{F6EEF871-4806-4846-A4BB-000DBF268897}" dt="2024-01-15T05:52:33.353" v="135"/>
          <ac:spMkLst>
            <pc:docMk/>
            <pc:sldMk cId="0" sldId="262"/>
            <ac:spMk id="611" creationId="{00000000-0000-0000-0000-000000000000}"/>
          </ac:spMkLst>
        </pc:spChg>
        <pc:spChg chg="mod">
          <ac:chgData name="boehwen@connect.hku.hk" userId="38384c3c-68be-45b1-bb6e-e9e027720a73" providerId="ADAL" clId="{F6EEF871-4806-4846-A4BB-000DBF268897}" dt="2024-01-15T05:52:33.353" v="135"/>
          <ac:spMkLst>
            <pc:docMk/>
            <pc:sldMk cId="0" sldId="262"/>
            <ac:spMk id="613" creationId="{00000000-0000-0000-0000-000000000000}"/>
          </ac:spMkLst>
        </pc:spChg>
      </pc:sldChg>
      <pc:sldChg chg="modSp">
        <pc:chgData name="boehwen@connect.hku.hk" userId="38384c3c-68be-45b1-bb6e-e9e027720a73" providerId="ADAL" clId="{F6EEF871-4806-4846-A4BB-000DBF268897}" dt="2024-01-15T05:52:33.353" v="135"/>
        <pc:sldMkLst>
          <pc:docMk/>
          <pc:sldMk cId="0" sldId="263"/>
        </pc:sldMkLst>
        <pc:spChg chg="mod">
          <ac:chgData name="boehwen@connect.hku.hk" userId="38384c3c-68be-45b1-bb6e-e9e027720a73" providerId="ADAL" clId="{F6EEF871-4806-4846-A4BB-000DBF268897}" dt="2024-01-15T05:52:33.353" v="135"/>
          <ac:spMkLst>
            <pc:docMk/>
            <pc:sldMk cId="0" sldId="263"/>
            <ac:spMk id="634" creationId="{00000000-0000-0000-0000-000000000000}"/>
          </ac:spMkLst>
        </pc:spChg>
        <pc:spChg chg="mod">
          <ac:chgData name="boehwen@connect.hku.hk" userId="38384c3c-68be-45b1-bb6e-e9e027720a73" providerId="ADAL" clId="{F6EEF871-4806-4846-A4BB-000DBF268897}" dt="2024-01-15T05:52:33.353" v="135"/>
          <ac:spMkLst>
            <pc:docMk/>
            <pc:sldMk cId="0" sldId="263"/>
            <ac:spMk id="635" creationId="{00000000-0000-0000-0000-000000000000}"/>
          </ac:spMkLst>
        </pc:spChg>
        <pc:spChg chg="mod">
          <ac:chgData name="boehwen@connect.hku.hk" userId="38384c3c-68be-45b1-bb6e-e9e027720a73" providerId="ADAL" clId="{F6EEF871-4806-4846-A4BB-000DBF268897}" dt="2024-01-15T05:52:33.353" v="135"/>
          <ac:spMkLst>
            <pc:docMk/>
            <pc:sldMk cId="0" sldId="263"/>
            <ac:spMk id="637" creationId="{00000000-0000-0000-0000-000000000000}"/>
          </ac:spMkLst>
        </pc:spChg>
        <pc:spChg chg="mod">
          <ac:chgData name="boehwen@connect.hku.hk" userId="38384c3c-68be-45b1-bb6e-e9e027720a73" providerId="ADAL" clId="{F6EEF871-4806-4846-A4BB-000DBF268897}" dt="2024-01-15T05:52:33.353" v="135"/>
          <ac:spMkLst>
            <pc:docMk/>
            <pc:sldMk cId="0" sldId="263"/>
            <ac:spMk id="639" creationId="{00000000-0000-0000-0000-000000000000}"/>
          </ac:spMkLst>
        </pc:spChg>
        <pc:spChg chg="mod">
          <ac:chgData name="boehwen@connect.hku.hk" userId="38384c3c-68be-45b1-bb6e-e9e027720a73" providerId="ADAL" clId="{F6EEF871-4806-4846-A4BB-000DBF268897}" dt="2024-01-15T05:52:33.353" v="135"/>
          <ac:spMkLst>
            <pc:docMk/>
            <pc:sldMk cId="0" sldId="263"/>
            <ac:spMk id="641" creationId="{00000000-0000-0000-0000-000000000000}"/>
          </ac:spMkLst>
        </pc:spChg>
        <pc:spChg chg="mod">
          <ac:chgData name="boehwen@connect.hku.hk" userId="38384c3c-68be-45b1-bb6e-e9e027720a73" providerId="ADAL" clId="{F6EEF871-4806-4846-A4BB-000DBF268897}" dt="2024-01-15T05:52:33.353" v="135"/>
          <ac:spMkLst>
            <pc:docMk/>
            <pc:sldMk cId="0" sldId="263"/>
            <ac:spMk id="645" creationId="{00000000-0000-0000-0000-000000000000}"/>
          </ac:spMkLst>
        </pc:spChg>
        <pc:spChg chg="mod">
          <ac:chgData name="boehwen@connect.hku.hk" userId="38384c3c-68be-45b1-bb6e-e9e027720a73" providerId="ADAL" clId="{F6EEF871-4806-4846-A4BB-000DBF268897}" dt="2024-01-15T05:52:33.353" v="135"/>
          <ac:spMkLst>
            <pc:docMk/>
            <pc:sldMk cId="0" sldId="263"/>
            <ac:spMk id="647" creationId="{00000000-0000-0000-0000-000000000000}"/>
          </ac:spMkLst>
        </pc:spChg>
        <pc:spChg chg="mod">
          <ac:chgData name="boehwen@connect.hku.hk" userId="38384c3c-68be-45b1-bb6e-e9e027720a73" providerId="ADAL" clId="{F6EEF871-4806-4846-A4BB-000DBF268897}" dt="2024-01-15T05:52:33.353" v="135"/>
          <ac:spMkLst>
            <pc:docMk/>
            <pc:sldMk cId="0" sldId="263"/>
            <ac:spMk id="648" creationId="{00000000-0000-0000-0000-000000000000}"/>
          </ac:spMkLst>
        </pc:spChg>
        <pc:spChg chg="mod">
          <ac:chgData name="boehwen@connect.hku.hk" userId="38384c3c-68be-45b1-bb6e-e9e027720a73" providerId="ADAL" clId="{F6EEF871-4806-4846-A4BB-000DBF268897}" dt="2024-01-15T05:52:33.353" v="135"/>
          <ac:spMkLst>
            <pc:docMk/>
            <pc:sldMk cId="0" sldId="263"/>
            <ac:spMk id="649" creationId="{00000000-0000-0000-0000-000000000000}"/>
          </ac:spMkLst>
        </pc:spChg>
        <pc:spChg chg="mod">
          <ac:chgData name="boehwen@connect.hku.hk" userId="38384c3c-68be-45b1-bb6e-e9e027720a73" providerId="ADAL" clId="{F6EEF871-4806-4846-A4BB-000DBF268897}" dt="2024-01-15T05:52:33.353" v="135"/>
          <ac:spMkLst>
            <pc:docMk/>
            <pc:sldMk cId="0" sldId="263"/>
            <ac:spMk id="650" creationId="{00000000-0000-0000-0000-000000000000}"/>
          </ac:spMkLst>
        </pc:spChg>
        <pc:spChg chg="mod">
          <ac:chgData name="boehwen@connect.hku.hk" userId="38384c3c-68be-45b1-bb6e-e9e027720a73" providerId="ADAL" clId="{F6EEF871-4806-4846-A4BB-000DBF268897}" dt="2024-01-15T05:52:33.353" v="135"/>
          <ac:spMkLst>
            <pc:docMk/>
            <pc:sldMk cId="0" sldId="263"/>
            <ac:spMk id="651" creationId="{00000000-0000-0000-0000-000000000000}"/>
          </ac:spMkLst>
        </pc:spChg>
        <pc:spChg chg="mod">
          <ac:chgData name="boehwen@connect.hku.hk" userId="38384c3c-68be-45b1-bb6e-e9e027720a73" providerId="ADAL" clId="{F6EEF871-4806-4846-A4BB-000DBF268897}" dt="2024-01-15T05:52:33.353" v="135"/>
          <ac:spMkLst>
            <pc:docMk/>
            <pc:sldMk cId="0" sldId="263"/>
            <ac:spMk id="652" creationId="{00000000-0000-0000-0000-000000000000}"/>
          </ac:spMkLst>
        </pc:spChg>
      </pc:sldChg>
      <pc:sldChg chg="modSp">
        <pc:chgData name="boehwen@connect.hku.hk" userId="38384c3c-68be-45b1-bb6e-e9e027720a73" providerId="ADAL" clId="{F6EEF871-4806-4846-A4BB-000DBF268897}" dt="2024-01-15T05:52:33.353" v="135"/>
        <pc:sldMkLst>
          <pc:docMk/>
          <pc:sldMk cId="0" sldId="264"/>
        </pc:sldMkLst>
        <pc:spChg chg="mod">
          <ac:chgData name="boehwen@connect.hku.hk" userId="38384c3c-68be-45b1-bb6e-e9e027720a73" providerId="ADAL" clId="{F6EEF871-4806-4846-A4BB-000DBF268897}" dt="2024-01-15T05:52:33.353" v="135"/>
          <ac:spMkLst>
            <pc:docMk/>
            <pc:sldMk cId="0" sldId="264"/>
            <ac:spMk id="663" creationId="{00000000-0000-0000-0000-000000000000}"/>
          </ac:spMkLst>
        </pc:spChg>
        <pc:spChg chg="mod">
          <ac:chgData name="boehwen@connect.hku.hk" userId="38384c3c-68be-45b1-bb6e-e9e027720a73" providerId="ADAL" clId="{F6EEF871-4806-4846-A4BB-000DBF268897}" dt="2024-01-15T05:52:33.353" v="135"/>
          <ac:spMkLst>
            <pc:docMk/>
            <pc:sldMk cId="0" sldId="264"/>
            <ac:spMk id="665" creationId="{00000000-0000-0000-0000-000000000000}"/>
          </ac:spMkLst>
        </pc:spChg>
        <pc:spChg chg="mod">
          <ac:chgData name="boehwen@connect.hku.hk" userId="38384c3c-68be-45b1-bb6e-e9e027720a73" providerId="ADAL" clId="{F6EEF871-4806-4846-A4BB-000DBF268897}" dt="2024-01-15T05:52:33.353" v="135"/>
          <ac:spMkLst>
            <pc:docMk/>
            <pc:sldMk cId="0" sldId="264"/>
            <ac:spMk id="667" creationId="{00000000-0000-0000-0000-000000000000}"/>
          </ac:spMkLst>
        </pc:spChg>
        <pc:spChg chg="mod">
          <ac:chgData name="boehwen@connect.hku.hk" userId="38384c3c-68be-45b1-bb6e-e9e027720a73" providerId="ADAL" clId="{F6EEF871-4806-4846-A4BB-000DBF268897}" dt="2024-01-15T05:52:33.353" v="135"/>
          <ac:spMkLst>
            <pc:docMk/>
            <pc:sldMk cId="0" sldId="264"/>
            <ac:spMk id="669" creationId="{00000000-0000-0000-0000-000000000000}"/>
          </ac:spMkLst>
        </pc:spChg>
      </pc:sldChg>
      <pc:sldChg chg="modSp modNotes">
        <pc:chgData name="boehwen@connect.hku.hk" userId="38384c3c-68be-45b1-bb6e-e9e027720a73" providerId="ADAL" clId="{F6EEF871-4806-4846-A4BB-000DBF268897}" dt="2024-01-15T05:52:33.353" v="135"/>
        <pc:sldMkLst>
          <pc:docMk/>
          <pc:sldMk cId="0" sldId="265"/>
        </pc:sldMkLst>
        <pc:spChg chg="mod">
          <ac:chgData name="boehwen@connect.hku.hk" userId="38384c3c-68be-45b1-bb6e-e9e027720a73" providerId="ADAL" clId="{F6EEF871-4806-4846-A4BB-000DBF268897}" dt="2024-01-15T05:52:33.353" v="135"/>
          <ac:spMkLst>
            <pc:docMk/>
            <pc:sldMk cId="0" sldId="265"/>
            <ac:spMk id="707" creationId="{00000000-0000-0000-0000-000000000000}"/>
          </ac:spMkLst>
        </pc:spChg>
      </pc:sldChg>
      <pc:sldChg chg="modSp modNotes">
        <pc:chgData name="boehwen@connect.hku.hk" userId="38384c3c-68be-45b1-bb6e-e9e027720a73" providerId="ADAL" clId="{F6EEF871-4806-4846-A4BB-000DBF268897}" dt="2024-01-15T05:52:33.353" v="135"/>
        <pc:sldMkLst>
          <pc:docMk/>
          <pc:sldMk cId="0" sldId="266"/>
        </pc:sldMkLst>
        <pc:spChg chg="mod">
          <ac:chgData name="boehwen@connect.hku.hk" userId="38384c3c-68be-45b1-bb6e-e9e027720a73" providerId="ADAL" clId="{F6EEF871-4806-4846-A4BB-000DBF268897}" dt="2024-01-15T05:52:33.353" v="135"/>
          <ac:spMkLst>
            <pc:docMk/>
            <pc:sldMk cId="0" sldId="266"/>
            <ac:spMk id="713" creationId="{00000000-0000-0000-0000-000000000000}"/>
          </ac:spMkLst>
        </pc:spChg>
        <pc:spChg chg="mod">
          <ac:chgData name="boehwen@connect.hku.hk" userId="38384c3c-68be-45b1-bb6e-e9e027720a73" providerId="ADAL" clId="{F6EEF871-4806-4846-A4BB-000DBF268897}" dt="2024-01-15T05:52:33.353" v="135"/>
          <ac:spMkLst>
            <pc:docMk/>
            <pc:sldMk cId="0" sldId="266"/>
            <ac:spMk id="714" creationId="{00000000-0000-0000-0000-000000000000}"/>
          </ac:spMkLst>
        </pc:spChg>
      </pc:sldChg>
      <pc:sldMasterChg chg="modSldLayout">
        <pc:chgData name="boehwen@connect.hku.hk" userId="38384c3c-68be-45b1-bb6e-e9e027720a73" providerId="ADAL" clId="{F6EEF871-4806-4846-A4BB-000DBF268897}" dt="2024-01-15T05:52:33.353" v="135"/>
        <pc:sldMasterMkLst>
          <pc:docMk/>
          <pc:sldMasterMk cId="4049284285" sldId="2147483678"/>
        </pc:sldMasterMkLst>
        <pc:sldLayoutChg chg="addSp delSp">
          <pc:chgData name="boehwen@connect.hku.hk" userId="38384c3c-68be-45b1-bb6e-e9e027720a73" providerId="ADAL" clId="{F6EEF871-4806-4846-A4BB-000DBF268897}" dt="2024-01-15T05:52:33.353" v="135"/>
          <pc:sldLayoutMkLst>
            <pc:docMk/>
            <pc:sldMasterMk cId="4049284285" sldId="2147483678"/>
            <pc:sldLayoutMk cId="1323889551" sldId="2147483690"/>
          </pc:sldLayoutMkLst>
          <pc:spChg chg="add del">
            <ac:chgData name="boehwen@connect.hku.hk" userId="38384c3c-68be-45b1-bb6e-e9e027720a73" providerId="ADAL" clId="{F6EEF871-4806-4846-A4BB-000DBF268897}" dt="2024-01-15T05:52:33.353" v="135"/>
            <ac:spMkLst>
              <pc:docMk/>
              <pc:sldMasterMk cId="4049284285" sldId="2147483678"/>
              <pc:sldLayoutMk cId="1323889551" sldId="2147483690"/>
              <ac:spMk id="47" creationId="{00000000-0000-0000-0000-000000000000}"/>
            </ac:spMkLst>
          </pc:spChg>
          <pc:grpChg chg="add del">
            <ac:chgData name="boehwen@connect.hku.hk" userId="38384c3c-68be-45b1-bb6e-e9e027720a73" providerId="ADAL" clId="{F6EEF871-4806-4846-A4BB-000DBF268897}" dt="2024-01-15T05:52:33.353" v="135"/>
            <ac:grpSpMkLst>
              <pc:docMk/>
              <pc:sldMasterMk cId="4049284285" sldId="2147483678"/>
              <pc:sldLayoutMk cId="1323889551" sldId="2147483690"/>
              <ac:grpSpMk id="48" creationId="{00000000-0000-0000-0000-000000000000}"/>
            </ac:grpSpMkLst>
          </pc:grpChg>
        </pc:sldLayoutChg>
        <pc:sldLayoutChg chg="addSp delSp">
          <pc:chgData name="boehwen@connect.hku.hk" userId="38384c3c-68be-45b1-bb6e-e9e027720a73" providerId="ADAL" clId="{F6EEF871-4806-4846-A4BB-000DBF268897}" dt="2024-01-15T05:52:33.353" v="135"/>
          <pc:sldLayoutMkLst>
            <pc:docMk/>
            <pc:sldMasterMk cId="4049284285" sldId="2147483678"/>
            <pc:sldLayoutMk cId="4128080661" sldId="2147483691"/>
          </pc:sldLayoutMkLst>
          <pc:spChg chg="add del">
            <ac:chgData name="boehwen@connect.hku.hk" userId="38384c3c-68be-45b1-bb6e-e9e027720a73" providerId="ADAL" clId="{F6EEF871-4806-4846-A4BB-000DBF268897}" dt="2024-01-15T05:52:33.353" v="135"/>
            <ac:spMkLst>
              <pc:docMk/>
              <pc:sldMasterMk cId="4049284285" sldId="2147483678"/>
              <pc:sldLayoutMk cId="4128080661" sldId="2147483691"/>
              <ac:spMk id="25" creationId="{00000000-0000-0000-0000-000000000000}"/>
            </ac:spMkLst>
          </pc:spChg>
          <pc:spChg chg="add del">
            <ac:chgData name="boehwen@connect.hku.hk" userId="38384c3c-68be-45b1-bb6e-e9e027720a73" providerId="ADAL" clId="{F6EEF871-4806-4846-A4BB-000DBF268897}" dt="2024-01-15T05:52:33.353" v="135"/>
            <ac:spMkLst>
              <pc:docMk/>
              <pc:sldMasterMk cId="4049284285" sldId="2147483678"/>
              <pc:sldLayoutMk cId="4128080661" sldId="2147483691"/>
              <ac:spMk id="26" creationId="{00000000-0000-0000-0000-000000000000}"/>
            </ac:spMkLst>
          </pc:spChg>
          <pc:grpChg chg="add del">
            <ac:chgData name="boehwen@connect.hku.hk" userId="38384c3c-68be-45b1-bb6e-e9e027720a73" providerId="ADAL" clId="{F6EEF871-4806-4846-A4BB-000DBF268897}" dt="2024-01-15T05:52:33.353" v="135"/>
            <ac:grpSpMkLst>
              <pc:docMk/>
              <pc:sldMasterMk cId="4049284285" sldId="2147483678"/>
              <pc:sldLayoutMk cId="4128080661" sldId="2147483691"/>
              <ac:grpSpMk id="27" creationId="{00000000-0000-0000-0000-000000000000}"/>
            </ac:grpSpMkLst>
          </pc:grpChg>
          <pc:grpChg chg="add del">
            <ac:chgData name="boehwen@connect.hku.hk" userId="38384c3c-68be-45b1-bb6e-e9e027720a73" providerId="ADAL" clId="{F6EEF871-4806-4846-A4BB-000DBF268897}" dt="2024-01-15T05:52:33.353" v="135"/>
            <ac:grpSpMkLst>
              <pc:docMk/>
              <pc:sldMasterMk cId="4049284285" sldId="2147483678"/>
              <pc:sldLayoutMk cId="4128080661" sldId="2147483691"/>
              <ac:grpSpMk id="40" creationId="{00000000-0000-0000-0000-000000000000}"/>
            </ac:grpSpMkLst>
          </pc:grpChg>
          <pc:grpChg chg="add del">
            <ac:chgData name="boehwen@connect.hku.hk" userId="38384c3c-68be-45b1-bb6e-e9e027720a73" providerId="ADAL" clId="{F6EEF871-4806-4846-A4BB-000DBF268897}" dt="2024-01-15T05:52:33.353" v="135"/>
            <ac:grpSpMkLst>
              <pc:docMk/>
              <pc:sldMasterMk cId="4049284285" sldId="2147483678"/>
              <pc:sldLayoutMk cId="4128080661" sldId="2147483691"/>
              <ac:grpSpMk id="43" creationId="{00000000-0000-0000-0000-000000000000}"/>
            </ac:grpSpMkLst>
          </pc:grpChg>
        </pc:sldLayoutChg>
        <pc:sldLayoutChg chg="addSp delSp">
          <pc:chgData name="boehwen@connect.hku.hk" userId="38384c3c-68be-45b1-bb6e-e9e027720a73" providerId="ADAL" clId="{F6EEF871-4806-4846-A4BB-000DBF268897}" dt="2024-01-15T05:52:33.353" v="135"/>
          <pc:sldLayoutMkLst>
            <pc:docMk/>
            <pc:sldMasterMk cId="4049284285" sldId="2147483678"/>
            <pc:sldLayoutMk cId="3908129490" sldId="2147483692"/>
          </pc:sldLayoutMkLst>
          <pc:spChg chg="add del">
            <ac:chgData name="boehwen@connect.hku.hk" userId="38384c3c-68be-45b1-bb6e-e9e027720a73" providerId="ADAL" clId="{F6EEF871-4806-4846-A4BB-000DBF268897}" dt="2024-01-15T05:52:33.353" v="135"/>
            <ac:spMkLst>
              <pc:docMk/>
              <pc:sldMasterMk cId="4049284285" sldId="2147483678"/>
              <pc:sldLayoutMk cId="3908129490" sldId="2147483692"/>
              <ac:spMk id="73" creationId="{00000000-0000-0000-0000-000000000000}"/>
            </ac:spMkLst>
          </pc:spChg>
          <pc:spChg chg="add del">
            <ac:chgData name="boehwen@connect.hku.hk" userId="38384c3c-68be-45b1-bb6e-e9e027720a73" providerId="ADAL" clId="{F6EEF871-4806-4846-A4BB-000DBF268897}" dt="2024-01-15T05:52:33.353" v="135"/>
            <ac:spMkLst>
              <pc:docMk/>
              <pc:sldMasterMk cId="4049284285" sldId="2147483678"/>
              <pc:sldLayoutMk cId="3908129490" sldId="2147483692"/>
              <ac:spMk id="74" creationId="{00000000-0000-0000-0000-000000000000}"/>
            </ac:spMkLst>
          </pc:spChg>
          <pc:grpChg chg="add del">
            <ac:chgData name="boehwen@connect.hku.hk" userId="38384c3c-68be-45b1-bb6e-e9e027720a73" providerId="ADAL" clId="{F6EEF871-4806-4846-A4BB-000DBF268897}" dt="2024-01-15T05:52:33.353" v="135"/>
            <ac:grpSpMkLst>
              <pc:docMk/>
              <pc:sldMasterMk cId="4049284285" sldId="2147483678"/>
              <pc:sldLayoutMk cId="3908129490" sldId="2147483692"/>
              <ac:grpSpMk id="75" creationId="{00000000-0000-0000-0000-000000000000}"/>
            </ac:grpSpMkLst>
          </pc:grpChg>
        </pc:sldLayoutChg>
        <pc:sldLayoutChg chg="addSp delSp">
          <pc:chgData name="boehwen@connect.hku.hk" userId="38384c3c-68be-45b1-bb6e-e9e027720a73" providerId="ADAL" clId="{F6EEF871-4806-4846-A4BB-000DBF268897}" dt="2024-01-15T05:52:33.353" v="135"/>
          <pc:sldLayoutMkLst>
            <pc:docMk/>
            <pc:sldMasterMk cId="4049284285" sldId="2147483678"/>
            <pc:sldLayoutMk cId="298333487" sldId="2147483693"/>
          </pc:sldLayoutMkLst>
          <pc:grpChg chg="add del">
            <ac:chgData name="boehwen@connect.hku.hk" userId="38384c3c-68be-45b1-bb6e-e9e027720a73" providerId="ADAL" clId="{F6EEF871-4806-4846-A4BB-000DBF268897}" dt="2024-01-15T05:52:33.353" v="135"/>
            <ac:grpSpMkLst>
              <pc:docMk/>
              <pc:sldMasterMk cId="4049284285" sldId="2147483678"/>
              <pc:sldLayoutMk cId="298333487" sldId="2147483693"/>
              <ac:grpSpMk id="96" creationId="{00000000-0000-0000-0000-000000000000}"/>
            </ac:grpSpMkLst>
          </pc:grpChg>
          <pc:grpChg chg="add del">
            <ac:chgData name="boehwen@connect.hku.hk" userId="38384c3c-68be-45b1-bb6e-e9e027720a73" providerId="ADAL" clId="{F6EEF871-4806-4846-A4BB-000DBF268897}" dt="2024-01-15T05:52:33.353" v="135"/>
            <ac:grpSpMkLst>
              <pc:docMk/>
              <pc:sldMasterMk cId="4049284285" sldId="2147483678"/>
              <pc:sldLayoutMk cId="298333487" sldId="2147483693"/>
              <ac:grpSpMk id="100" creationId="{00000000-0000-0000-0000-000000000000}"/>
            </ac:grpSpMkLst>
          </pc:grpChg>
          <pc:grpChg chg="add del">
            <ac:chgData name="boehwen@connect.hku.hk" userId="38384c3c-68be-45b1-bb6e-e9e027720a73" providerId="ADAL" clId="{F6EEF871-4806-4846-A4BB-000DBF268897}" dt="2024-01-15T05:52:33.353" v="135"/>
            <ac:grpSpMkLst>
              <pc:docMk/>
              <pc:sldMasterMk cId="4049284285" sldId="2147483678"/>
              <pc:sldLayoutMk cId="298333487" sldId="2147483693"/>
              <ac:grpSpMk id="104" creationId="{00000000-0000-0000-0000-000000000000}"/>
            </ac:grpSpMkLst>
          </pc:grpChg>
        </pc:sldLayoutChg>
        <pc:sldLayoutChg chg="addSp delSp">
          <pc:chgData name="boehwen@connect.hku.hk" userId="38384c3c-68be-45b1-bb6e-e9e027720a73" providerId="ADAL" clId="{F6EEF871-4806-4846-A4BB-000DBF268897}" dt="2024-01-15T05:52:33.353" v="135"/>
          <pc:sldLayoutMkLst>
            <pc:docMk/>
            <pc:sldMasterMk cId="4049284285" sldId="2147483678"/>
            <pc:sldLayoutMk cId="653648651" sldId="2147483694"/>
          </pc:sldLayoutMkLst>
          <pc:spChg chg="add del">
            <ac:chgData name="boehwen@connect.hku.hk" userId="38384c3c-68be-45b1-bb6e-e9e027720a73" providerId="ADAL" clId="{F6EEF871-4806-4846-A4BB-000DBF268897}" dt="2024-01-15T05:52:33.353" v="135"/>
            <ac:spMkLst>
              <pc:docMk/>
              <pc:sldMasterMk cId="4049284285" sldId="2147483678"/>
              <pc:sldLayoutMk cId="653648651" sldId="2147483694"/>
              <ac:spMk id="242" creationId="{00000000-0000-0000-0000-000000000000}"/>
            </ac:spMkLst>
          </pc:spChg>
          <pc:grpChg chg="add del">
            <ac:chgData name="boehwen@connect.hku.hk" userId="38384c3c-68be-45b1-bb6e-e9e027720a73" providerId="ADAL" clId="{F6EEF871-4806-4846-A4BB-000DBF268897}" dt="2024-01-15T05:52:33.353" v="135"/>
            <ac:grpSpMkLst>
              <pc:docMk/>
              <pc:sldMasterMk cId="4049284285" sldId="2147483678"/>
              <pc:sldLayoutMk cId="653648651" sldId="2147483694"/>
              <ac:grpSpMk id="243" creationId="{00000000-0000-0000-0000-000000000000}"/>
            </ac:grpSpMkLst>
          </pc:grpChg>
        </pc:sldLayoutChg>
        <pc:sldLayoutChg chg="addSp delSp">
          <pc:chgData name="boehwen@connect.hku.hk" userId="38384c3c-68be-45b1-bb6e-e9e027720a73" providerId="ADAL" clId="{F6EEF871-4806-4846-A4BB-000DBF268897}" dt="2024-01-15T05:52:33.353" v="135"/>
          <pc:sldLayoutMkLst>
            <pc:docMk/>
            <pc:sldMasterMk cId="4049284285" sldId="2147483678"/>
            <pc:sldLayoutMk cId="1794754638" sldId="2147483695"/>
          </pc:sldLayoutMkLst>
          <pc:spChg chg="add del">
            <ac:chgData name="boehwen@connect.hku.hk" userId="38384c3c-68be-45b1-bb6e-e9e027720a73" providerId="ADAL" clId="{F6EEF871-4806-4846-A4BB-000DBF268897}" dt="2024-01-15T05:52:33.353" v="135"/>
            <ac:spMkLst>
              <pc:docMk/>
              <pc:sldMasterMk cId="4049284285" sldId="2147483678"/>
              <pc:sldLayoutMk cId="1794754638" sldId="2147483695"/>
              <ac:spMk id="268" creationId="{00000000-0000-0000-0000-000000000000}"/>
            </ac:spMkLst>
          </pc:spChg>
          <pc:spChg chg="add del">
            <ac:chgData name="boehwen@connect.hku.hk" userId="38384c3c-68be-45b1-bb6e-e9e027720a73" providerId="ADAL" clId="{F6EEF871-4806-4846-A4BB-000DBF268897}" dt="2024-01-15T05:52:33.353" v="135"/>
            <ac:spMkLst>
              <pc:docMk/>
              <pc:sldMasterMk cId="4049284285" sldId="2147483678"/>
              <pc:sldLayoutMk cId="1794754638" sldId="2147483695"/>
              <ac:spMk id="287" creationId="{00000000-0000-0000-0000-000000000000}"/>
            </ac:spMkLst>
          </pc:spChg>
          <pc:spChg chg="add del">
            <ac:chgData name="boehwen@connect.hku.hk" userId="38384c3c-68be-45b1-bb6e-e9e027720a73" providerId="ADAL" clId="{F6EEF871-4806-4846-A4BB-000DBF268897}" dt="2024-01-15T05:52:33.353" v="135"/>
            <ac:spMkLst>
              <pc:docMk/>
              <pc:sldMasterMk cId="4049284285" sldId="2147483678"/>
              <pc:sldLayoutMk cId="1794754638" sldId="2147483695"/>
              <ac:spMk id="288" creationId="{00000000-0000-0000-0000-000000000000}"/>
            </ac:spMkLst>
          </pc:spChg>
          <pc:grpChg chg="add del">
            <ac:chgData name="boehwen@connect.hku.hk" userId="38384c3c-68be-45b1-bb6e-e9e027720a73" providerId="ADAL" clId="{F6EEF871-4806-4846-A4BB-000DBF268897}" dt="2024-01-15T05:52:33.353" v="135"/>
            <ac:grpSpMkLst>
              <pc:docMk/>
              <pc:sldMasterMk cId="4049284285" sldId="2147483678"/>
              <pc:sldLayoutMk cId="1794754638" sldId="2147483695"/>
              <ac:grpSpMk id="269" creationId="{00000000-0000-0000-0000-000000000000}"/>
            </ac:grpSpMkLst>
          </pc:grpChg>
        </pc:sldLayoutChg>
        <pc:sldLayoutChg chg="addSp delSp">
          <pc:chgData name="boehwen@connect.hku.hk" userId="38384c3c-68be-45b1-bb6e-e9e027720a73" providerId="ADAL" clId="{F6EEF871-4806-4846-A4BB-000DBF268897}" dt="2024-01-15T05:52:33.353" v="135"/>
          <pc:sldLayoutMkLst>
            <pc:docMk/>
            <pc:sldMasterMk cId="4049284285" sldId="2147483678"/>
            <pc:sldLayoutMk cId="1198553122" sldId="2147483696"/>
          </pc:sldLayoutMkLst>
          <pc:spChg chg="add del">
            <ac:chgData name="boehwen@connect.hku.hk" userId="38384c3c-68be-45b1-bb6e-e9e027720a73" providerId="ADAL" clId="{F6EEF871-4806-4846-A4BB-000DBF268897}" dt="2024-01-15T05:52:33.353" v="135"/>
            <ac:spMkLst>
              <pc:docMk/>
              <pc:sldMasterMk cId="4049284285" sldId="2147483678"/>
              <pc:sldLayoutMk cId="1198553122" sldId="2147483696"/>
              <ac:spMk id="451" creationId="{00000000-0000-0000-0000-000000000000}"/>
            </ac:spMkLst>
          </pc:spChg>
          <pc:spChg chg="add del">
            <ac:chgData name="boehwen@connect.hku.hk" userId="38384c3c-68be-45b1-bb6e-e9e027720a73" providerId="ADAL" clId="{F6EEF871-4806-4846-A4BB-000DBF268897}" dt="2024-01-15T05:52:33.353" v="135"/>
            <ac:spMkLst>
              <pc:docMk/>
              <pc:sldMasterMk cId="4049284285" sldId="2147483678"/>
              <pc:sldLayoutMk cId="1198553122" sldId="2147483696"/>
              <ac:spMk id="452" creationId="{00000000-0000-0000-0000-000000000000}"/>
            </ac:spMkLst>
          </pc:spChg>
          <pc:spChg chg="add del">
            <ac:chgData name="boehwen@connect.hku.hk" userId="38384c3c-68be-45b1-bb6e-e9e027720a73" providerId="ADAL" clId="{F6EEF871-4806-4846-A4BB-000DBF268897}" dt="2024-01-15T05:52:33.353" v="135"/>
            <ac:spMkLst>
              <pc:docMk/>
              <pc:sldMasterMk cId="4049284285" sldId="2147483678"/>
              <pc:sldLayoutMk cId="1198553122" sldId="2147483696"/>
              <ac:spMk id="466" creationId="{00000000-0000-0000-0000-000000000000}"/>
            </ac:spMkLst>
          </pc:spChg>
          <pc:spChg chg="add del">
            <ac:chgData name="boehwen@connect.hku.hk" userId="38384c3c-68be-45b1-bb6e-e9e027720a73" providerId="ADAL" clId="{F6EEF871-4806-4846-A4BB-000DBF268897}" dt="2024-01-15T05:52:33.353" v="135"/>
            <ac:spMkLst>
              <pc:docMk/>
              <pc:sldMasterMk cId="4049284285" sldId="2147483678"/>
              <pc:sldLayoutMk cId="1198553122" sldId="2147483696"/>
              <ac:spMk id="467" creationId="{00000000-0000-0000-0000-000000000000}"/>
            </ac:spMkLst>
          </pc:spChg>
          <pc:grpChg chg="add del">
            <ac:chgData name="boehwen@connect.hku.hk" userId="38384c3c-68be-45b1-bb6e-e9e027720a73" providerId="ADAL" clId="{F6EEF871-4806-4846-A4BB-000DBF268897}" dt="2024-01-15T05:52:33.353" v="135"/>
            <ac:grpSpMkLst>
              <pc:docMk/>
              <pc:sldMasterMk cId="4049284285" sldId="2147483678"/>
              <pc:sldLayoutMk cId="1198553122" sldId="2147483696"/>
              <ac:grpSpMk id="453" creationId="{00000000-0000-0000-0000-000000000000}"/>
            </ac:grpSpMkLst>
          </pc:gr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7" name="Google Shape;4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50" i="1">
              <a:solidFill>
                <a:srgbClr val="5F7D9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2623ff2923f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0" name="Google Shape;590;g2623ff2923f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3436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0" name="Google Shape;62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5" name="Google Shape;65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2623ff2923f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5" name="Google Shape;705;g2623ff2923f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1" name="Google Shape;711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6" name="Google Shape;4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1" name="Google Shape;53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2623ff2923f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3" name="Google Shape;543;g2623ff2923f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3" name="Google Shape;55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3" name="Google Shape;55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7561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2623ff2923f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0" name="Google Shape;560;g2623ff2923f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2623ff2923f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0" name="Google Shape;560;g2623ff2923f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4737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2623ff2923f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0" name="Google Shape;590;g2623ff2923f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132813" y="3301384"/>
            <a:ext cx="6878400" cy="543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1132813" y="988025"/>
            <a:ext cx="6878400" cy="2208600"/>
          </a:xfrm>
          <a:prstGeom prst="roundRect">
            <a:avLst>
              <a:gd name="adj" fmla="val 5286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1296515" y="3457577"/>
            <a:ext cx="6550970" cy="231000"/>
            <a:chOff x="1406480" y="3428627"/>
            <a:chExt cx="6550970" cy="231000"/>
          </a:xfrm>
        </p:grpSpPr>
        <p:cxnSp>
          <p:nvCxnSpPr>
            <p:cNvPr id="12" name="Google Shape;12;p2"/>
            <p:cNvCxnSpPr/>
            <p:nvPr/>
          </p:nvCxnSpPr>
          <p:spPr>
            <a:xfrm>
              <a:off x="1406480" y="3486665"/>
              <a:ext cx="1968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7667165" y="3428627"/>
              <a:ext cx="0" cy="231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406480" y="3544250"/>
              <a:ext cx="1968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1406480" y="3601836"/>
              <a:ext cx="1968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6" name="Google Shape;16;p2"/>
            <p:cNvGrpSpPr/>
            <p:nvPr/>
          </p:nvGrpSpPr>
          <p:grpSpPr>
            <a:xfrm>
              <a:off x="7812707" y="3473006"/>
              <a:ext cx="144743" cy="144743"/>
              <a:chOff x="8079425" y="662275"/>
              <a:chExt cx="188100" cy="188100"/>
            </a:xfrm>
          </p:grpSpPr>
          <p:cxnSp>
            <p:nvCxnSpPr>
              <p:cNvPr id="17" name="Google Shape;17;p2"/>
              <p:cNvCxnSpPr/>
              <p:nvPr/>
            </p:nvCxnSpPr>
            <p:spPr>
              <a:xfrm>
                <a:off x="8079425" y="662275"/>
                <a:ext cx="188100" cy="188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 flipH="1">
                <a:off x="8079425" y="662275"/>
                <a:ext cx="188100" cy="188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" name="Google Shape;19;p2"/>
            <p:cNvGrpSpPr/>
            <p:nvPr/>
          </p:nvGrpSpPr>
          <p:grpSpPr>
            <a:xfrm>
              <a:off x="7376784" y="3466414"/>
              <a:ext cx="144758" cy="163076"/>
              <a:chOff x="7423625" y="619250"/>
              <a:chExt cx="249325" cy="280875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7423625" y="619250"/>
                <a:ext cx="184800" cy="184800"/>
              </a:xfrm>
              <a:prstGeom prst="ellipse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1" name="Google Shape;21;p2"/>
              <p:cNvCxnSpPr/>
              <p:nvPr/>
            </p:nvCxnSpPr>
            <p:spPr>
              <a:xfrm>
                <a:off x="7573050" y="786725"/>
                <a:ext cx="99900" cy="1134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1305450" y="1244825"/>
            <a:ext cx="65331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2274000" y="3429575"/>
            <a:ext cx="45960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11"/>
          <p:cNvGrpSpPr/>
          <p:nvPr/>
        </p:nvGrpSpPr>
        <p:grpSpPr>
          <a:xfrm>
            <a:off x="3457808" y="1287650"/>
            <a:ext cx="4662134" cy="300300"/>
            <a:chOff x="3605650" y="604625"/>
            <a:chExt cx="4662134" cy="300300"/>
          </a:xfrm>
        </p:grpSpPr>
        <p:cxnSp>
          <p:nvCxnSpPr>
            <p:cNvPr id="140" name="Google Shape;140;p11"/>
            <p:cNvCxnSpPr/>
            <p:nvPr/>
          </p:nvCxnSpPr>
          <p:spPr>
            <a:xfrm>
              <a:off x="3605650" y="680038"/>
              <a:ext cx="255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1" name="Google Shape;141;p11"/>
            <p:cNvCxnSpPr/>
            <p:nvPr/>
          </p:nvCxnSpPr>
          <p:spPr>
            <a:xfrm>
              <a:off x="7890347" y="604625"/>
              <a:ext cx="0" cy="300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2" name="Google Shape;142;p11"/>
            <p:cNvCxnSpPr/>
            <p:nvPr/>
          </p:nvCxnSpPr>
          <p:spPr>
            <a:xfrm>
              <a:off x="3605650" y="754863"/>
              <a:ext cx="255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3" name="Google Shape;143;p11"/>
            <p:cNvCxnSpPr/>
            <p:nvPr/>
          </p:nvCxnSpPr>
          <p:spPr>
            <a:xfrm>
              <a:off x="3605650" y="829688"/>
              <a:ext cx="255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44" name="Google Shape;144;p11"/>
            <p:cNvGrpSpPr/>
            <p:nvPr/>
          </p:nvGrpSpPr>
          <p:grpSpPr>
            <a:xfrm>
              <a:off x="8079703" y="662309"/>
              <a:ext cx="188081" cy="188081"/>
              <a:chOff x="8079425" y="662275"/>
              <a:chExt cx="188100" cy="188100"/>
            </a:xfrm>
          </p:grpSpPr>
          <p:cxnSp>
            <p:nvCxnSpPr>
              <p:cNvPr id="145" name="Google Shape;145;p11"/>
              <p:cNvCxnSpPr/>
              <p:nvPr/>
            </p:nvCxnSpPr>
            <p:spPr>
              <a:xfrm>
                <a:off x="8079425" y="662275"/>
                <a:ext cx="188100" cy="188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6" name="Google Shape;146;p11"/>
              <p:cNvCxnSpPr/>
              <p:nvPr/>
            </p:nvCxnSpPr>
            <p:spPr>
              <a:xfrm flipH="1">
                <a:off x="8079425" y="662275"/>
                <a:ext cx="188100" cy="188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7" name="Google Shape;147;p11"/>
            <p:cNvGrpSpPr/>
            <p:nvPr/>
          </p:nvGrpSpPr>
          <p:grpSpPr>
            <a:xfrm>
              <a:off x="7512900" y="653713"/>
              <a:ext cx="188091" cy="211892"/>
              <a:chOff x="7423625" y="619250"/>
              <a:chExt cx="249325" cy="280875"/>
            </a:xfrm>
          </p:grpSpPr>
          <p:sp>
            <p:nvSpPr>
              <p:cNvPr id="148" name="Google Shape;148;p11"/>
              <p:cNvSpPr/>
              <p:nvPr/>
            </p:nvSpPr>
            <p:spPr>
              <a:xfrm>
                <a:off x="7423625" y="619250"/>
                <a:ext cx="184800" cy="184800"/>
              </a:xfrm>
              <a:prstGeom prst="ellipse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49" name="Google Shape;149;p11"/>
              <p:cNvCxnSpPr/>
              <p:nvPr/>
            </p:nvCxnSpPr>
            <p:spPr>
              <a:xfrm>
                <a:off x="7573050" y="786725"/>
                <a:ext cx="99900" cy="1134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150" name="Google Shape;150;p11"/>
          <p:cNvSpPr txBox="1">
            <a:spLocks noGrp="1"/>
          </p:cNvSpPr>
          <p:nvPr>
            <p:ph type="title"/>
          </p:nvPr>
        </p:nvSpPr>
        <p:spPr>
          <a:xfrm>
            <a:off x="3871175" y="1213850"/>
            <a:ext cx="39480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1" name="Google Shape;151;p11"/>
          <p:cNvSpPr txBox="1">
            <a:spLocks noGrp="1"/>
          </p:cNvSpPr>
          <p:nvPr>
            <p:ph type="subTitle" idx="1"/>
          </p:nvPr>
        </p:nvSpPr>
        <p:spPr>
          <a:xfrm>
            <a:off x="3871175" y="2295688"/>
            <a:ext cx="3840300" cy="13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52" name="Google Shape;152;p11"/>
          <p:cNvGrpSpPr/>
          <p:nvPr/>
        </p:nvGrpSpPr>
        <p:grpSpPr>
          <a:xfrm>
            <a:off x="172931" y="1170668"/>
            <a:ext cx="333752" cy="417293"/>
            <a:chOff x="2765206" y="2156806"/>
            <a:chExt cx="333752" cy="417293"/>
          </a:xfrm>
        </p:grpSpPr>
        <p:sp>
          <p:nvSpPr>
            <p:cNvPr id="153" name="Google Shape;153;p11"/>
            <p:cNvSpPr/>
            <p:nvPr/>
          </p:nvSpPr>
          <p:spPr>
            <a:xfrm>
              <a:off x="2765206" y="2430823"/>
              <a:ext cx="333752" cy="143276"/>
            </a:xfrm>
            <a:custGeom>
              <a:avLst/>
              <a:gdLst/>
              <a:ahLst/>
              <a:cxnLst/>
              <a:rect l="l" t="t" r="r" b="b"/>
              <a:pathLst>
                <a:path w="14938" h="6412" extrusionOk="0">
                  <a:moveTo>
                    <a:pt x="7462" y="0"/>
                  </a:moveTo>
                  <a:cubicBezTo>
                    <a:pt x="5503" y="0"/>
                    <a:pt x="3668" y="308"/>
                    <a:pt x="2269" y="881"/>
                  </a:cubicBezTo>
                  <a:cubicBezTo>
                    <a:pt x="799" y="1469"/>
                    <a:pt x="1" y="2309"/>
                    <a:pt x="1" y="3205"/>
                  </a:cubicBezTo>
                  <a:cubicBezTo>
                    <a:pt x="1" y="4101"/>
                    <a:pt x="799" y="4927"/>
                    <a:pt x="2269" y="5529"/>
                  </a:cubicBezTo>
                  <a:cubicBezTo>
                    <a:pt x="3668" y="6103"/>
                    <a:pt x="5503" y="6411"/>
                    <a:pt x="7462" y="6411"/>
                  </a:cubicBezTo>
                  <a:cubicBezTo>
                    <a:pt x="9422" y="6411"/>
                    <a:pt x="11270" y="6103"/>
                    <a:pt x="12655" y="5529"/>
                  </a:cubicBezTo>
                  <a:cubicBezTo>
                    <a:pt x="14126" y="4927"/>
                    <a:pt x="14937" y="4101"/>
                    <a:pt x="14937" y="3205"/>
                  </a:cubicBezTo>
                  <a:cubicBezTo>
                    <a:pt x="14937" y="2309"/>
                    <a:pt x="14126" y="1469"/>
                    <a:pt x="12655" y="881"/>
                  </a:cubicBezTo>
                  <a:cubicBezTo>
                    <a:pt x="11270" y="308"/>
                    <a:pt x="9422" y="0"/>
                    <a:pt x="7462" y="0"/>
                  </a:cubicBezTo>
                  <a:close/>
                </a:path>
              </a:pathLst>
            </a:custGeom>
            <a:solidFill>
              <a:srgbClr val="FDF0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1"/>
            <p:cNvSpPr/>
            <p:nvPr/>
          </p:nvSpPr>
          <p:spPr>
            <a:xfrm>
              <a:off x="2859045" y="2156806"/>
              <a:ext cx="145762" cy="347845"/>
            </a:xfrm>
            <a:custGeom>
              <a:avLst/>
              <a:gdLst/>
              <a:ahLst/>
              <a:cxnLst/>
              <a:rect l="l" t="t" r="r" b="b"/>
              <a:pathLst>
                <a:path w="6524" h="15567" extrusionOk="0">
                  <a:moveTo>
                    <a:pt x="3262" y="1"/>
                  </a:moveTo>
                  <a:cubicBezTo>
                    <a:pt x="2059" y="1"/>
                    <a:pt x="1064" y="981"/>
                    <a:pt x="1064" y="2198"/>
                  </a:cubicBezTo>
                  <a:cubicBezTo>
                    <a:pt x="1064" y="2856"/>
                    <a:pt x="1359" y="3444"/>
                    <a:pt x="1820" y="3850"/>
                  </a:cubicBezTo>
                  <a:cubicBezTo>
                    <a:pt x="1331" y="3878"/>
                    <a:pt x="883" y="4102"/>
                    <a:pt x="547" y="4452"/>
                  </a:cubicBezTo>
                  <a:cubicBezTo>
                    <a:pt x="183" y="4844"/>
                    <a:pt x="0" y="5362"/>
                    <a:pt x="43" y="5893"/>
                  </a:cubicBezTo>
                  <a:lnTo>
                    <a:pt x="336" y="10037"/>
                  </a:lnTo>
                  <a:cubicBezTo>
                    <a:pt x="364" y="10597"/>
                    <a:pt x="812" y="11031"/>
                    <a:pt x="1344" y="11087"/>
                  </a:cubicBezTo>
                  <a:lnTo>
                    <a:pt x="1792" y="15328"/>
                  </a:lnTo>
                  <a:cubicBezTo>
                    <a:pt x="1807" y="15468"/>
                    <a:pt x="1919" y="15567"/>
                    <a:pt x="2059" y="15567"/>
                  </a:cubicBezTo>
                  <a:lnTo>
                    <a:pt x="4466" y="15567"/>
                  </a:lnTo>
                  <a:cubicBezTo>
                    <a:pt x="4606" y="15567"/>
                    <a:pt x="4718" y="15468"/>
                    <a:pt x="4732" y="15328"/>
                  </a:cubicBezTo>
                  <a:lnTo>
                    <a:pt x="5180" y="11087"/>
                  </a:lnTo>
                  <a:cubicBezTo>
                    <a:pt x="5726" y="11031"/>
                    <a:pt x="6159" y="10597"/>
                    <a:pt x="6202" y="10037"/>
                  </a:cubicBezTo>
                  <a:lnTo>
                    <a:pt x="6482" y="5893"/>
                  </a:lnTo>
                  <a:cubicBezTo>
                    <a:pt x="6523" y="5362"/>
                    <a:pt x="6342" y="4844"/>
                    <a:pt x="5978" y="4452"/>
                  </a:cubicBezTo>
                  <a:cubicBezTo>
                    <a:pt x="5656" y="4102"/>
                    <a:pt x="5194" y="3878"/>
                    <a:pt x="4704" y="3850"/>
                  </a:cubicBezTo>
                  <a:cubicBezTo>
                    <a:pt x="5166" y="3444"/>
                    <a:pt x="5460" y="2856"/>
                    <a:pt x="5460" y="2198"/>
                  </a:cubicBezTo>
                  <a:cubicBezTo>
                    <a:pt x="5460" y="981"/>
                    <a:pt x="4480" y="1"/>
                    <a:pt x="3262" y="1"/>
                  </a:cubicBezTo>
                  <a:close/>
                </a:path>
              </a:pathLst>
            </a:custGeom>
            <a:solidFill>
              <a:srgbClr val="EB4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" name="Google Shape;155;p11"/>
          <p:cNvGrpSpPr/>
          <p:nvPr/>
        </p:nvGrpSpPr>
        <p:grpSpPr>
          <a:xfrm>
            <a:off x="8642856" y="2747331"/>
            <a:ext cx="333752" cy="417293"/>
            <a:chOff x="2765206" y="2156806"/>
            <a:chExt cx="333752" cy="417293"/>
          </a:xfrm>
        </p:grpSpPr>
        <p:sp>
          <p:nvSpPr>
            <p:cNvPr id="156" name="Google Shape;156;p11"/>
            <p:cNvSpPr/>
            <p:nvPr/>
          </p:nvSpPr>
          <p:spPr>
            <a:xfrm>
              <a:off x="2765206" y="2430823"/>
              <a:ext cx="333752" cy="143276"/>
            </a:xfrm>
            <a:custGeom>
              <a:avLst/>
              <a:gdLst/>
              <a:ahLst/>
              <a:cxnLst/>
              <a:rect l="l" t="t" r="r" b="b"/>
              <a:pathLst>
                <a:path w="14938" h="6412" extrusionOk="0">
                  <a:moveTo>
                    <a:pt x="7462" y="0"/>
                  </a:moveTo>
                  <a:cubicBezTo>
                    <a:pt x="5503" y="0"/>
                    <a:pt x="3668" y="308"/>
                    <a:pt x="2269" y="881"/>
                  </a:cubicBezTo>
                  <a:cubicBezTo>
                    <a:pt x="799" y="1469"/>
                    <a:pt x="1" y="2309"/>
                    <a:pt x="1" y="3205"/>
                  </a:cubicBezTo>
                  <a:cubicBezTo>
                    <a:pt x="1" y="4101"/>
                    <a:pt x="799" y="4927"/>
                    <a:pt x="2269" y="5529"/>
                  </a:cubicBezTo>
                  <a:cubicBezTo>
                    <a:pt x="3668" y="6103"/>
                    <a:pt x="5503" y="6411"/>
                    <a:pt x="7462" y="6411"/>
                  </a:cubicBezTo>
                  <a:cubicBezTo>
                    <a:pt x="9422" y="6411"/>
                    <a:pt x="11270" y="6103"/>
                    <a:pt x="12655" y="5529"/>
                  </a:cubicBezTo>
                  <a:cubicBezTo>
                    <a:pt x="14126" y="4927"/>
                    <a:pt x="14937" y="4101"/>
                    <a:pt x="14937" y="3205"/>
                  </a:cubicBezTo>
                  <a:cubicBezTo>
                    <a:pt x="14937" y="2309"/>
                    <a:pt x="14126" y="1469"/>
                    <a:pt x="12655" y="881"/>
                  </a:cubicBezTo>
                  <a:cubicBezTo>
                    <a:pt x="11270" y="308"/>
                    <a:pt x="9422" y="0"/>
                    <a:pt x="7462" y="0"/>
                  </a:cubicBezTo>
                  <a:close/>
                </a:path>
              </a:pathLst>
            </a:custGeom>
            <a:solidFill>
              <a:srgbClr val="FDF0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1"/>
            <p:cNvSpPr/>
            <p:nvPr/>
          </p:nvSpPr>
          <p:spPr>
            <a:xfrm>
              <a:off x="2859045" y="2156806"/>
              <a:ext cx="145762" cy="347845"/>
            </a:xfrm>
            <a:custGeom>
              <a:avLst/>
              <a:gdLst/>
              <a:ahLst/>
              <a:cxnLst/>
              <a:rect l="l" t="t" r="r" b="b"/>
              <a:pathLst>
                <a:path w="6524" h="15567" extrusionOk="0">
                  <a:moveTo>
                    <a:pt x="3262" y="1"/>
                  </a:moveTo>
                  <a:cubicBezTo>
                    <a:pt x="2059" y="1"/>
                    <a:pt x="1064" y="981"/>
                    <a:pt x="1064" y="2198"/>
                  </a:cubicBezTo>
                  <a:cubicBezTo>
                    <a:pt x="1064" y="2856"/>
                    <a:pt x="1359" y="3444"/>
                    <a:pt x="1820" y="3850"/>
                  </a:cubicBezTo>
                  <a:cubicBezTo>
                    <a:pt x="1331" y="3878"/>
                    <a:pt x="883" y="4102"/>
                    <a:pt x="547" y="4452"/>
                  </a:cubicBezTo>
                  <a:cubicBezTo>
                    <a:pt x="183" y="4844"/>
                    <a:pt x="0" y="5362"/>
                    <a:pt x="43" y="5893"/>
                  </a:cubicBezTo>
                  <a:lnTo>
                    <a:pt x="336" y="10037"/>
                  </a:lnTo>
                  <a:cubicBezTo>
                    <a:pt x="364" y="10597"/>
                    <a:pt x="812" y="11031"/>
                    <a:pt x="1344" y="11087"/>
                  </a:cubicBezTo>
                  <a:lnTo>
                    <a:pt x="1792" y="15328"/>
                  </a:lnTo>
                  <a:cubicBezTo>
                    <a:pt x="1807" y="15468"/>
                    <a:pt x="1919" y="15567"/>
                    <a:pt x="2059" y="15567"/>
                  </a:cubicBezTo>
                  <a:lnTo>
                    <a:pt x="4466" y="15567"/>
                  </a:lnTo>
                  <a:cubicBezTo>
                    <a:pt x="4606" y="15567"/>
                    <a:pt x="4718" y="15468"/>
                    <a:pt x="4732" y="15328"/>
                  </a:cubicBezTo>
                  <a:lnTo>
                    <a:pt x="5180" y="11087"/>
                  </a:lnTo>
                  <a:cubicBezTo>
                    <a:pt x="5726" y="11031"/>
                    <a:pt x="6159" y="10597"/>
                    <a:pt x="6202" y="10037"/>
                  </a:cubicBezTo>
                  <a:lnTo>
                    <a:pt x="6482" y="5893"/>
                  </a:lnTo>
                  <a:cubicBezTo>
                    <a:pt x="6523" y="5362"/>
                    <a:pt x="6342" y="4844"/>
                    <a:pt x="5978" y="4452"/>
                  </a:cubicBezTo>
                  <a:cubicBezTo>
                    <a:pt x="5656" y="4102"/>
                    <a:pt x="5194" y="3878"/>
                    <a:pt x="4704" y="3850"/>
                  </a:cubicBezTo>
                  <a:cubicBezTo>
                    <a:pt x="5166" y="3444"/>
                    <a:pt x="5460" y="2856"/>
                    <a:pt x="5460" y="2198"/>
                  </a:cubicBezTo>
                  <a:cubicBezTo>
                    <a:pt x="5460" y="981"/>
                    <a:pt x="4480" y="1"/>
                    <a:pt x="3262" y="1"/>
                  </a:cubicBezTo>
                  <a:close/>
                </a:path>
              </a:pathLst>
            </a:custGeom>
            <a:solidFill>
              <a:srgbClr val="EB4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" name="Google Shape;158;p11"/>
          <p:cNvGrpSpPr/>
          <p:nvPr/>
        </p:nvGrpSpPr>
        <p:grpSpPr>
          <a:xfrm>
            <a:off x="2987906" y="4603506"/>
            <a:ext cx="333752" cy="417293"/>
            <a:chOff x="2765206" y="2156806"/>
            <a:chExt cx="333752" cy="417293"/>
          </a:xfrm>
        </p:grpSpPr>
        <p:sp>
          <p:nvSpPr>
            <p:cNvPr id="159" name="Google Shape;159;p11"/>
            <p:cNvSpPr/>
            <p:nvPr/>
          </p:nvSpPr>
          <p:spPr>
            <a:xfrm>
              <a:off x="2765206" y="2430823"/>
              <a:ext cx="333752" cy="143276"/>
            </a:xfrm>
            <a:custGeom>
              <a:avLst/>
              <a:gdLst/>
              <a:ahLst/>
              <a:cxnLst/>
              <a:rect l="l" t="t" r="r" b="b"/>
              <a:pathLst>
                <a:path w="14938" h="6412" extrusionOk="0">
                  <a:moveTo>
                    <a:pt x="7462" y="0"/>
                  </a:moveTo>
                  <a:cubicBezTo>
                    <a:pt x="5503" y="0"/>
                    <a:pt x="3668" y="308"/>
                    <a:pt x="2269" y="881"/>
                  </a:cubicBezTo>
                  <a:cubicBezTo>
                    <a:pt x="799" y="1469"/>
                    <a:pt x="1" y="2309"/>
                    <a:pt x="1" y="3205"/>
                  </a:cubicBezTo>
                  <a:cubicBezTo>
                    <a:pt x="1" y="4101"/>
                    <a:pt x="799" y="4927"/>
                    <a:pt x="2269" y="5529"/>
                  </a:cubicBezTo>
                  <a:cubicBezTo>
                    <a:pt x="3668" y="6103"/>
                    <a:pt x="5503" y="6411"/>
                    <a:pt x="7462" y="6411"/>
                  </a:cubicBezTo>
                  <a:cubicBezTo>
                    <a:pt x="9422" y="6411"/>
                    <a:pt x="11270" y="6103"/>
                    <a:pt x="12655" y="5529"/>
                  </a:cubicBezTo>
                  <a:cubicBezTo>
                    <a:pt x="14126" y="4927"/>
                    <a:pt x="14937" y="4101"/>
                    <a:pt x="14937" y="3205"/>
                  </a:cubicBezTo>
                  <a:cubicBezTo>
                    <a:pt x="14937" y="2309"/>
                    <a:pt x="14126" y="1469"/>
                    <a:pt x="12655" y="881"/>
                  </a:cubicBezTo>
                  <a:cubicBezTo>
                    <a:pt x="11270" y="308"/>
                    <a:pt x="9422" y="0"/>
                    <a:pt x="7462" y="0"/>
                  </a:cubicBezTo>
                  <a:close/>
                </a:path>
              </a:pathLst>
            </a:custGeom>
            <a:solidFill>
              <a:srgbClr val="FDF0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1"/>
            <p:cNvSpPr/>
            <p:nvPr/>
          </p:nvSpPr>
          <p:spPr>
            <a:xfrm>
              <a:off x="2859045" y="2156806"/>
              <a:ext cx="145762" cy="347845"/>
            </a:xfrm>
            <a:custGeom>
              <a:avLst/>
              <a:gdLst/>
              <a:ahLst/>
              <a:cxnLst/>
              <a:rect l="l" t="t" r="r" b="b"/>
              <a:pathLst>
                <a:path w="6524" h="15567" extrusionOk="0">
                  <a:moveTo>
                    <a:pt x="3262" y="1"/>
                  </a:moveTo>
                  <a:cubicBezTo>
                    <a:pt x="2059" y="1"/>
                    <a:pt x="1064" y="981"/>
                    <a:pt x="1064" y="2198"/>
                  </a:cubicBezTo>
                  <a:cubicBezTo>
                    <a:pt x="1064" y="2856"/>
                    <a:pt x="1359" y="3444"/>
                    <a:pt x="1820" y="3850"/>
                  </a:cubicBezTo>
                  <a:cubicBezTo>
                    <a:pt x="1331" y="3878"/>
                    <a:pt x="883" y="4102"/>
                    <a:pt x="547" y="4452"/>
                  </a:cubicBezTo>
                  <a:cubicBezTo>
                    <a:pt x="183" y="4844"/>
                    <a:pt x="0" y="5362"/>
                    <a:pt x="43" y="5893"/>
                  </a:cubicBezTo>
                  <a:lnTo>
                    <a:pt x="336" y="10037"/>
                  </a:lnTo>
                  <a:cubicBezTo>
                    <a:pt x="364" y="10597"/>
                    <a:pt x="812" y="11031"/>
                    <a:pt x="1344" y="11087"/>
                  </a:cubicBezTo>
                  <a:lnTo>
                    <a:pt x="1792" y="15328"/>
                  </a:lnTo>
                  <a:cubicBezTo>
                    <a:pt x="1807" y="15468"/>
                    <a:pt x="1919" y="15567"/>
                    <a:pt x="2059" y="15567"/>
                  </a:cubicBezTo>
                  <a:lnTo>
                    <a:pt x="4466" y="15567"/>
                  </a:lnTo>
                  <a:cubicBezTo>
                    <a:pt x="4606" y="15567"/>
                    <a:pt x="4718" y="15468"/>
                    <a:pt x="4732" y="15328"/>
                  </a:cubicBezTo>
                  <a:lnTo>
                    <a:pt x="5180" y="11087"/>
                  </a:lnTo>
                  <a:cubicBezTo>
                    <a:pt x="5726" y="11031"/>
                    <a:pt x="6159" y="10597"/>
                    <a:pt x="6202" y="10037"/>
                  </a:cubicBezTo>
                  <a:lnTo>
                    <a:pt x="6482" y="5893"/>
                  </a:lnTo>
                  <a:cubicBezTo>
                    <a:pt x="6523" y="5362"/>
                    <a:pt x="6342" y="4844"/>
                    <a:pt x="5978" y="4452"/>
                  </a:cubicBezTo>
                  <a:cubicBezTo>
                    <a:pt x="5656" y="4102"/>
                    <a:pt x="5194" y="3878"/>
                    <a:pt x="4704" y="3850"/>
                  </a:cubicBezTo>
                  <a:cubicBezTo>
                    <a:pt x="5166" y="3444"/>
                    <a:pt x="5460" y="2856"/>
                    <a:pt x="5460" y="2198"/>
                  </a:cubicBezTo>
                  <a:cubicBezTo>
                    <a:pt x="5460" y="981"/>
                    <a:pt x="4480" y="1"/>
                    <a:pt x="3262" y="1"/>
                  </a:cubicBezTo>
                  <a:close/>
                </a:path>
              </a:pathLst>
            </a:custGeom>
            <a:solidFill>
              <a:srgbClr val="EB4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"/>
          <p:cNvSpPr txBox="1">
            <a:spLocks noGrp="1"/>
          </p:cNvSpPr>
          <p:nvPr>
            <p:ph type="title"/>
          </p:nvPr>
        </p:nvSpPr>
        <p:spPr>
          <a:xfrm flipH="1">
            <a:off x="1371876" y="1213850"/>
            <a:ext cx="39480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3" name="Google Shape;163;p12"/>
          <p:cNvSpPr txBox="1">
            <a:spLocks noGrp="1"/>
          </p:cNvSpPr>
          <p:nvPr>
            <p:ph type="subTitle" idx="1"/>
          </p:nvPr>
        </p:nvSpPr>
        <p:spPr>
          <a:xfrm flipH="1">
            <a:off x="1371876" y="2295688"/>
            <a:ext cx="3840300" cy="13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64" name="Google Shape;164;p12"/>
          <p:cNvGrpSpPr/>
          <p:nvPr/>
        </p:nvGrpSpPr>
        <p:grpSpPr>
          <a:xfrm>
            <a:off x="222756" y="622618"/>
            <a:ext cx="333752" cy="417293"/>
            <a:chOff x="2765206" y="2156806"/>
            <a:chExt cx="333752" cy="417293"/>
          </a:xfrm>
        </p:grpSpPr>
        <p:sp>
          <p:nvSpPr>
            <p:cNvPr id="165" name="Google Shape;165;p12"/>
            <p:cNvSpPr/>
            <p:nvPr/>
          </p:nvSpPr>
          <p:spPr>
            <a:xfrm>
              <a:off x="2765206" y="2430823"/>
              <a:ext cx="333752" cy="143276"/>
            </a:xfrm>
            <a:custGeom>
              <a:avLst/>
              <a:gdLst/>
              <a:ahLst/>
              <a:cxnLst/>
              <a:rect l="l" t="t" r="r" b="b"/>
              <a:pathLst>
                <a:path w="14938" h="6412" extrusionOk="0">
                  <a:moveTo>
                    <a:pt x="7462" y="0"/>
                  </a:moveTo>
                  <a:cubicBezTo>
                    <a:pt x="5503" y="0"/>
                    <a:pt x="3668" y="308"/>
                    <a:pt x="2269" y="881"/>
                  </a:cubicBezTo>
                  <a:cubicBezTo>
                    <a:pt x="799" y="1469"/>
                    <a:pt x="1" y="2309"/>
                    <a:pt x="1" y="3205"/>
                  </a:cubicBezTo>
                  <a:cubicBezTo>
                    <a:pt x="1" y="4101"/>
                    <a:pt x="799" y="4927"/>
                    <a:pt x="2269" y="5529"/>
                  </a:cubicBezTo>
                  <a:cubicBezTo>
                    <a:pt x="3668" y="6103"/>
                    <a:pt x="5503" y="6411"/>
                    <a:pt x="7462" y="6411"/>
                  </a:cubicBezTo>
                  <a:cubicBezTo>
                    <a:pt x="9422" y="6411"/>
                    <a:pt x="11270" y="6103"/>
                    <a:pt x="12655" y="5529"/>
                  </a:cubicBezTo>
                  <a:cubicBezTo>
                    <a:pt x="14126" y="4927"/>
                    <a:pt x="14937" y="4101"/>
                    <a:pt x="14937" y="3205"/>
                  </a:cubicBezTo>
                  <a:cubicBezTo>
                    <a:pt x="14937" y="2309"/>
                    <a:pt x="14126" y="1469"/>
                    <a:pt x="12655" y="881"/>
                  </a:cubicBezTo>
                  <a:cubicBezTo>
                    <a:pt x="11270" y="308"/>
                    <a:pt x="9422" y="0"/>
                    <a:pt x="7462" y="0"/>
                  </a:cubicBezTo>
                  <a:close/>
                </a:path>
              </a:pathLst>
            </a:custGeom>
            <a:solidFill>
              <a:srgbClr val="FDF0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2"/>
            <p:cNvSpPr/>
            <p:nvPr/>
          </p:nvSpPr>
          <p:spPr>
            <a:xfrm>
              <a:off x="2859045" y="2156806"/>
              <a:ext cx="145762" cy="347845"/>
            </a:xfrm>
            <a:custGeom>
              <a:avLst/>
              <a:gdLst/>
              <a:ahLst/>
              <a:cxnLst/>
              <a:rect l="l" t="t" r="r" b="b"/>
              <a:pathLst>
                <a:path w="6524" h="15567" extrusionOk="0">
                  <a:moveTo>
                    <a:pt x="3262" y="1"/>
                  </a:moveTo>
                  <a:cubicBezTo>
                    <a:pt x="2059" y="1"/>
                    <a:pt x="1064" y="981"/>
                    <a:pt x="1064" y="2198"/>
                  </a:cubicBezTo>
                  <a:cubicBezTo>
                    <a:pt x="1064" y="2856"/>
                    <a:pt x="1359" y="3444"/>
                    <a:pt x="1820" y="3850"/>
                  </a:cubicBezTo>
                  <a:cubicBezTo>
                    <a:pt x="1331" y="3878"/>
                    <a:pt x="883" y="4102"/>
                    <a:pt x="547" y="4452"/>
                  </a:cubicBezTo>
                  <a:cubicBezTo>
                    <a:pt x="183" y="4844"/>
                    <a:pt x="0" y="5362"/>
                    <a:pt x="43" y="5893"/>
                  </a:cubicBezTo>
                  <a:lnTo>
                    <a:pt x="336" y="10037"/>
                  </a:lnTo>
                  <a:cubicBezTo>
                    <a:pt x="364" y="10597"/>
                    <a:pt x="812" y="11031"/>
                    <a:pt x="1344" y="11087"/>
                  </a:cubicBezTo>
                  <a:lnTo>
                    <a:pt x="1792" y="15328"/>
                  </a:lnTo>
                  <a:cubicBezTo>
                    <a:pt x="1807" y="15468"/>
                    <a:pt x="1919" y="15567"/>
                    <a:pt x="2059" y="15567"/>
                  </a:cubicBezTo>
                  <a:lnTo>
                    <a:pt x="4466" y="15567"/>
                  </a:lnTo>
                  <a:cubicBezTo>
                    <a:pt x="4606" y="15567"/>
                    <a:pt x="4718" y="15468"/>
                    <a:pt x="4732" y="15328"/>
                  </a:cubicBezTo>
                  <a:lnTo>
                    <a:pt x="5180" y="11087"/>
                  </a:lnTo>
                  <a:cubicBezTo>
                    <a:pt x="5726" y="11031"/>
                    <a:pt x="6159" y="10597"/>
                    <a:pt x="6202" y="10037"/>
                  </a:cubicBezTo>
                  <a:lnTo>
                    <a:pt x="6482" y="5893"/>
                  </a:lnTo>
                  <a:cubicBezTo>
                    <a:pt x="6523" y="5362"/>
                    <a:pt x="6342" y="4844"/>
                    <a:pt x="5978" y="4452"/>
                  </a:cubicBezTo>
                  <a:cubicBezTo>
                    <a:pt x="5656" y="4102"/>
                    <a:pt x="5194" y="3878"/>
                    <a:pt x="4704" y="3850"/>
                  </a:cubicBezTo>
                  <a:cubicBezTo>
                    <a:pt x="5166" y="3444"/>
                    <a:pt x="5460" y="2856"/>
                    <a:pt x="5460" y="2198"/>
                  </a:cubicBezTo>
                  <a:cubicBezTo>
                    <a:pt x="5460" y="981"/>
                    <a:pt x="4480" y="1"/>
                    <a:pt x="3262" y="1"/>
                  </a:cubicBezTo>
                  <a:close/>
                </a:path>
              </a:pathLst>
            </a:custGeom>
            <a:solidFill>
              <a:srgbClr val="EB4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12"/>
          <p:cNvGrpSpPr/>
          <p:nvPr/>
        </p:nvGrpSpPr>
        <p:grpSpPr>
          <a:xfrm>
            <a:off x="8559806" y="4186218"/>
            <a:ext cx="333752" cy="417293"/>
            <a:chOff x="2765206" y="2156806"/>
            <a:chExt cx="333752" cy="417293"/>
          </a:xfrm>
        </p:grpSpPr>
        <p:sp>
          <p:nvSpPr>
            <p:cNvPr id="168" name="Google Shape;168;p12"/>
            <p:cNvSpPr/>
            <p:nvPr/>
          </p:nvSpPr>
          <p:spPr>
            <a:xfrm>
              <a:off x="2765206" y="2430823"/>
              <a:ext cx="333752" cy="143276"/>
            </a:xfrm>
            <a:custGeom>
              <a:avLst/>
              <a:gdLst/>
              <a:ahLst/>
              <a:cxnLst/>
              <a:rect l="l" t="t" r="r" b="b"/>
              <a:pathLst>
                <a:path w="14938" h="6412" extrusionOk="0">
                  <a:moveTo>
                    <a:pt x="7462" y="0"/>
                  </a:moveTo>
                  <a:cubicBezTo>
                    <a:pt x="5503" y="0"/>
                    <a:pt x="3668" y="308"/>
                    <a:pt x="2269" y="881"/>
                  </a:cubicBezTo>
                  <a:cubicBezTo>
                    <a:pt x="799" y="1469"/>
                    <a:pt x="1" y="2309"/>
                    <a:pt x="1" y="3205"/>
                  </a:cubicBezTo>
                  <a:cubicBezTo>
                    <a:pt x="1" y="4101"/>
                    <a:pt x="799" y="4927"/>
                    <a:pt x="2269" y="5529"/>
                  </a:cubicBezTo>
                  <a:cubicBezTo>
                    <a:pt x="3668" y="6103"/>
                    <a:pt x="5503" y="6411"/>
                    <a:pt x="7462" y="6411"/>
                  </a:cubicBezTo>
                  <a:cubicBezTo>
                    <a:pt x="9422" y="6411"/>
                    <a:pt x="11270" y="6103"/>
                    <a:pt x="12655" y="5529"/>
                  </a:cubicBezTo>
                  <a:cubicBezTo>
                    <a:pt x="14126" y="4927"/>
                    <a:pt x="14937" y="4101"/>
                    <a:pt x="14937" y="3205"/>
                  </a:cubicBezTo>
                  <a:cubicBezTo>
                    <a:pt x="14937" y="2309"/>
                    <a:pt x="14126" y="1469"/>
                    <a:pt x="12655" y="881"/>
                  </a:cubicBezTo>
                  <a:cubicBezTo>
                    <a:pt x="11270" y="308"/>
                    <a:pt x="9422" y="0"/>
                    <a:pt x="7462" y="0"/>
                  </a:cubicBezTo>
                  <a:close/>
                </a:path>
              </a:pathLst>
            </a:custGeom>
            <a:solidFill>
              <a:srgbClr val="FDF0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2"/>
            <p:cNvSpPr/>
            <p:nvPr/>
          </p:nvSpPr>
          <p:spPr>
            <a:xfrm>
              <a:off x="2859045" y="2156806"/>
              <a:ext cx="145762" cy="347845"/>
            </a:xfrm>
            <a:custGeom>
              <a:avLst/>
              <a:gdLst/>
              <a:ahLst/>
              <a:cxnLst/>
              <a:rect l="l" t="t" r="r" b="b"/>
              <a:pathLst>
                <a:path w="6524" h="15567" extrusionOk="0">
                  <a:moveTo>
                    <a:pt x="3262" y="1"/>
                  </a:moveTo>
                  <a:cubicBezTo>
                    <a:pt x="2059" y="1"/>
                    <a:pt x="1064" y="981"/>
                    <a:pt x="1064" y="2198"/>
                  </a:cubicBezTo>
                  <a:cubicBezTo>
                    <a:pt x="1064" y="2856"/>
                    <a:pt x="1359" y="3444"/>
                    <a:pt x="1820" y="3850"/>
                  </a:cubicBezTo>
                  <a:cubicBezTo>
                    <a:pt x="1331" y="3878"/>
                    <a:pt x="883" y="4102"/>
                    <a:pt x="547" y="4452"/>
                  </a:cubicBezTo>
                  <a:cubicBezTo>
                    <a:pt x="183" y="4844"/>
                    <a:pt x="0" y="5362"/>
                    <a:pt x="43" y="5893"/>
                  </a:cubicBezTo>
                  <a:lnTo>
                    <a:pt x="336" y="10037"/>
                  </a:lnTo>
                  <a:cubicBezTo>
                    <a:pt x="364" y="10597"/>
                    <a:pt x="812" y="11031"/>
                    <a:pt x="1344" y="11087"/>
                  </a:cubicBezTo>
                  <a:lnTo>
                    <a:pt x="1792" y="15328"/>
                  </a:lnTo>
                  <a:cubicBezTo>
                    <a:pt x="1807" y="15468"/>
                    <a:pt x="1919" y="15567"/>
                    <a:pt x="2059" y="15567"/>
                  </a:cubicBezTo>
                  <a:lnTo>
                    <a:pt x="4466" y="15567"/>
                  </a:lnTo>
                  <a:cubicBezTo>
                    <a:pt x="4606" y="15567"/>
                    <a:pt x="4718" y="15468"/>
                    <a:pt x="4732" y="15328"/>
                  </a:cubicBezTo>
                  <a:lnTo>
                    <a:pt x="5180" y="11087"/>
                  </a:lnTo>
                  <a:cubicBezTo>
                    <a:pt x="5726" y="11031"/>
                    <a:pt x="6159" y="10597"/>
                    <a:pt x="6202" y="10037"/>
                  </a:cubicBezTo>
                  <a:lnTo>
                    <a:pt x="6482" y="5893"/>
                  </a:lnTo>
                  <a:cubicBezTo>
                    <a:pt x="6523" y="5362"/>
                    <a:pt x="6342" y="4844"/>
                    <a:pt x="5978" y="4452"/>
                  </a:cubicBezTo>
                  <a:cubicBezTo>
                    <a:pt x="5656" y="4102"/>
                    <a:pt x="5194" y="3878"/>
                    <a:pt x="4704" y="3850"/>
                  </a:cubicBezTo>
                  <a:cubicBezTo>
                    <a:pt x="5166" y="3444"/>
                    <a:pt x="5460" y="2856"/>
                    <a:pt x="5460" y="2198"/>
                  </a:cubicBezTo>
                  <a:cubicBezTo>
                    <a:pt x="5460" y="981"/>
                    <a:pt x="4480" y="1"/>
                    <a:pt x="3262" y="1"/>
                  </a:cubicBezTo>
                  <a:close/>
                </a:path>
              </a:pathLst>
            </a:custGeom>
            <a:solidFill>
              <a:srgbClr val="EB4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0" name="Google Shape;170;p12"/>
          <p:cNvGrpSpPr/>
          <p:nvPr/>
        </p:nvGrpSpPr>
        <p:grpSpPr>
          <a:xfrm>
            <a:off x="1850306" y="4518368"/>
            <a:ext cx="333752" cy="417293"/>
            <a:chOff x="2765206" y="2156806"/>
            <a:chExt cx="333752" cy="417293"/>
          </a:xfrm>
        </p:grpSpPr>
        <p:sp>
          <p:nvSpPr>
            <p:cNvPr id="171" name="Google Shape;171;p12"/>
            <p:cNvSpPr/>
            <p:nvPr/>
          </p:nvSpPr>
          <p:spPr>
            <a:xfrm>
              <a:off x="2765206" y="2430823"/>
              <a:ext cx="333752" cy="143276"/>
            </a:xfrm>
            <a:custGeom>
              <a:avLst/>
              <a:gdLst/>
              <a:ahLst/>
              <a:cxnLst/>
              <a:rect l="l" t="t" r="r" b="b"/>
              <a:pathLst>
                <a:path w="14938" h="6412" extrusionOk="0">
                  <a:moveTo>
                    <a:pt x="7462" y="0"/>
                  </a:moveTo>
                  <a:cubicBezTo>
                    <a:pt x="5503" y="0"/>
                    <a:pt x="3668" y="308"/>
                    <a:pt x="2269" y="881"/>
                  </a:cubicBezTo>
                  <a:cubicBezTo>
                    <a:pt x="799" y="1469"/>
                    <a:pt x="1" y="2309"/>
                    <a:pt x="1" y="3205"/>
                  </a:cubicBezTo>
                  <a:cubicBezTo>
                    <a:pt x="1" y="4101"/>
                    <a:pt x="799" y="4927"/>
                    <a:pt x="2269" y="5529"/>
                  </a:cubicBezTo>
                  <a:cubicBezTo>
                    <a:pt x="3668" y="6103"/>
                    <a:pt x="5503" y="6411"/>
                    <a:pt x="7462" y="6411"/>
                  </a:cubicBezTo>
                  <a:cubicBezTo>
                    <a:pt x="9422" y="6411"/>
                    <a:pt x="11270" y="6103"/>
                    <a:pt x="12655" y="5529"/>
                  </a:cubicBezTo>
                  <a:cubicBezTo>
                    <a:pt x="14126" y="4927"/>
                    <a:pt x="14937" y="4101"/>
                    <a:pt x="14937" y="3205"/>
                  </a:cubicBezTo>
                  <a:cubicBezTo>
                    <a:pt x="14937" y="2309"/>
                    <a:pt x="14126" y="1469"/>
                    <a:pt x="12655" y="881"/>
                  </a:cubicBezTo>
                  <a:cubicBezTo>
                    <a:pt x="11270" y="308"/>
                    <a:pt x="9422" y="0"/>
                    <a:pt x="7462" y="0"/>
                  </a:cubicBezTo>
                  <a:close/>
                </a:path>
              </a:pathLst>
            </a:custGeom>
            <a:solidFill>
              <a:srgbClr val="FDF0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2"/>
            <p:cNvSpPr/>
            <p:nvPr/>
          </p:nvSpPr>
          <p:spPr>
            <a:xfrm>
              <a:off x="2859045" y="2156806"/>
              <a:ext cx="145762" cy="347845"/>
            </a:xfrm>
            <a:custGeom>
              <a:avLst/>
              <a:gdLst/>
              <a:ahLst/>
              <a:cxnLst/>
              <a:rect l="l" t="t" r="r" b="b"/>
              <a:pathLst>
                <a:path w="6524" h="15567" extrusionOk="0">
                  <a:moveTo>
                    <a:pt x="3262" y="1"/>
                  </a:moveTo>
                  <a:cubicBezTo>
                    <a:pt x="2059" y="1"/>
                    <a:pt x="1064" y="981"/>
                    <a:pt x="1064" y="2198"/>
                  </a:cubicBezTo>
                  <a:cubicBezTo>
                    <a:pt x="1064" y="2856"/>
                    <a:pt x="1359" y="3444"/>
                    <a:pt x="1820" y="3850"/>
                  </a:cubicBezTo>
                  <a:cubicBezTo>
                    <a:pt x="1331" y="3878"/>
                    <a:pt x="883" y="4102"/>
                    <a:pt x="547" y="4452"/>
                  </a:cubicBezTo>
                  <a:cubicBezTo>
                    <a:pt x="183" y="4844"/>
                    <a:pt x="0" y="5362"/>
                    <a:pt x="43" y="5893"/>
                  </a:cubicBezTo>
                  <a:lnTo>
                    <a:pt x="336" y="10037"/>
                  </a:lnTo>
                  <a:cubicBezTo>
                    <a:pt x="364" y="10597"/>
                    <a:pt x="812" y="11031"/>
                    <a:pt x="1344" y="11087"/>
                  </a:cubicBezTo>
                  <a:lnTo>
                    <a:pt x="1792" y="15328"/>
                  </a:lnTo>
                  <a:cubicBezTo>
                    <a:pt x="1807" y="15468"/>
                    <a:pt x="1919" y="15567"/>
                    <a:pt x="2059" y="15567"/>
                  </a:cubicBezTo>
                  <a:lnTo>
                    <a:pt x="4466" y="15567"/>
                  </a:lnTo>
                  <a:cubicBezTo>
                    <a:pt x="4606" y="15567"/>
                    <a:pt x="4718" y="15468"/>
                    <a:pt x="4732" y="15328"/>
                  </a:cubicBezTo>
                  <a:lnTo>
                    <a:pt x="5180" y="11087"/>
                  </a:lnTo>
                  <a:cubicBezTo>
                    <a:pt x="5726" y="11031"/>
                    <a:pt x="6159" y="10597"/>
                    <a:pt x="6202" y="10037"/>
                  </a:cubicBezTo>
                  <a:lnTo>
                    <a:pt x="6482" y="5893"/>
                  </a:lnTo>
                  <a:cubicBezTo>
                    <a:pt x="6523" y="5362"/>
                    <a:pt x="6342" y="4844"/>
                    <a:pt x="5978" y="4452"/>
                  </a:cubicBezTo>
                  <a:cubicBezTo>
                    <a:pt x="5656" y="4102"/>
                    <a:pt x="5194" y="3878"/>
                    <a:pt x="4704" y="3850"/>
                  </a:cubicBezTo>
                  <a:cubicBezTo>
                    <a:pt x="5166" y="3444"/>
                    <a:pt x="5460" y="2856"/>
                    <a:pt x="5460" y="2198"/>
                  </a:cubicBezTo>
                  <a:cubicBezTo>
                    <a:pt x="5460" y="981"/>
                    <a:pt x="4480" y="1"/>
                    <a:pt x="3262" y="1"/>
                  </a:cubicBezTo>
                  <a:close/>
                </a:path>
              </a:pathLst>
            </a:custGeom>
            <a:solidFill>
              <a:srgbClr val="EB4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ONE_COLUMN_TEXT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"/>
          <p:cNvSpPr/>
          <p:nvPr/>
        </p:nvSpPr>
        <p:spPr>
          <a:xfrm>
            <a:off x="648602" y="401825"/>
            <a:ext cx="7846800" cy="705900"/>
          </a:xfrm>
          <a:prstGeom prst="roundRect">
            <a:avLst>
              <a:gd name="adj" fmla="val 13883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5" name="Google Shape;175;p13"/>
          <p:cNvGrpSpPr/>
          <p:nvPr/>
        </p:nvGrpSpPr>
        <p:grpSpPr>
          <a:xfrm>
            <a:off x="844733" y="604625"/>
            <a:ext cx="7454534" cy="300300"/>
            <a:chOff x="813250" y="604625"/>
            <a:chExt cx="7454534" cy="300300"/>
          </a:xfrm>
        </p:grpSpPr>
        <p:cxnSp>
          <p:nvCxnSpPr>
            <p:cNvPr id="176" name="Google Shape;176;p13"/>
            <p:cNvCxnSpPr/>
            <p:nvPr/>
          </p:nvCxnSpPr>
          <p:spPr>
            <a:xfrm>
              <a:off x="813250" y="680038"/>
              <a:ext cx="255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7" name="Google Shape;177;p13"/>
            <p:cNvCxnSpPr/>
            <p:nvPr/>
          </p:nvCxnSpPr>
          <p:spPr>
            <a:xfrm>
              <a:off x="7890347" y="604625"/>
              <a:ext cx="0" cy="300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8" name="Google Shape;178;p13"/>
            <p:cNvCxnSpPr/>
            <p:nvPr/>
          </p:nvCxnSpPr>
          <p:spPr>
            <a:xfrm>
              <a:off x="813250" y="754863"/>
              <a:ext cx="255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9" name="Google Shape;179;p13"/>
            <p:cNvCxnSpPr/>
            <p:nvPr/>
          </p:nvCxnSpPr>
          <p:spPr>
            <a:xfrm>
              <a:off x="813250" y="829688"/>
              <a:ext cx="255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80" name="Google Shape;180;p13"/>
            <p:cNvGrpSpPr/>
            <p:nvPr/>
          </p:nvGrpSpPr>
          <p:grpSpPr>
            <a:xfrm>
              <a:off x="8079703" y="662309"/>
              <a:ext cx="188081" cy="188081"/>
              <a:chOff x="8079425" y="662275"/>
              <a:chExt cx="188100" cy="188100"/>
            </a:xfrm>
          </p:grpSpPr>
          <p:cxnSp>
            <p:nvCxnSpPr>
              <p:cNvPr id="181" name="Google Shape;181;p13"/>
              <p:cNvCxnSpPr/>
              <p:nvPr/>
            </p:nvCxnSpPr>
            <p:spPr>
              <a:xfrm>
                <a:off x="8079425" y="662275"/>
                <a:ext cx="188100" cy="188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2" name="Google Shape;182;p13"/>
              <p:cNvCxnSpPr/>
              <p:nvPr/>
            </p:nvCxnSpPr>
            <p:spPr>
              <a:xfrm flipH="1">
                <a:off x="8079425" y="662275"/>
                <a:ext cx="188100" cy="188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3" name="Google Shape;183;p13"/>
            <p:cNvGrpSpPr/>
            <p:nvPr/>
          </p:nvGrpSpPr>
          <p:grpSpPr>
            <a:xfrm>
              <a:off x="7512900" y="653713"/>
              <a:ext cx="188091" cy="211892"/>
              <a:chOff x="7423625" y="619250"/>
              <a:chExt cx="249325" cy="280875"/>
            </a:xfrm>
          </p:grpSpPr>
          <p:sp>
            <p:nvSpPr>
              <p:cNvPr id="184" name="Google Shape;184;p13"/>
              <p:cNvSpPr/>
              <p:nvPr/>
            </p:nvSpPr>
            <p:spPr>
              <a:xfrm>
                <a:off x="7423625" y="619250"/>
                <a:ext cx="184800" cy="184800"/>
              </a:xfrm>
              <a:prstGeom prst="ellipse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85" name="Google Shape;185;p13"/>
              <p:cNvCxnSpPr/>
              <p:nvPr/>
            </p:nvCxnSpPr>
            <p:spPr>
              <a:xfrm>
                <a:off x="7573050" y="786725"/>
                <a:ext cx="99900" cy="1134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186" name="Google Shape;186;p13"/>
          <p:cNvSpPr txBox="1">
            <a:spLocks noGrp="1"/>
          </p:cNvSpPr>
          <p:nvPr>
            <p:ph type="title"/>
          </p:nvPr>
        </p:nvSpPr>
        <p:spPr>
          <a:xfrm>
            <a:off x="1328750" y="506775"/>
            <a:ext cx="70953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3"/>
          <p:cNvSpPr txBox="1">
            <a:spLocks noGrp="1"/>
          </p:cNvSpPr>
          <p:nvPr>
            <p:ph type="subTitle" idx="1"/>
          </p:nvPr>
        </p:nvSpPr>
        <p:spPr>
          <a:xfrm>
            <a:off x="780714" y="2759287"/>
            <a:ext cx="16719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3"/>
          <p:cNvSpPr txBox="1">
            <a:spLocks noGrp="1"/>
          </p:cNvSpPr>
          <p:nvPr>
            <p:ph type="subTitle" idx="2"/>
          </p:nvPr>
        </p:nvSpPr>
        <p:spPr>
          <a:xfrm>
            <a:off x="780714" y="4167250"/>
            <a:ext cx="1671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solidFill>
                  <a:schemeClr val="lt1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>
            <a:endParaRPr/>
          </a:p>
        </p:txBody>
      </p:sp>
      <p:sp>
        <p:nvSpPr>
          <p:cNvPr id="189" name="Google Shape;189;p13"/>
          <p:cNvSpPr txBox="1">
            <a:spLocks noGrp="1"/>
          </p:cNvSpPr>
          <p:nvPr>
            <p:ph type="subTitle" idx="3"/>
          </p:nvPr>
        </p:nvSpPr>
        <p:spPr>
          <a:xfrm>
            <a:off x="2750915" y="2759287"/>
            <a:ext cx="16719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3"/>
          <p:cNvSpPr txBox="1">
            <a:spLocks noGrp="1"/>
          </p:cNvSpPr>
          <p:nvPr>
            <p:ph type="subTitle" idx="4"/>
          </p:nvPr>
        </p:nvSpPr>
        <p:spPr>
          <a:xfrm>
            <a:off x="2750921" y="4167250"/>
            <a:ext cx="1671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solidFill>
                  <a:schemeClr val="lt1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>
            <a:endParaRPr/>
          </a:p>
        </p:txBody>
      </p:sp>
      <p:sp>
        <p:nvSpPr>
          <p:cNvPr id="191" name="Google Shape;191;p13"/>
          <p:cNvSpPr txBox="1">
            <a:spLocks noGrp="1"/>
          </p:cNvSpPr>
          <p:nvPr>
            <p:ph type="subTitle" idx="5"/>
          </p:nvPr>
        </p:nvSpPr>
        <p:spPr>
          <a:xfrm>
            <a:off x="4721088" y="2759287"/>
            <a:ext cx="16719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3"/>
          <p:cNvSpPr txBox="1">
            <a:spLocks noGrp="1"/>
          </p:cNvSpPr>
          <p:nvPr>
            <p:ph type="subTitle" idx="6"/>
          </p:nvPr>
        </p:nvSpPr>
        <p:spPr>
          <a:xfrm>
            <a:off x="4721090" y="4167250"/>
            <a:ext cx="1671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solidFill>
                  <a:schemeClr val="lt1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>
            <a:endParaRPr/>
          </a:p>
        </p:txBody>
      </p:sp>
      <p:sp>
        <p:nvSpPr>
          <p:cNvPr id="193" name="Google Shape;193;p13"/>
          <p:cNvSpPr txBox="1">
            <a:spLocks noGrp="1"/>
          </p:cNvSpPr>
          <p:nvPr>
            <p:ph type="subTitle" idx="7"/>
          </p:nvPr>
        </p:nvSpPr>
        <p:spPr>
          <a:xfrm>
            <a:off x="6691289" y="2759287"/>
            <a:ext cx="16719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3"/>
          <p:cNvSpPr txBox="1">
            <a:spLocks noGrp="1"/>
          </p:cNvSpPr>
          <p:nvPr>
            <p:ph type="subTitle" idx="8"/>
          </p:nvPr>
        </p:nvSpPr>
        <p:spPr>
          <a:xfrm>
            <a:off x="6691292" y="4167250"/>
            <a:ext cx="1671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solidFill>
                  <a:schemeClr val="lt1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>
            <a:endParaRPr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222756" y="622618"/>
            <a:ext cx="333752" cy="417293"/>
            <a:chOff x="2765206" y="2156806"/>
            <a:chExt cx="333752" cy="417293"/>
          </a:xfrm>
        </p:grpSpPr>
        <p:sp>
          <p:nvSpPr>
            <p:cNvPr id="196" name="Google Shape;196;p13"/>
            <p:cNvSpPr/>
            <p:nvPr/>
          </p:nvSpPr>
          <p:spPr>
            <a:xfrm>
              <a:off x="2765206" y="2430823"/>
              <a:ext cx="333752" cy="143276"/>
            </a:xfrm>
            <a:custGeom>
              <a:avLst/>
              <a:gdLst/>
              <a:ahLst/>
              <a:cxnLst/>
              <a:rect l="l" t="t" r="r" b="b"/>
              <a:pathLst>
                <a:path w="14938" h="6412" extrusionOk="0">
                  <a:moveTo>
                    <a:pt x="7462" y="0"/>
                  </a:moveTo>
                  <a:cubicBezTo>
                    <a:pt x="5503" y="0"/>
                    <a:pt x="3668" y="308"/>
                    <a:pt x="2269" y="881"/>
                  </a:cubicBezTo>
                  <a:cubicBezTo>
                    <a:pt x="799" y="1469"/>
                    <a:pt x="1" y="2309"/>
                    <a:pt x="1" y="3205"/>
                  </a:cubicBezTo>
                  <a:cubicBezTo>
                    <a:pt x="1" y="4101"/>
                    <a:pt x="799" y="4927"/>
                    <a:pt x="2269" y="5529"/>
                  </a:cubicBezTo>
                  <a:cubicBezTo>
                    <a:pt x="3668" y="6103"/>
                    <a:pt x="5503" y="6411"/>
                    <a:pt x="7462" y="6411"/>
                  </a:cubicBezTo>
                  <a:cubicBezTo>
                    <a:pt x="9422" y="6411"/>
                    <a:pt x="11270" y="6103"/>
                    <a:pt x="12655" y="5529"/>
                  </a:cubicBezTo>
                  <a:cubicBezTo>
                    <a:pt x="14126" y="4927"/>
                    <a:pt x="14937" y="4101"/>
                    <a:pt x="14937" y="3205"/>
                  </a:cubicBezTo>
                  <a:cubicBezTo>
                    <a:pt x="14937" y="2309"/>
                    <a:pt x="14126" y="1469"/>
                    <a:pt x="12655" y="881"/>
                  </a:cubicBezTo>
                  <a:cubicBezTo>
                    <a:pt x="11270" y="308"/>
                    <a:pt x="9422" y="0"/>
                    <a:pt x="7462" y="0"/>
                  </a:cubicBezTo>
                  <a:close/>
                </a:path>
              </a:pathLst>
            </a:custGeom>
            <a:solidFill>
              <a:srgbClr val="FDF0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2859045" y="2156806"/>
              <a:ext cx="145762" cy="347845"/>
            </a:xfrm>
            <a:custGeom>
              <a:avLst/>
              <a:gdLst/>
              <a:ahLst/>
              <a:cxnLst/>
              <a:rect l="l" t="t" r="r" b="b"/>
              <a:pathLst>
                <a:path w="6524" h="15567" extrusionOk="0">
                  <a:moveTo>
                    <a:pt x="3262" y="1"/>
                  </a:moveTo>
                  <a:cubicBezTo>
                    <a:pt x="2059" y="1"/>
                    <a:pt x="1064" y="981"/>
                    <a:pt x="1064" y="2198"/>
                  </a:cubicBezTo>
                  <a:cubicBezTo>
                    <a:pt x="1064" y="2856"/>
                    <a:pt x="1359" y="3444"/>
                    <a:pt x="1820" y="3850"/>
                  </a:cubicBezTo>
                  <a:cubicBezTo>
                    <a:pt x="1331" y="3878"/>
                    <a:pt x="883" y="4102"/>
                    <a:pt x="547" y="4452"/>
                  </a:cubicBezTo>
                  <a:cubicBezTo>
                    <a:pt x="183" y="4844"/>
                    <a:pt x="0" y="5362"/>
                    <a:pt x="43" y="5893"/>
                  </a:cubicBezTo>
                  <a:lnTo>
                    <a:pt x="336" y="10037"/>
                  </a:lnTo>
                  <a:cubicBezTo>
                    <a:pt x="364" y="10597"/>
                    <a:pt x="812" y="11031"/>
                    <a:pt x="1344" y="11087"/>
                  </a:cubicBezTo>
                  <a:lnTo>
                    <a:pt x="1792" y="15328"/>
                  </a:lnTo>
                  <a:cubicBezTo>
                    <a:pt x="1807" y="15468"/>
                    <a:pt x="1919" y="15567"/>
                    <a:pt x="2059" y="15567"/>
                  </a:cubicBezTo>
                  <a:lnTo>
                    <a:pt x="4466" y="15567"/>
                  </a:lnTo>
                  <a:cubicBezTo>
                    <a:pt x="4606" y="15567"/>
                    <a:pt x="4718" y="15468"/>
                    <a:pt x="4732" y="15328"/>
                  </a:cubicBezTo>
                  <a:lnTo>
                    <a:pt x="5180" y="11087"/>
                  </a:lnTo>
                  <a:cubicBezTo>
                    <a:pt x="5726" y="11031"/>
                    <a:pt x="6159" y="10597"/>
                    <a:pt x="6202" y="10037"/>
                  </a:cubicBezTo>
                  <a:lnTo>
                    <a:pt x="6482" y="5893"/>
                  </a:lnTo>
                  <a:cubicBezTo>
                    <a:pt x="6523" y="5362"/>
                    <a:pt x="6342" y="4844"/>
                    <a:pt x="5978" y="4452"/>
                  </a:cubicBezTo>
                  <a:cubicBezTo>
                    <a:pt x="5656" y="4102"/>
                    <a:pt x="5194" y="3878"/>
                    <a:pt x="4704" y="3850"/>
                  </a:cubicBezTo>
                  <a:cubicBezTo>
                    <a:pt x="5166" y="3444"/>
                    <a:pt x="5460" y="2856"/>
                    <a:pt x="5460" y="2198"/>
                  </a:cubicBezTo>
                  <a:cubicBezTo>
                    <a:pt x="5460" y="981"/>
                    <a:pt x="4480" y="1"/>
                    <a:pt x="3262" y="1"/>
                  </a:cubicBezTo>
                  <a:close/>
                </a:path>
              </a:pathLst>
            </a:custGeom>
            <a:solidFill>
              <a:srgbClr val="EB4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" name="Google Shape;198;p13"/>
          <p:cNvGrpSpPr/>
          <p:nvPr/>
        </p:nvGrpSpPr>
        <p:grpSpPr>
          <a:xfrm>
            <a:off x="74131" y="4648243"/>
            <a:ext cx="333752" cy="417293"/>
            <a:chOff x="2765206" y="2156806"/>
            <a:chExt cx="333752" cy="417293"/>
          </a:xfrm>
        </p:grpSpPr>
        <p:sp>
          <p:nvSpPr>
            <p:cNvPr id="199" name="Google Shape;199;p13"/>
            <p:cNvSpPr/>
            <p:nvPr/>
          </p:nvSpPr>
          <p:spPr>
            <a:xfrm>
              <a:off x="2765206" y="2430823"/>
              <a:ext cx="333752" cy="143276"/>
            </a:xfrm>
            <a:custGeom>
              <a:avLst/>
              <a:gdLst/>
              <a:ahLst/>
              <a:cxnLst/>
              <a:rect l="l" t="t" r="r" b="b"/>
              <a:pathLst>
                <a:path w="14938" h="6412" extrusionOk="0">
                  <a:moveTo>
                    <a:pt x="7462" y="0"/>
                  </a:moveTo>
                  <a:cubicBezTo>
                    <a:pt x="5503" y="0"/>
                    <a:pt x="3668" y="308"/>
                    <a:pt x="2269" y="881"/>
                  </a:cubicBezTo>
                  <a:cubicBezTo>
                    <a:pt x="799" y="1469"/>
                    <a:pt x="1" y="2309"/>
                    <a:pt x="1" y="3205"/>
                  </a:cubicBezTo>
                  <a:cubicBezTo>
                    <a:pt x="1" y="4101"/>
                    <a:pt x="799" y="4927"/>
                    <a:pt x="2269" y="5529"/>
                  </a:cubicBezTo>
                  <a:cubicBezTo>
                    <a:pt x="3668" y="6103"/>
                    <a:pt x="5503" y="6411"/>
                    <a:pt x="7462" y="6411"/>
                  </a:cubicBezTo>
                  <a:cubicBezTo>
                    <a:pt x="9422" y="6411"/>
                    <a:pt x="11270" y="6103"/>
                    <a:pt x="12655" y="5529"/>
                  </a:cubicBezTo>
                  <a:cubicBezTo>
                    <a:pt x="14126" y="4927"/>
                    <a:pt x="14937" y="4101"/>
                    <a:pt x="14937" y="3205"/>
                  </a:cubicBezTo>
                  <a:cubicBezTo>
                    <a:pt x="14937" y="2309"/>
                    <a:pt x="14126" y="1469"/>
                    <a:pt x="12655" y="881"/>
                  </a:cubicBezTo>
                  <a:cubicBezTo>
                    <a:pt x="11270" y="308"/>
                    <a:pt x="9422" y="0"/>
                    <a:pt x="7462" y="0"/>
                  </a:cubicBezTo>
                  <a:close/>
                </a:path>
              </a:pathLst>
            </a:custGeom>
            <a:solidFill>
              <a:srgbClr val="FDF0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2859045" y="2156806"/>
              <a:ext cx="145762" cy="347845"/>
            </a:xfrm>
            <a:custGeom>
              <a:avLst/>
              <a:gdLst/>
              <a:ahLst/>
              <a:cxnLst/>
              <a:rect l="l" t="t" r="r" b="b"/>
              <a:pathLst>
                <a:path w="6524" h="15567" extrusionOk="0">
                  <a:moveTo>
                    <a:pt x="3262" y="1"/>
                  </a:moveTo>
                  <a:cubicBezTo>
                    <a:pt x="2059" y="1"/>
                    <a:pt x="1064" y="981"/>
                    <a:pt x="1064" y="2198"/>
                  </a:cubicBezTo>
                  <a:cubicBezTo>
                    <a:pt x="1064" y="2856"/>
                    <a:pt x="1359" y="3444"/>
                    <a:pt x="1820" y="3850"/>
                  </a:cubicBezTo>
                  <a:cubicBezTo>
                    <a:pt x="1331" y="3878"/>
                    <a:pt x="883" y="4102"/>
                    <a:pt x="547" y="4452"/>
                  </a:cubicBezTo>
                  <a:cubicBezTo>
                    <a:pt x="183" y="4844"/>
                    <a:pt x="0" y="5362"/>
                    <a:pt x="43" y="5893"/>
                  </a:cubicBezTo>
                  <a:lnTo>
                    <a:pt x="336" y="10037"/>
                  </a:lnTo>
                  <a:cubicBezTo>
                    <a:pt x="364" y="10597"/>
                    <a:pt x="812" y="11031"/>
                    <a:pt x="1344" y="11087"/>
                  </a:cubicBezTo>
                  <a:lnTo>
                    <a:pt x="1792" y="15328"/>
                  </a:lnTo>
                  <a:cubicBezTo>
                    <a:pt x="1807" y="15468"/>
                    <a:pt x="1919" y="15567"/>
                    <a:pt x="2059" y="15567"/>
                  </a:cubicBezTo>
                  <a:lnTo>
                    <a:pt x="4466" y="15567"/>
                  </a:lnTo>
                  <a:cubicBezTo>
                    <a:pt x="4606" y="15567"/>
                    <a:pt x="4718" y="15468"/>
                    <a:pt x="4732" y="15328"/>
                  </a:cubicBezTo>
                  <a:lnTo>
                    <a:pt x="5180" y="11087"/>
                  </a:lnTo>
                  <a:cubicBezTo>
                    <a:pt x="5726" y="11031"/>
                    <a:pt x="6159" y="10597"/>
                    <a:pt x="6202" y="10037"/>
                  </a:cubicBezTo>
                  <a:lnTo>
                    <a:pt x="6482" y="5893"/>
                  </a:lnTo>
                  <a:cubicBezTo>
                    <a:pt x="6523" y="5362"/>
                    <a:pt x="6342" y="4844"/>
                    <a:pt x="5978" y="4452"/>
                  </a:cubicBezTo>
                  <a:cubicBezTo>
                    <a:pt x="5656" y="4102"/>
                    <a:pt x="5194" y="3878"/>
                    <a:pt x="4704" y="3850"/>
                  </a:cubicBezTo>
                  <a:cubicBezTo>
                    <a:pt x="5166" y="3444"/>
                    <a:pt x="5460" y="2856"/>
                    <a:pt x="5460" y="2198"/>
                  </a:cubicBezTo>
                  <a:cubicBezTo>
                    <a:pt x="5460" y="981"/>
                    <a:pt x="4480" y="1"/>
                    <a:pt x="3262" y="1"/>
                  </a:cubicBezTo>
                  <a:close/>
                </a:path>
              </a:pathLst>
            </a:custGeom>
            <a:solidFill>
              <a:srgbClr val="EB4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" name="Google Shape;201;p13"/>
          <p:cNvGrpSpPr/>
          <p:nvPr/>
        </p:nvGrpSpPr>
        <p:grpSpPr>
          <a:xfrm>
            <a:off x="8616481" y="1120168"/>
            <a:ext cx="333752" cy="417293"/>
            <a:chOff x="2765206" y="2156806"/>
            <a:chExt cx="333752" cy="417293"/>
          </a:xfrm>
        </p:grpSpPr>
        <p:sp>
          <p:nvSpPr>
            <p:cNvPr id="202" name="Google Shape;202;p13"/>
            <p:cNvSpPr/>
            <p:nvPr/>
          </p:nvSpPr>
          <p:spPr>
            <a:xfrm>
              <a:off x="2765206" y="2430823"/>
              <a:ext cx="333752" cy="143276"/>
            </a:xfrm>
            <a:custGeom>
              <a:avLst/>
              <a:gdLst/>
              <a:ahLst/>
              <a:cxnLst/>
              <a:rect l="l" t="t" r="r" b="b"/>
              <a:pathLst>
                <a:path w="14938" h="6412" extrusionOk="0">
                  <a:moveTo>
                    <a:pt x="7462" y="0"/>
                  </a:moveTo>
                  <a:cubicBezTo>
                    <a:pt x="5503" y="0"/>
                    <a:pt x="3668" y="308"/>
                    <a:pt x="2269" y="881"/>
                  </a:cubicBezTo>
                  <a:cubicBezTo>
                    <a:pt x="799" y="1469"/>
                    <a:pt x="1" y="2309"/>
                    <a:pt x="1" y="3205"/>
                  </a:cubicBezTo>
                  <a:cubicBezTo>
                    <a:pt x="1" y="4101"/>
                    <a:pt x="799" y="4927"/>
                    <a:pt x="2269" y="5529"/>
                  </a:cubicBezTo>
                  <a:cubicBezTo>
                    <a:pt x="3668" y="6103"/>
                    <a:pt x="5503" y="6411"/>
                    <a:pt x="7462" y="6411"/>
                  </a:cubicBezTo>
                  <a:cubicBezTo>
                    <a:pt x="9422" y="6411"/>
                    <a:pt x="11270" y="6103"/>
                    <a:pt x="12655" y="5529"/>
                  </a:cubicBezTo>
                  <a:cubicBezTo>
                    <a:pt x="14126" y="4927"/>
                    <a:pt x="14937" y="4101"/>
                    <a:pt x="14937" y="3205"/>
                  </a:cubicBezTo>
                  <a:cubicBezTo>
                    <a:pt x="14937" y="2309"/>
                    <a:pt x="14126" y="1469"/>
                    <a:pt x="12655" y="881"/>
                  </a:cubicBezTo>
                  <a:cubicBezTo>
                    <a:pt x="11270" y="308"/>
                    <a:pt x="9422" y="0"/>
                    <a:pt x="7462" y="0"/>
                  </a:cubicBezTo>
                  <a:close/>
                </a:path>
              </a:pathLst>
            </a:custGeom>
            <a:solidFill>
              <a:srgbClr val="FDF0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2859045" y="2156806"/>
              <a:ext cx="145762" cy="347845"/>
            </a:xfrm>
            <a:custGeom>
              <a:avLst/>
              <a:gdLst/>
              <a:ahLst/>
              <a:cxnLst/>
              <a:rect l="l" t="t" r="r" b="b"/>
              <a:pathLst>
                <a:path w="6524" h="15567" extrusionOk="0">
                  <a:moveTo>
                    <a:pt x="3262" y="1"/>
                  </a:moveTo>
                  <a:cubicBezTo>
                    <a:pt x="2059" y="1"/>
                    <a:pt x="1064" y="981"/>
                    <a:pt x="1064" y="2198"/>
                  </a:cubicBezTo>
                  <a:cubicBezTo>
                    <a:pt x="1064" y="2856"/>
                    <a:pt x="1359" y="3444"/>
                    <a:pt x="1820" y="3850"/>
                  </a:cubicBezTo>
                  <a:cubicBezTo>
                    <a:pt x="1331" y="3878"/>
                    <a:pt x="883" y="4102"/>
                    <a:pt x="547" y="4452"/>
                  </a:cubicBezTo>
                  <a:cubicBezTo>
                    <a:pt x="183" y="4844"/>
                    <a:pt x="0" y="5362"/>
                    <a:pt x="43" y="5893"/>
                  </a:cubicBezTo>
                  <a:lnTo>
                    <a:pt x="336" y="10037"/>
                  </a:lnTo>
                  <a:cubicBezTo>
                    <a:pt x="364" y="10597"/>
                    <a:pt x="812" y="11031"/>
                    <a:pt x="1344" y="11087"/>
                  </a:cubicBezTo>
                  <a:lnTo>
                    <a:pt x="1792" y="15328"/>
                  </a:lnTo>
                  <a:cubicBezTo>
                    <a:pt x="1807" y="15468"/>
                    <a:pt x="1919" y="15567"/>
                    <a:pt x="2059" y="15567"/>
                  </a:cubicBezTo>
                  <a:lnTo>
                    <a:pt x="4466" y="15567"/>
                  </a:lnTo>
                  <a:cubicBezTo>
                    <a:pt x="4606" y="15567"/>
                    <a:pt x="4718" y="15468"/>
                    <a:pt x="4732" y="15328"/>
                  </a:cubicBezTo>
                  <a:lnTo>
                    <a:pt x="5180" y="11087"/>
                  </a:lnTo>
                  <a:cubicBezTo>
                    <a:pt x="5726" y="11031"/>
                    <a:pt x="6159" y="10597"/>
                    <a:pt x="6202" y="10037"/>
                  </a:cubicBezTo>
                  <a:lnTo>
                    <a:pt x="6482" y="5893"/>
                  </a:lnTo>
                  <a:cubicBezTo>
                    <a:pt x="6523" y="5362"/>
                    <a:pt x="6342" y="4844"/>
                    <a:pt x="5978" y="4452"/>
                  </a:cubicBezTo>
                  <a:cubicBezTo>
                    <a:pt x="5656" y="4102"/>
                    <a:pt x="5194" y="3878"/>
                    <a:pt x="4704" y="3850"/>
                  </a:cubicBezTo>
                  <a:cubicBezTo>
                    <a:pt x="5166" y="3444"/>
                    <a:pt x="5460" y="2856"/>
                    <a:pt x="5460" y="2198"/>
                  </a:cubicBezTo>
                  <a:cubicBezTo>
                    <a:pt x="5460" y="981"/>
                    <a:pt x="4480" y="1"/>
                    <a:pt x="3262" y="1"/>
                  </a:cubicBezTo>
                  <a:close/>
                </a:path>
              </a:pathLst>
            </a:custGeom>
            <a:solidFill>
              <a:srgbClr val="EB4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"/>
          <p:cNvSpPr txBox="1">
            <a:spLocks noGrp="1"/>
          </p:cNvSpPr>
          <p:nvPr>
            <p:ph type="title"/>
          </p:nvPr>
        </p:nvSpPr>
        <p:spPr>
          <a:xfrm>
            <a:off x="1991096" y="2148750"/>
            <a:ext cx="62292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06" name="Google Shape;206;p14"/>
          <p:cNvGrpSpPr/>
          <p:nvPr/>
        </p:nvGrpSpPr>
        <p:grpSpPr>
          <a:xfrm>
            <a:off x="374761" y="4300423"/>
            <a:ext cx="392292" cy="490570"/>
            <a:chOff x="2765206" y="2156806"/>
            <a:chExt cx="333752" cy="417293"/>
          </a:xfrm>
        </p:grpSpPr>
        <p:sp>
          <p:nvSpPr>
            <p:cNvPr id="207" name="Google Shape;207;p14"/>
            <p:cNvSpPr/>
            <p:nvPr/>
          </p:nvSpPr>
          <p:spPr>
            <a:xfrm>
              <a:off x="2765206" y="2430823"/>
              <a:ext cx="333752" cy="143276"/>
            </a:xfrm>
            <a:custGeom>
              <a:avLst/>
              <a:gdLst/>
              <a:ahLst/>
              <a:cxnLst/>
              <a:rect l="l" t="t" r="r" b="b"/>
              <a:pathLst>
                <a:path w="14938" h="6412" extrusionOk="0">
                  <a:moveTo>
                    <a:pt x="7462" y="0"/>
                  </a:moveTo>
                  <a:cubicBezTo>
                    <a:pt x="5503" y="0"/>
                    <a:pt x="3668" y="308"/>
                    <a:pt x="2269" y="881"/>
                  </a:cubicBezTo>
                  <a:cubicBezTo>
                    <a:pt x="799" y="1469"/>
                    <a:pt x="1" y="2309"/>
                    <a:pt x="1" y="3205"/>
                  </a:cubicBezTo>
                  <a:cubicBezTo>
                    <a:pt x="1" y="4101"/>
                    <a:pt x="799" y="4927"/>
                    <a:pt x="2269" y="5529"/>
                  </a:cubicBezTo>
                  <a:cubicBezTo>
                    <a:pt x="3668" y="6103"/>
                    <a:pt x="5503" y="6411"/>
                    <a:pt x="7462" y="6411"/>
                  </a:cubicBezTo>
                  <a:cubicBezTo>
                    <a:pt x="9422" y="6411"/>
                    <a:pt x="11270" y="6103"/>
                    <a:pt x="12655" y="5529"/>
                  </a:cubicBezTo>
                  <a:cubicBezTo>
                    <a:pt x="14126" y="4927"/>
                    <a:pt x="14937" y="4101"/>
                    <a:pt x="14937" y="3205"/>
                  </a:cubicBezTo>
                  <a:cubicBezTo>
                    <a:pt x="14937" y="2309"/>
                    <a:pt x="14126" y="1469"/>
                    <a:pt x="12655" y="881"/>
                  </a:cubicBezTo>
                  <a:cubicBezTo>
                    <a:pt x="11270" y="308"/>
                    <a:pt x="9422" y="0"/>
                    <a:pt x="7462" y="0"/>
                  </a:cubicBezTo>
                  <a:close/>
                </a:path>
              </a:pathLst>
            </a:custGeom>
            <a:solidFill>
              <a:srgbClr val="FDF0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2859045" y="2156806"/>
              <a:ext cx="145762" cy="347845"/>
            </a:xfrm>
            <a:custGeom>
              <a:avLst/>
              <a:gdLst/>
              <a:ahLst/>
              <a:cxnLst/>
              <a:rect l="l" t="t" r="r" b="b"/>
              <a:pathLst>
                <a:path w="6524" h="15567" extrusionOk="0">
                  <a:moveTo>
                    <a:pt x="3262" y="1"/>
                  </a:moveTo>
                  <a:cubicBezTo>
                    <a:pt x="2059" y="1"/>
                    <a:pt x="1064" y="981"/>
                    <a:pt x="1064" y="2198"/>
                  </a:cubicBezTo>
                  <a:cubicBezTo>
                    <a:pt x="1064" y="2856"/>
                    <a:pt x="1359" y="3444"/>
                    <a:pt x="1820" y="3850"/>
                  </a:cubicBezTo>
                  <a:cubicBezTo>
                    <a:pt x="1331" y="3878"/>
                    <a:pt x="883" y="4102"/>
                    <a:pt x="547" y="4452"/>
                  </a:cubicBezTo>
                  <a:cubicBezTo>
                    <a:pt x="183" y="4844"/>
                    <a:pt x="0" y="5362"/>
                    <a:pt x="43" y="5893"/>
                  </a:cubicBezTo>
                  <a:lnTo>
                    <a:pt x="336" y="10037"/>
                  </a:lnTo>
                  <a:cubicBezTo>
                    <a:pt x="364" y="10597"/>
                    <a:pt x="812" y="11031"/>
                    <a:pt x="1344" y="11087"/>
                  </a:cubicBezTo>
                  <a:lnTo>
                    <a:pt x="1792" y="15328"/>
                  </a:lnTo>
                  <a:cubicBezTo>
                    <a:pt x="1807" y="15468"/>
                    <a:pt x="1919" y="15567"/>
                    <a:pt x="2059" y="15567"/>
                  </a:cubicBezTo>
                  <a:lnTo>
                    <a:pt x="4466" y="15567"/>
                  </a:lnTo>
                  <a:cubicBezTo>
                    <a:pt x="4606" y="15567"/>
                    <a:pt x="4718" y="15468"/>
                    <a:pt x="4732" y="15328"/>
                  </a:cubicBezTo>
                  <a:lnTo>
                    <a:pt x="5180" y="11087"/>
                  </a:lnTo>
                  <a:cubicBezTo>
                    <a:pt x="5726" y="11031"/>
                    <a:pt x="6159" y="10597"/>
                    <a:pt x="6202" y="10037"/>
                  </a:cubicBezTo>
                  <a:lnTo>
                    <a:pt x="6482" y="5893"/>
                  </a:lnTo>
                  <a:cubicBezTo>
                    <a:pt x="6523" y="5362"/>
                    <a:pt x="6342" y="4844"/>
                    <a:pt x="5978" y="4452"/>
                  </a:cubicBezTo>
                  <a:cubicBezTo>
                    <a:pt x="5656" y="4102"/>
                    <a:pt x="5194" y="3878"/>
                    <a:pt x="4704" y="3850"/>
                  </a:cubicBezTo>
                  <a:cubicBezTo>
                    <a:pt x="5166" y="3444"/>
                    <a:pt x="5460" y="2856"/>
                    <a:pt x="5460" y="2198"/>
                  </a:cubicBezTo>
                  <a:cubicBezTo>
                    <a:pt x="5460" y="981"/>
                    <a:pt x="4480" y="1"/>
                    <a:pt x="3262" y="1"/>
                  </a:cubicBezTo>
                  <a:close/>
                </a:path>
              </a:pathLst>
            </a:custGeom>
            <a:solidFill>
              <a:srgbClr val="EB4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9" name="Google Shape;209;p14"/>
          <p:cNvGrpSpPr/>
          <p:nvPr/>
        </p:nvGrpSpPr>
        <p:grpSpPr>
          <a:xfrm>
            <a:off x="2171111" y="126198"/>
            <a:ext cx="392292" cy="490570"/>
            <a:chOff x="2765206" y="2156806"/>
            <a:chExt cx="333752" cy="417293"/>
          </a:xfrm>
        </p:grpSpPr>
        <p:sp>
          <p:nvSpPr>
            <p:cNvPr id="210" name="Google Shape;210;p14"/>
            <p:cNvSpPr/>
            <p:nvPr/>
          </p:nvSpPr>
          <p:spPr>
            <a:xfrm>
              <a:off x="2765206" y="2430823"/>
              <a:ext cx="333752" cy="143276"/>
            </a:xfrm>
            <a:custGeom>
              <a:avLst/>
              <a:gdLst/>
              <a:ahLst/>
              <a:cxnLst/>
              <a:rect l="l" t="t" r="r" b="b"/>
              <a:pathLst>
                <a:path w="14938" h="6412" extrusionOk="0">
                  <a:moveTo>
                    <a:pt x="7462" y="0"/>
                  </a:moveTo>
                  <a:cubicBezTo>
                    <a:pt x="5503" y="0"/>
                    <a:pt x="3668" y="308"/>
                    <a:pt x="2269" y="881"/>
                  </a:cubicBezTo>
                  <a:cubicBezTo>
                    <a:pt x="799" y="1469"/>
                    <a:pt x="1" y="2309"/>
                    <a:pt x="1" y="3205"/>
                  </a:cubicBezTo>
                  <a:cubicBezTo>
                    <a:pt x="1" y="4101"/>
                    <a:pt x="799" y="4927"/>
                    <a:pt x="2269" y="5529"/>
                  </a:cubicBezTo>
                  <a:cubicBezTo>
                    <a:pt x="3668" y="6103"/>
                    <a:pt x="5503" y="6411"/>
                    <a:pt x="7462" y="6411"/>
                  </a:cubicBezTo>
                  <a:cubicBezTo>
                    <a:pt x="9422" y="6411"/>
                    <a:pt x="11270" y="6103"/>
                    <a:pt x="12655" y="5529"/>
                  </a:cubicBezTo>
                  <a:cubicBezTo>
                    <a:pt x="14126" y="4927"/>
                    <a:pt x="14937" y="4101"/>
                    <a:pt x="14937" y="3205"/>
                  </a:cubicBezTo>
                  <a:cubicBezTo>
                    <a:pt x="14937" y="2309"/>
                    <a:pt x="14126" y="1469"/>
                    <a:pt x="12655" y="881"/>
                  </a:cubicBezTo>
                  <a:cubicBezTo>
                    <a:pt x="11270" y="308"/>
                    <a:pt x="9422" y="0"/>
                    <a:pt x="7462" y="0"/>
                  </a:cubicBezTo>
                  <a:close/>
                </a:path>
              </a:pathLst>
            </a:custGeom>
            <a:solidFill>
              <a:srgbClr val="FDF0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2859045" y="2156806"/>
              <a:ext cx="145762" cy="347845"/>
            </a:xfrm>
            <a:custGeom>
              <a:avLst/>
              <a:gdLst/>
              <a:ahLst/>
              <a:cxnLst/>
              <a:rect l="l" t="t" r="r" b="b"/>
              <a:pathLst>
                <a:path w="6524" h="15567" extrusionOk="0">
                  <a:moveTo>
                    <a:pt x="3262" y="1"/>
                  </a:moveTo>
                  <a:cubicBezTo>
                    <a:pt x="2059" y="1"/>
                    <a:pt x="1064" y="981"/>
                    <a:pt x="1064" y="2198"/>
                  </a:cubicBezTo>
                  <a:cubicBezTo>
                    <a:pt x="1064" y="2856"/>
                    <a:pt x="1359" y="3444"/>
                    <a:pt x="1820" y="3850"/>
                  </a:cubicBezTo>
                  <a:cubicBezTo>
                    <a:pt x="1331" y="3878"/>
                    <a:pt x="883" y="4102"/>
                    <a:pt x="547" y="4452"/>
                  </a:cubicBezTo>
                  <a:cubicBezTo>
                    <a:pt x="183" y="4844"/>
                    <a:pt x="0" y="5362"/>
                    <a:pt x="43" y="5893"/>
                  </a:cubicBezTo>
                  <a:lnTo>
                    <a:pt x="336" y="10037"/>
                  </a:lnTo>
                  <a:cubicBezTo>
                    <a:pt x="364" y="10597"/>
                    <a:pt x="812" y="11031"/>
                    <a:pt x="1344" y="11087"/>
                  </a:cubicBezTo>
                  <a:lnTo>
                    <a:pt x="1792" y="15328"/>
                  </a:lnTo>
                  <a:cubicBezTo>
                    <a:pt x="1807" y="15468"/>
                    <a:pt x="1919" y="15567"/>
                    <a:pt x="2059" y="15567"/>
                  </a:cubicBezTo>
                  <a:lnTo>
                    <a:pt x="4466" y="15567"/>
                  </a:lnTo>
                  <a:cubicBezTo>
                    <a:pt x="4606" y="15567"/>
                    <a:pt x="4718" y="15468"/>
                    <a:pt x="4732" y="15328"/>
                  </a:cubicBezTo>
                  <a:lnTo>
                    <a:pt x="5180" y="11087"/>
                  </a:lnTo>
                  <a:cubicBezTo>
                    <a:pt x="5726" y="11031"/>
                    <a:pt x="6159" y="10597"/>
                    <a:pt x="6202" y="10037"/>
                  </a:cubicBezTo>
                  <a:lnTo>
                    <a:pt x="6482" y="5893"/>
                  </a:lnTo>
                  <a:cubicBezTo>
                    <a:pt x="6523" y="5362"/>
                    <a:pt x="6342" y="4844"/>
                    <a:pt x="5978" y="4452"/>
                  </a:cubicBezTo>
                  <a:cubicBezTo>
                    <a:pt x="5656" y="4102"/>
                    <a:pt x="5194" y="3878"/>
                    <a:pt x="4704" y="3850"/>
                  </a:cubicBezTo>
                  <a:cubicBezTo>
                    <a:pt x="5166" y="3444"/>
                    <a:pt x="5460" y="2856"/>
                    <a:pt x="5460" y="2198"/>
                  </a:cubicBezTo>
                  <a:cubicBezTo>
                    <a:pt x="5460" y="981"/>
                    <a:pt x="4480" y="1"/>
                    <a:pt x="3262" y="1"/>
                  </a:cubicBezTo>
                  <a:close/>
                </a:path>
              </a:pathLst>
            </a:custGeom>
            <a:solidFill>
              <a:srgbClr val="EB4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" name="Google Shape;212;p14"/>
          <p:cNvGrpSpPr/>
          <p:nvPr/>
        </p:nvGrpSpPr>
        <p:grpSpPr>
          <a:xfrm>
            <a:off x="8152261" y="4171223"/>
            <a:ext cx="392292" cy="490570"/>
            <a:chOff x="2765206" y="2156806"/>
            <a:chExt cx="333752" cy="417293"/>
          </a:xfrm>
        </p:grpSpPr>
        <p:sp>
          <p:nvSpPr>
            <p:cNvPr id="213" name="Google Shape;213;p14"/>
            <p:cNvSpPr/>
            <p:nvPr/>
          </p:nvSpPr>
          <p:spPr>
            <a:xfrm>
              <a:off x="2765206" y="2430823"/>
              <a:ext cx="333752" cy="143276"/>
            </a:xfrm>
            <a:custGeom>
              <a:avLst/>
              <a:gdLst/>
              <a:ahLst/>
              <a:cxnLst/>
              <a:rect l="l" t="t" r="r" b="b"/>
              <a:pathLst>
                <a:path w="14938" h="6412" extrusionOk="0">
                  <a:moveTo>
                    <a:pt x="7462" y="0"/>
                  </a:moveTo>
                  <a:cubicBezTo>
                    <a:pt x="5503" y="0"/>
                    <a:pt x="3668" y="308"/>
                    <a:pt x="2269" y="881"/>
                  </a:cubicBezTo>
                  <a:cubicBezTo>
                    <a:pt x="799" y="1469"/>
                    <a:pt x="1" y="2309"/>
                    <a:pt x="1" y="3205"/>
                  </a:cubicBezTo>
                  <a:cubicBezTo>
                    <a:pt x="1" y="4101"/>
                    <a:pt x="799" y="4927"/>
                    <a:pt x="2269" y="5529"/>
                  </a:cubicBezTo>
                  <a:cubicBezTo>
                    <a:pt x="3668" y="6103"/>
                    <a:pt x="5503" y="6411"/>
                    <a:pt x="7462" y="6411"/>
                  </a:cubicBezTo>
                  <a:cubicBezTo>
                    <a:pt x="9422" y="6411"/>
                    <a:pt x="11270" y="6103"/>
                    <a:pt x="12655" y="5529"/>
                  </a:cubicBezTo>
                  <a:cubicBezTo>
                    <a:pt x="14126" y="4927"/>
                    <a:pt x="14937" y="4101"/>
                    <a:pt x="14937" y="3205"/>
                  </a:cubicBezTo>
                  <a:cubicBezTo>
                    <a:pt x="14937" y="2309"/>
                    <a:pt x="14126" y="1469"/>
                    <a:pt x="12655" y="881"/>
                  </a:cubicBezTo>
                  <a:cubicBezTo>
                    <a:pt x="11270" y="308"/>
                    <a:pt x="9422" y="0"/>
                    <a:pt x="7462" y="0"/>
                  </a:cubicBezTo>
                  <a:close/>
                </a:path>
              </a:pathLst>
            </a:custGeom>
            <a:solidFill>
              <a:srgbClr val="FDF0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2859045" y="2156806"/>
              <a:ext cx="145762" cy="347845"/>
            </a:xfrm>
            <a:custGeom>
              <a:avLst/>
              <a:gdLst/>
              <a:ahLst/>
              <a:cxnLst/>
              <a:rect l="l" t="t" r="r" b="b"/>
              <a:pathLst>
                <a:path w="6524" h="15567" extrusionOk="0">
                  <a:moveTo>
                    <a:pt x="3262" y="1"/>
                  </a:moveTo>
                  <a:cubicBezTo>
                    <a:pt x="2059" y="1"/>
                    <a:pt x="1064" y="981"/>
                    <a:pt x="1064" y="2198"/>
                  </a:cubicBezTo>
                  <a:cubicBezTo>
                    <a:pt x="1064" y="2856"/>
                    <a:pt x="1359" y="3444"/>
                    <a:pt x="1820" y="3850"/>
                  </a:cubicBezTo>
                  <a:cubicBezTo>
                    <a:pt x="1331" y="3878"/>
                    <a:pt x="883" y="4102"/>
                    <a:pt x="547" y="4452"/>
                  </a:cubicBezTo>
                  <a:cubicBezTo>
                    <a:pt x="183" y="4844"/>
                    <a:pt x="0" y="5362"/>
                    <a:pt x="43" y="5893"/>
                  </a:cubicBezTo>
                  <a:lnTo>
                    <a:pt x="336" y="10037"/>
                  </a:lnTo>
                  <a:cubicBezTo>
                    <a:pt x="364" y="10597"/>
                    <a:pt x="812" y="11031"/>
                    <a:pt x="1344" y="11087"/>
                  </a:cubicBezTo>
                  <a:lnTo>
                    <a:pt x="1792" y="15328"/>
                  </a:lnTo>
                  <a:cubicBezTo>
                    <a:pt x="1807" y="15468"/>
                    <a:pt x="1919" y="15567"/>
                    <a:pt x="2059" y="15567"/>
                  </a:cubicBezTo>
                  <a:lnTo>
                    <a:pt x="4466" y="15567"/>
                  </a:lnTo>
                  <a:cubicBezTo>
                    <a:pt x="4606" y="15567"/>
                    <a:pt x="4718" y="15468"/>
                    <a:pt x="4732" y="15328"/>
                  </a:cubicBezTo>
                  <a:lnTo>
                    <a:pt x="5180" y="11087"/>
                  </a:lnTo>
                  <a:cubicBezTo>
                    <a:pt x="5726" y="11031"/>
                    <a:pt x="6159" y="10597"/>
                    <a:pt x="6202" y="10037"/>
                  </a:cubicBezTo>
                  <a:lnTo>
                    <a:pt x="6482" y="5893"/>
                  </a:lnTo>
                  <a:cubicBezTo>
                    <a:pt x="6523" y="5362"/>
                    <a:pt x="6342" y="4844"/>
                    <a:pt x="5978" y="4452"/>
                  </a:cubicBezTo>
                  <a:cubicBezTo>
                    <a:pt x="5656" y="4102"/>
                    <a:pt x="5194" y="3878"/>
                    <a:pt x="4704" y="3850"/>
                  </a:cubicBezTo>
                  <a:cubicBezTo>
                    <a:pt x="5166" y="3444"/>
                    <a:pt x="5460" y="2856"/>
                    <a:pt x="5460" y="2198"/>
                  </a:cubicBezTo>
                  <a:cubicBezTo>
                    <a:pt x="5460" y="981"/>
                    <a:pt x="4480" y="1"/>
                    <a:pt x="3262" y="1"/>
                  </a:cubicBezTo>
                  <a:close/>
                </a:path>
              </a:pathLst>
            </a:custGeom>
            <a:solidFill>
              <a:srgbClr val="EB4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_AND_BODY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"/>
          <p:cNvSpPr/>
          <p:nvPr/>
        </p:nvSpPr>
        <p:spPr>
          <a:xfrm>
            <a:off x="648602" y="401825"/>
            <a:ext cx="7846800" cy="705900"/>
          </a:xfrm>
          <a:prstGeom prst="roundRect">
            <a:avLst>
              <a:gd name="adj" fmla="val 13883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7" name="Google Shape;217;p15"/>
          <p:cNvGrpSpPr/>
          <p:nvPr/>
        </p:nvGrpSpPr>
        <p:grpSpPr>
          <a:xfrm>
            <a:off x="844733" y="604625"/>
            <a:ext cx="7454534" cy="300300"/>
            <a:chOff x="813250" y="604625"/>
            <a:chExt cx="7454534" cy="300300"/>
          </a:xfrm>
        </p:grpSpPr>
        <p:cxnSp>
          <p:nvCxnSpPr>
            <p:cNvPr id="218" name="Google Shape;218;p15"/>
            <p:cNvCxnSpPr/>
            <p:nvPr/>
          </p:nvCxnSpPr>
          <p:spPr>
            <a:xfrm>
              <a:off x="813250" y="680038"/>
              <a:ext cx="255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9" name="Google Shape;219;p15"/>
            <p:cNvCxnSpPr/>
            <p:nvPr/>
          </p:nvCxnSpPr>
          <p:spPr>
            <a:xfrm>
              <a:off x="7890347" y="604625"/>
              <a:ext cx="0" cy="300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0" name="Google Shape;220;p15"/>
            <p:cNvCxnSpPr/>
            <p:nvPr/>
          </p:nvCxnSpPr>
          <p:spPr>
            <a:xfrm>
              <a:off x="813250" y="754863"/>
              <a:ext cx="255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1" name="Google Shape;221;p15"/>
            <p:cNvCxnSpPr/>
            <p:nvPr/>
          </p:nvCxnSpPr>
          <p:spPr>
            <a:xfrm>
              <a:off x="813250" y="829688"/>
              <a:ext cx="255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22" name="Google Shape;222;p15"/>
            <p:cNvGrpSpPr/>
            <p:nvPr/>
          </p:nvGrpSpPr>
          <p:grpSpPr>
            <a:xfrm>
              <a:off x="8079703" y="662309"/>
              <a:ext cx="188081" cy="188081"/>
              <a:chOff x="8079425" y="662275"/>
              <a:chExt cx="188100" cy="188100"/>
            </a:xfrm>
          </p:grpSpPr>
          <p:cxnSp>
            <p:nvCxnSpPr>
              <p:cNvPr id="223" name="Google Shape;223;p15"/>
              <p:cNvCxnSpPr/>
              <p:nvPr/>
            </p:nvCxnSpPr>
            <p:spPr>
              <a:xfrm>
                <a:off x="8079425" y="662275"/>
                <a:ext cx="188100" cy="188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4" name="Google Shape;224;p15"/>
              <p:cNvCxnSpPr/>
              <p:nvPr/>
            </p:nvCxnSpPr>
            <p:spPr>
              <a:xfrm flipH="1">
                <a:off x="8079425" y="662275"/>
                <a:ext cx="188100" cy="188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5" name="Google Shape;225;p15"/>
            <p:cNvGrpSpPr/>
            <p:nvPr/>
          </p:nvGrpSpPr>
          <p:grpSpPr>
            <a:xfrm>
              <a:off x="7512900" y="653713"/>
              <a:ext cx="188091" cy="211892"/>
              <a:chOff x="7423625" y="619250"/>
              <a:chExt cx="249325" cy="280875"/>
            </a:xfrm>
          </p:grpSpPr>
          <p:sp>
            <p:nvSpPr>
              <p:cNvPr id="226" name="Google Shape;226;p15"/>
              <p:cNvSpPr/>
              <p:nvPr/>
            </p:nvSpPr>
            <p:spPr>
              <a:xfrm>
                <a:off x="7423625" y="619250"/>
                <a:ext cx="184800" cy="184800"/>
              </a:xfrm>
              <a:prstGeom prst="ellipse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27" name="Google Shape;227;p15"/>
              <p:cNvCxnSpPr/>
              <p:nvPr/>
            </p:nvCxnSpPr>
            <p:spPr>
              <a:xfrm>
                <a:off x="7573050" y="786725"/>
                <a:ext cx="99900" cy="1134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228" name="Google Shape;228;p15"/>
          <p:cNvSpPr txBox="1">
            <a:spLocks noGrp="1"/>
          </p:cNvSpPr>
          <p:nvPr>
            <p:ph type="title"/>
          </p:nvPr>
        </p:nvSpPr>
        <p:spPr>
          <a:xfrm>
            <a:off x="1328750" y="506775"/>
            <a:ext cx="70953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5"/>
          <p:cNvSpPr txBox="1">
            <a:spLocks noGrp="1"/>
          </p:cNvSpPr>
          <p:nvPr>
            <p:ph type="subTitle" idx="1"/>
          </p:nvPr>
        </p:nvSpPr>
        <p:spPr>
          <a:xfrm flipH="1">
            <a:off x="787753" y="2047000"/>
            <a:ext cx="21696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15"/>
          <p:cNvSpPr txBox="1">
            <a:spLocks noGrp="1"/>
          </p:cNvSpPr>
          <p:nvPr>
            <p:ph type="subTitle" idx="2"/>
          </p:nvPr>
        </p:nvSpPr>
        <p:spPr>
          <a:xfrm flipH="1">
            <a:off x="787753" y="1732950"/>
            <a:ext cx="2169600" cy="3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>
            <a:endParaRPr/>
          </a:p>
        </p:txBody>
      </p:sp>
      <p:sp>
        <p:nvSpPr>
          <p:cNvPr id="231" name="Google Shape;231;p15"/>
          <p:cNvSpPr txBox="1">
            <a:spLocks noGrp="1"/>
          </p:cNvSpPr>
          <p:nvPr>
            <p:ph type="subTitle" idx="3"/>
          </p:nvPr>
        </p:nvSpPr>
        <p:spPr>
          <a:xfrm flipH="1">
            <a:off x="6193825" y="2047006"/>
            <a:ext cx="21696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5"/>
          <p:cNvSpPr txBox="1">
            <a:spLocks noGrp="1"/>
          </p:cNvSpPr>
          <p:nvPr>
            <p:ph type="subTitle" idx="4"/>
          </p:nvPr>
        </p:nvSpPr>
        <p:spPr>
          <a:xfrm flipH="1">
            <a:off x="6584725" y="1732950"/>
            <a:ext cx="1778700" cy="3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>
            <a:endParaRPr/>
          </a:p>
        </p:txBody>
      </p:sp>
      <p:sp>
        <p:nvSpPr>
          <p:cNvPr id="233" name="Google Shape;233;p15"/>
          <p:cNvSpPr txBox="1">
            <a:spLocks noGrp="1"/>
          </p:cNvSpPr>
          <p:nvPr>
            <p:ph type="subTitle" idx="5"/>
          </p:nvPr>
        </p:nvSpPr>
        <p:spPr>
          <a:xfrm flipH="1">
            <a:off x="787850" y="3712253"/>
            <a:ext cx="21696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5"/>
          <p:cNvSpPr txBox="1">
            <a:spLocks noGrp="1"/>
          </p:cNvSpPr>
          <p:nvPr>
            <p:ph type="subTitle" idx="6"/>
          </p:nvPr>
        </p:nvSpPr>
        <p:spPr>
          <a:xfrm flipH="1">
            <a:off x="787850" y="3392100"/>
            <a:ext cx="2169600" cy="3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>
            <a:endParaRPr/>
          </a:p>
        </p:txBody>
      </p:sp>
      <p:sp>
        <p:nvSpPr>
          <p:cNvPr id="235" name="Google Shape;235;p15"/>
          <p:cNvSpPr txBox="1">
            <a:spLocks noGrp="1"/>
          </p:cNvSpPr>
          <p:nvPr>
            <p:ph type="subTitle" idx="7"/>
          </p:nvPr>
        </p:nvSpPr>
        <p:spPr>
          <a:xfrm flipH="1">
            <a:off x="6193825" y="3712253"/>
            <a:ext cx="21696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15"/>
          <p:cNvSpPr txBox="1">
            <a:spLocks noGrp="1"/>
          </p:cNvSpPr>
          <p:nvPr>
            <p:ph type="subTitle" idx="8"/>
          </p:nvPr>
        </p:nvSpPr>
        <p:spPr>
          <a:xfrm flipH="1">
            <a:off x="6584725" y="3392101"/>
            <a:ext cx="1778700" cy="3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>
            <a:endParaRPr/>
          </a:p>
        </p:txBody>
      </p:sp>
      <p:sp>
        <p:nvSpPr>
          <p:cNvPr id="237" name="Google Shape;237;p15"/>
          <p:cNvSpPr txBox="1">
            <a:spLocks noGrp="1"/>
          </p:cNvSpPr>
          <p:nvPr>
            <p:ph type="title" idx="9"/>
          </p:nvPr>
        </p:nvSpPr>
        <p:spPr>
          <a:xfrm>
            <a:off x="3191950" y="1601013"/>
            <a:ext cx="1332600" cy="9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38" name="Google Shape;238;p15"/>
          <p:cNvSpPr txBox="1">
            <a:spLocks noGrp="1"/>
          </p:cNvSpPr>
          <p:nvPr>
            <p:ph type="title" idx="13"/>
          </p:nvPr>
        </p:nvSpPr>
        <p:spPr>
          <a:xfrm>
            <a:off x="4628950" y="1601013"/>
            <a:ext cx="1332600" cy="9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39" name="Google Shape;239;p15"/>
          <p:cNvSpPr txBox="1">
            <a:spLocks noGrp="1"/>
          </p:cNvSpPr>
          <p:nvPr>
            <p:ph type="title" idx="14"/>
          </p:nvPr>
        </p:nvSpPr>
        <p:spPr>
          <a:xfrm>
            <a:off x="3191950" y="3286838"/>
            <a:ext cx="1332600" cy="9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40" name="Google Shape;240;p15"/>
          <p:cNvSpPr txBox="1">
            <a:spLocks noGrp="1"/>
          </p:cNvSpPr>
          <p:nvPr>
            <p:ph type="title" idx="15"/>
          </p:nvPr>
        </p:nvSpPr>
        <p:spPr>
          <a:xfrm>
            <a:off x="4628950" y="3286838"/>
            <a:ext cx="1332600" cy="9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_AND_BODY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6"/>
          <p:cNvSpPr/>
          <p:nvPr/>
        </p:nvSpPr>
        <p:spPr>
          <a:xfrm>
            <a:off x="648602" y="401825"/>
            <a:ext cx="7846800" cy="705900"/>
          </a:xfrm>
          <a:prstGeom prst="roundRect">
            <a:avLst>
              <a:gd name="adj" fmla="val 13883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3" name="Google Shape;243;p16"/>
          <p:cNvGrpSpPr/>
          <p:nvPr/>
        </p:nvGrpSpPr>
        <p:grpSpPr>
          <a:xfrm>
            <a:off x="844733" y="604625"/>
            <a:ext cx="7454534" cy="300300"/>
            <a:chOff x="813250" y="604625"/>
            <a:chExt cx="7454534" cy="300300"/>
          </a:xfrm>
        </p:grpSpPr>
        <p:cxnSp>
          <p:nvCxnSpPr>
            <p:cNvPr id="244" name="Google Shape;244;p16"/>
            <p:cNvCxnSpPr/>
            <p:nvPr/>
          </p:nvCxnSpPr>
          <p:spPr>
            <a:xfrm>
              <a:off x="813250" y="680038"/>
              <a:ext cx="255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5" name="Google Shape;245;p16"/>
            <p:cNvCxnSpPr/>
            <p:nvPr/>
          </p:nvCxnSpPr>
          <p:spPr>
            <a:xfrm>
              <a:off x="7890347" y="604625"/>
              <a:ext cx="0" cy="300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6" name="Google Shape;246;p16"/>
            <p:cNvCxnSpPr/>
            <p:nvPr/>
          </p:nvCxnSpPr>
          <p:spPr>
            <a:xfrm>
              <a:off x="813250" y="754863"/>
              <a:ext cx="255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7" name="Google Shape;247;p16"/>
            <p:cNvCxnSpPr/>
            <p:nvPr/>
          </p:nvCxnSpPr>
          <p:spPr>
            <a:xfrm>
              <a:off x="813250" y="829688"/>
              <a:ext cx="255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48" name="Google Shape;248;p16"/>
            <p:cNvGrpSpPr/>
            <p:nvPr/>
          </p:nvGrpSpPr>
          <p:grpSpPr>
            <a:xfrm>
              <a:off x="8079703" y="662309"/>
              <a:ext cx="188081" cy="188081"/>
              <a:chOff x="8079425" y="662275"/>
              <a:chExt cx="188100" cy="188100"/>
            </a:xfrm>
          </p:grpSpPr>
          <p:cxnSp>
            <p:nvCxnSpPr>
              <p:cNvPr id="249" name="Google Shape;249;p16"/>
              <p:cNvCxnSpPr/>
              <p:nvPr/>
            </p:nvCxnSpPr>
            <p:spPr>
              <a:xfrm>
                <a:off x="8079425" y="662275"/>
                <a:ext cx="188100" cy="188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50" name="Google Shape;250;p16"/>
              <p:cNvCxnSpPr/>
              <p:nvPr/>
            </p:nvCxnSpPr>
            <p:spPr>
              <a:xfrm flipH="1">
                <a:off x="8079425" y="662275"/>
                <a:ext cx="188100" cy="188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51" name="Google Shape;251;p16"/>
            <p:cNvGrpSpPr/>
            <p:nvPr/>
          </p:nvGrpSpPr>
          <p:grpSpPr>
            <a:xfrm>
              <a:off x="7512900" y="653713"/>
              <a:ext cx="188091" cy="211892"/>
              <a:chOff x="7423625" y="619250"/>
              <a:chExt cx="249325" cy="280875"/>
            </a:xfrm>
          </p:grpSpPr>
          <p:sp>
            <p:nvSpPr>
              <p:cNvPr id="252" name="Google Shape;252;p16"/>
              <p:cNvSpPr/>
              <p:nvPr/>
            </p:nvSpPr>
            <p:spPr>
              <a:xfrm>
                <a:off x="7423625" y="619250"/>
                <a:ext cx="184800" cy="184800"/>
              </a:xfrm>
              <a:prstGeom prst="ellipse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53" name="Google Shape;253;p16"/>
              <p:cNvCxnSpPr/>
              <p:nvPr/>
            </p:nvCxnSpPr>
            <p:spPr>
              <a:xfrm>
                <a:off x="7573050" y="786725"/>
                <a:ext cx="99900" cy="1134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254" name="Google Shape;254;p16"/>
          <p:cNvSpPr txBox="1">
            <a:spLocks noGrp="1"/>
          </p:cNvSpPr>
          <p:nvPr>
            <p:ph type="title"/>
          </p:nvPr>
        </p:nvSpPr>
        <p:spPr>
          <a:xfrm>
            <a:off x="1328750" y="506775"/>
            <a:ext cx="70953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16"/>
          <p:cNvSpPr txBox="1">
            <a:spLocks noGrp="1"/>
          </p:cNvSpPr>
          <p:nvPr>
            <p:ph type="subTitle" idx="1"/>
          </p:nvPr>
        </p:nvSpPr>
        <p:spPr>
          <a:xfrm flipH="1">
            <a:off x="1988101" y="4069913"/>
            <a:ext cx="22374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16"/>
          <p:cNvSpPr txBox="1">
            <a:spLocks noGrp="1"/>
          </p:cNvSpPr>
          <p:nvPr>
            <p:ph type="subTitle" idx="2"/>
          </p:nvPr>
        </p:nvSpPr>
        <p:spPr>
          <a:xfrm flipH="1">
            <a:off x="1988101" y="3716688"/>
            <a:ext cx="2237400" cy="3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>
            <a:endParaRPr/>
          </a:p>
        </p:txBody>
      </p:sp>
      <p:sp>
        <p:nvSpPr>
          <p:cNvPr id="257" name="Google Shape;257;p16"/>
          <p:cNvSpPr txBox="1">
            <a:spLocks noGrp="1"/>
          </p:cNvSpPr>
          <p:nvPr>
            <p:ph type="subTitle" idx="3"/>
          </p:nvPr>
        </p:nvSpPr>
        <p:spPr>
          <a:xfrm flipH="1">
            <a:off x="1988101" y="2882413"/>
            <a:ext cx="22374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6"/>
          <p:cNvSpPr txBox="1">
            <a:spLocks noGrp="1"/>
          </p:cNvSpPr>
          <p:nvPr>
            <p:ph type="subTitle" idx="4"/>
          </p:nvPr>
        </p:nvSpPr>
        <p:spPr>
          <a:xfrm flipH="1">
            <a:off x="1988101" y="2529188"/>
            <a:ext cx="2237400" cy="3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>
            <a:endParaRPr/>
          </a:p>
        </p:txBody>
      </p:sp>
      <p:sp>
        <p:nvSpPr>
          <p:cNvPr id="259" name="Google Shape;259;p16"/>
          <p:cNvSpPr txBox="1">
            <a:spLocks noGrp="1"/>
          </p:cNvSpPr>
          <p:nvPr>
            <p:ph type="subTitle" idx="5"/>
          </p:nvPr>
        </p:nvSpPr>
        <p:spPr>
          <a:xfrm flipH="1">
            <a:off x="1988101" y="1695038"/>
            <a:ext cx="22374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16"/>
          <p:cNvSpPr txBox="1">
            <a:spLocks noGrp="1"/>
          </p:cNvSpPr>
          <p:nvPr>
            <p:ph type="subTitle" idx="6"/>
          </p:nvPr>
        </p:nvSpPr>
        <p:spPr>
          <a:xfrm flipH="1">
            <a:off x="1988101" y="1341813"/>
            <a:ext cx="2237400" cy="3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>
            <a:endParaRPr/>
          </a:p>
        </p:txBody>
      </p:sp>
      <p:sp>
        <p:nvSpPr>
          <p:cNvPr id="261" name="Google Shape;261;p16"/>
          <p:cNvSpPr txBox="1">
            <a:spLocks noGrp="1"/>
          </p:cNvSpPr>
          <p:nvPr>
            <p:ph type="subTitle" idx="7"/>
          </p:nvPr>
        </p:nvSpPr>
        <p:spPr>
          <a:xfrm flipH="1">
            <a:off x="5999276" y="4069913"/>
            <a:ext cx="22374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16"/>
          <p:cNvSpPr txBox="1">
            <a:spLocks noGrp="1"/>
          </p:cNvSpPr>
          <p:nvPr>
            <p:ph type="subTitle" idx="8"/>
          </p:nvPr>
        </p:nvSpPr>
        <p:spPr>
          <a:xfrm flipH="1">
            <a:off x="5999276" y="3716688"/>
            <a:ext cx="2237400" cy="3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>
            <a:endParaRPr/>
          </a:p>
        </p:txBody>
      </p:sp>
      <p:sp>
        <p:nvSpPr>
          <p:cNvPr id="263" name="Google Shape;263;p16"/>
          <p:cNvSpPr txBox="1">
            <a:spLocks noGrp="1"/>
          </p:cNvSpPr>
          <p:nvPr>
            <p:ph type="subTitle" idx="9"/>
          </p:nvPr>
        </p:nvSpPr>
        <p:spPr>
          <a:xfrm flipH="1">
            <a:off x="5999276" y="2882413"/>
            <a:ext cx="22374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16"/>
          <p:cNvSpPr txBox="1">
            <a:spLocks noGrp="1"/>
          </p:cNvSpPr>
          <p:nvPr>
            <p:ph type="subTitle" idx="13"/>
          </p:nvPr>
        </p:nvSpPr>
        <p:spPr>
          <a:xfrm flipH="1">
            <a:off x="5999276" y="2529188"/>
            <a:ext cx="2237400" cy="3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>
            <a:endParaRPr/>
          </a:p>
        </p:txBody>
      </p:sp>
      <p:sp>
        <p:nvSpPr>
          <p:cNvPr id="265" name="Google Shape;265;p16"/>
          <p:cNvSpPr txBox="1">
            <a:spLocks noGrp="1"/>
          </p:cNvSpPr>
          <p:nvPr>
            <p:ph type="subTitle" idx="14"/>
          </p:nvPr>
        </p:nvSpPr>
        <p:spPr>
          <a:xfrm flipH="1">
            <a:off x="5999276" y="1695038"/>
            <a:ext cx="22374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subTitle" idx="15"/>
          </p:nvPr>
        </p:nvSpPr>
        <p:spPr>
          <a:xfrm flipH="1">
            <a:off x="5999276" y="1341813"/>
            <a:ext cx="2237400" cy="3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ONE_COLUMN_TEXT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"/>
          <p:cNvSpPr/>
          <p:nvPr/>
        </p:nvSpPr>
        <p:spPr>
          <a:xfrm>
            <a:off x="648602" y="401825"/>
            <a:ext cx="7846800" cy="705900"/>
          </a:xfrm>
          <a:prstGeom prst="roundRect">
            <a:avLst>
              <a:gd name="adj" fmla="val 13883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9" name="Google Shape;269;p17"/>
          <p:cNvGrpSpPr/>
          <p:nvPr/>
        </p:nvGrpSpPr>
        <p:grpSpPr>
          <a:xfrm>
            <a:off x="844733" y="604625"/>
            <a:ext cx="7454534" cy="300300"/>
            <a:chOff x="813250" y="604625"/>
            <a:chExt cx="7454534" cy="300300"/>
          </a:xfrm>
        </p:grpSpPr>
        <p:cxnSp>
          <p:nvCxnSpPr>
            <p:cNvPr id="270" name="Google Shape;270;p17"/>
            <p:cNvCxnSpPr/>
            <p:nvPr/>
          </p:nvCxnSpPr>
          <p:spPr>
            <a:xfrm>
              <a:off x="813250" y="680038"/>
              <a:ext cx="255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1" name="Google Shape;271;p17"/>
            <p:cNvCxnSpPr/>
            <p:nvPr/>
          </p:nvCxnSpPr>
          <p:spPr>
            <a:xfrm>
              <a:off x="7890347" y="604625"/>
              <a:ext cx="0" cy="300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2" name="Google Shape;272;p17"/>
            <p:cNvCxnSpPr/>
            <p:nvPr/>
          </p:nvCxnSpPr>
          <p:spPr>
            <a:xfrm>
              <a:off x="813250" y="754863"/>
              <a:ext cx="255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3" name="Google Shape;273;p17"/>
            <p:cNvCxnSpPr/>
            <p:nvPr/>
          </p:nvCxnSpPr>
          <p:spPr>
            <a:xfrm>
              <a:off x="813250" y="829688"/>
              <a:ext cx="255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74" name="Google Shape;274;p17"/>
            <p:cNvGrpSpPr/>
            <p:nvPr/>
          </p:nvGrpSpPr>
          <p:grpSpPr>
            <a:xfrm>
              <a:off x="8079703" y="662309"/>
              <a:ext cx="188081" cy="188081"/>
              <a:chOff x="8079425" y="662275"/>
              <a:chExt cx="188100" cy="188100"/>
            </a:xfrm>
          </p:grpSpPr>
          <p:cxnSp>
            <p:nvCxnSpPr>
              <p:cNvPr id="275" name="Google Shape;275;p17"/>
              <p:cNvCxnSpPr/>
              <p:nvPr/>
            </p:nvCxnSpPr>
            <p:spPr>
              <a:xfrm>
                <a:off x="8079425" y="662275"/>
                <a:ext cx="188100" cy="188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6" name="Google Shape;276;p17"/>
              <p:cNvCxnSpPr/>
              <p:nvPr/>
            </p:nvCxnSpPr>
            <p:spPr>
              <a:xfrm flipH="1">
                <a:off x="8079425" y="662275"/>
                <a:ext cx="188100" cy="188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77" name="Google Shape;277;p17"/>
            <p:cNvGrpSpPr/>
            <p:nvPr/>
          </p:nvGrpSpPr>
          <p:grpSpPr>
            <a:xfrm>
              <a:off x="7512900" y="653713"/>
              <a:ext cx="188091" cy="211892"/>
              <a:chOff x="7423625" y="619250"/>
              <a:chExt cx="249325" cy="280875"/>
            </a:xfrm>
          </p:grpSpPr>
          <p:sp>
            <p:nvSpPr>
              <p:cNvPr id="278" name="Google Shape;278;p17"/>
              <p:cNvSpPr/>
              <p:nvPr/>
            </p:nvSpPr>
            <p:spPr>
              <a:xfrm>
                <a:off x="7423625" y="619250"/>
                <a:ext cx="184800" cy="184800"/>
              </a:xfrm>
              <a:prstGeom prst="ellipse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79" name="Google Shape;279;p17"/>
              <p:cNvCxnSpPr/>
              <p:nvPr/>
            </p:nvCxnSpPr>
            <p:spPr>
              <a:xfrm>
                <a:off x="7573050" y="786725"/>
                <a:ext cx="99900" cy="1134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280" name="Google Shape;280;p17"/>
          <p:cNvSpPr txBox="1">
            <a:spLocks noGrp="1"/>
          </p:cNvSpPr>
          <p:nvPr>
            <p:ph type="title"/>
          </p:nvPr>
        </p:nvSpPr>
        <p:spPr>
          <a:xfrm>
            <a:off x="1328750" y="506775"/>
            <a:ext cx="70953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17"/>
          <p:cNvSpPr txBox="1">
            <a:spLocks noGrp="1"/>
          </p:cNvSpPr>
          <p:nvPr>
            <p:ph type="subTitle" idx="1"/>
          </p:nvPr>
        </p:nvSpPr>
        <p:spPr>
          <a:xfrm>
            <a:off x="825000" y="2818175"/>
            <a:ext cx="22326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7"/>
          <p:cNvSpPr txBox="1">
            <a:spLocks noGrp="1"/>
          </p:cNvSpPr>
          <p:nvPr>
            <p:ph type="subTitle" idx="2"/>
          </p:nvPr>
        </p:nvSpPr>
        <p:spPr>
          <a:xfrm>
            <a:off x="825000" y="4167250"/>
            <a:ext cx="2232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solidFill>
                  <a:schemeClr val="lt1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>
            <a:endParaRPr/>
          </a:p>
        </p:txBody>
      </p:sp>
      <p:sp>
        <p:nvSpPr>
          <p:cNvPr id="283" name="Google Shape;283;p17"/>
          <p:cNvSpPr txBox="1">
            <a:spLocks noGrp="1"/>
          </p:cNvSpPr>
          <p:nvPr>
            <p:ph type="subTitle" idx="3"/>
          </p:nvPr>
        </p:nvSpPr>
        <p:spPr>
          <a:xfrm>
            <a:off x="3455642" y="2818175"/>
            <a:ext cx="22326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7"/>
          <p:cNvSpPr txBox="1">
            <a:spLocks noGrp="1"/>
          </p:cNvSpPr>
          <p:nvPr>
            <p:ph type="subTitle" idx="4"/>
          </p:nvPr>
        </p:nvSpPr>
        <p:spPr>
          <a:xfrm>
            <a:off x="3455650" y="4167250"/>
            <a:ext cx="2232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solidFill>
                  <a:schemeClr val="lt1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>
            <a:endParaRPr/>
          </a:p>
        </p:txBody>
      </p:sp>
      <p:sp>
        <p:nvSpPr>
          <p:cNvPr id="285" name="Google Shape;285;p17"/>
          <p:cNvSpPr txBox="1">
            <a:spLocks noGrp="1"/>
          </p:cNvSpPr>
          <p:nvPr>
            <p:ph type="subTitle" idx="5"/>
          </p:nvPr>
        </p:nvSpPr>
        <p:spPr>
          <a:xfrm>
            <a:off x="6086246" y="2818175"/>
            <a:ext cx="22326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7"/>
          <p:cNvSpPr txBox="1">
            <a:spLocks noGrp="1"/>
          </p:cNvSpPr>
          <p:nvPr>
            <p:ph type="subTitle" idx="6"/>
          </p:nvPr>
        </p:nvSpPr>
        <p:spPr>
          <a:xfrm>
            <a:off x="6086250" y="4167250"/>
            <a:ext cx="2232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solidFill>
                  <a:schemeClr val="lt1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>
            <a:endParaRPr/>
          </a:p>
        </p:txBody>
      </p:sp>
      <p:sp>
        <p:nvSpPr>
          <p:cNvPr id="287" name="Google Shape;287;p17"/>
          <p:cNvSpPr/>
          <p:nvPr/>
        </p:nvSpPr>
        <p:spPr>
          <a:xfrm>
            <a:off x="47151" y="3816925"/>
            <a:ext cx="237625" cy="307794"/>
          </a:xfrm>
          <a:custGeom>
            <a:avLst/>
            <a:gdLst/>
            <a:ahLst/>
            <a:cxnLst/>
            <a:rect l="l" t="t" r="r" b="b"/>
            <a:pathLst>
              <a:path w="14419" h="18674" extrusionOk="0">
                <a:moveTo>
                  <a:pt x="7210" y="4718"/>
                </a:moveTo>
                <a:cubicBezTo>
                  <a:pt x="8582" y="4718"/>
                  <a:pt x="9702" y="5823"/>
                  <a:pt x="9702" y="7209"/>
                </a:cubicBezTo>
                <a:cubicBezTo>
                  <a:pt x="9702" y="8581"/>
                  <a:pt x="8582" y="9701"/>
                  <a:pt x="7210" y="9701"/>
                </a:cubicBezTo>
                <a:cubicBezTo>
                  <a:pt x="5839" y="9701"/>
                  <a:pt x="4719" y="8581"/>
                  <a:pt x="4719" y="7209"/>
                </a:cubicBezTo>
                <a:cubicBezTo>
                  <a:pt x="4719" y="5823"/>
                  <a:pt x="5839" y="4718"/>
                  <a:pt x="7210" y="4718"/>
                </a:cubicBezTo>
                <a:close/>
                <a:moveTo>
                  <a:pt x="7210" y="0"/>
                </a:moveTo>
                <a:cubicBezTo>
                  <a:pt x="3235" y="0"/>
                  <a:pt x="1" y="3234"/>
                  <a:pt x="1" y="7209"/>
                </a:cubicBezTo>
                <a:cubicBezTo>
                  <a:pt x="1" y="8581"/>
                  <a:pt x="379" y="10037"/>
                  <a:pt x="1121" y="11534"/>
                </a:cubicBezTo>
                <a:cubicBezTo>
                  <a:pt x="1695" y="12725"/>
                  <a:pt x="2521" y="13942"/>
                  <a:pt x="3543" y="15160"/>
                </a:cubicBezTo>
                <a:cubicBezTo>
                  <a:pt x="5264" y="17232"/>
                  <a:pt x="6972" y="18561"/>
                  <a:pt x="7042" y="18617"/>
                </a:cubicBezTo>
                <a:cubicBezTo>
                  <a:pt x="7098" y="18660"/>
                  <a:pt x="7154" y="18673"/>
                  <a:pt x="7210" y="18673"/>
                </a:cubicBezTo>
                <a:cubicBezTo>
                  <a:pt x="7266" y="18673"/>
                  <a:pt x="7336" y="18660"/>
                  <a:pt x="7378" y="18617"/>
                </a:cubicBezTo>
                <a:cubicBezTo>
                  <a:pt x="7448" y="18561"/>
                  <a:pt x="9156" y="17232"/>
                  <a:pt x="10891" y="15160"/>
                </a:cubicBezTo>
                <a:cubicBezTo>
                  <a:pt x="11914" y="13942"/>
                  <a:pt x="12726" y="12725"/>
                  <a:pt x="13299" y="11534"/>
                </a:cubicBezTo>
                <a:cubicBezTo>
                  <a:pt x="14041" y="10037"/>
                  <a:pt x="14419" y="8581"/>
                  <a:pt x="14419" y="7209"/>
                </a:cubicBezTo>
                <a:cubicBezTo>
                  <a:pt x="14419" y="3234"/>
                  <a:pt x="11186" y="0"/>
                  <a:pt x="7210" y="0"/>
                </a:cubicBezTo>
                <a:close/>
              </a:path>
            </a:pathLst>
          </a:custGeom>
          <a:solidFill>
            <a:srgbClr val="EB43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7"/>
          <p:cNvSpPr/>
          <p:nvPr/>
        </p:nvSpPr>
        <p:spPr>
          <a:xfrm>
            <a:off x="243351" y="1333750"/>
            <a:ext cx="237625" cy="307794"/>
          </a:xfrm>
          <a:custGeom>
            <a:avLst/>
            <a:gdLst/>
            <a:ahLst/>
            <a:cxnLst/>
            <a:rect l="l" t="t" r="r" b="b"/>
            <a:pathLst>
              <a:path w="14419" h="18674" extrusionOk="0">
                <a:moveTo>
                  <a:pt x="7210" y="4718"/>
                </a:moveTo>
                <a:cubicBezTo>
                  <a:pt x="8582" y="4718"/>
                  <a:pt x="9702" y="5823"/>
                  <a:pt x="9702" y="7209"/>
                </a:cubicBezTo>
                <a:cubicBezTo>
                  <a:pt x="9702" y="8581"/>
                  <a:pt x="8582" y="9701"/>
                  <a:pt x="7210" y="9701"/>
                </a:cubicBezTo>
                <a:cubicBezTo>
                  <a:pt x="5839" y="9701"/>
                  <a:pt x="4719" y="8581"/>
                  <a:pt x="4719" y="7209"/>
                </a:cubicBezTo>
                <a:cubicBezTo>
                  <a:pt x="4719" y="5823"/>
                  <a:pt x="5839" y="4718"/>
                  <a:pt x="7210" y="4718"/>
                </a:cubicBezTo>
                <a:close/>
                <a:moveTo>
                  <a:pt x="7210" y="0"/>
                </a:moveTo>
                <a:cubicBezTo>
                  <a:pt x="3235" y="0"/>
                  <a:pt x="1" y="3234"/>
                  <a:pt x="1" y="7209"/>
                </a:cubicBezTo>
                <a:cubicBezTo>
                  <a:pt x="1" y="8581"/>
                  <a:pt x="379" y="10037"/>
                  <a:pt x="1121" y="11534"/>
                </a:cubicBezTo>
                <a:cubicBezTo>
                  <a:pt x="1695" y="12725"/>
                  <a:pt x="2521" y="13942"/>
                  <a:pt x="3543" y="15160"/>
                </a:cubicBezTo>
                <a:cubicBezTo>
                  <a:pt x="5264" y="17232"/>
                  <a:pt x="6972" y="18561"/>
                  <a:pt x="7042" y="18617"/>
                </a:cubicBezTo>
                <a:cubicBezTo>
                  <a:pt x="7098" y="18660"/>
                  <a:pt x="7154" y="18673"/>
                  <a:pt x="7210" y="18673"/>
                </a:cubicBezTo>
                <a:cubicBezTo>
                  <a:pt x="7266" y="18673"/>
                  <a:pt x="7336" y="18660"/>
                  <a:pt x="7378" y="18617"/>
                </a:cubicBezTo>
                <a:cubicBezTo>
                  <a:pt x="7448" y="18561"/>
                  <a:pt x="9156" y="17232"/>
                  <a:pt x="10891" y="15160"/>
                </a:cubicBezTo>
                <a:cubicBezTo>
                  <a:pt x="11914" y="13942"/>
                  <a:pt x="12726" y="12725"/>
                  <a:pt x="13299" y="11534"/>
                </a:cubicBezTo>
                <a:cubicBezTo>
                  <a:pt x="14041" y="10037"/>
                  <a:pt x="14419" y="8581"/>
                  <a:pt x="14419" y="7209"/>
                </a:cubicBezTo>
                <a:cubicBezTo>
                  <a:pt x="14419" y="3234"/>
                  <a:pt x="11186" y="0"/>
                  <a:pt x="7210" y="0"/>
                </a:cubicBezTo>
                <a:close/>
              </a:path>
            </a:pathLst>
          </a:custGeom>
          <a:solidFill>
            <a:srgbClr val="EB43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ONE_COLUMN_TEXT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8"/>
          <p:cNvSpPr/>
          <p:nvPr/>
        </p:nvSpPr>
        <p:spPr>
          <a:xfrm>
            <a:off x="648602" y="401825"/>
            <a:ext cx="7846800" cy="705900"/>
          </a:xfrm>
          <a:prstGeom prst="roundRect">
            <a:avLst>
              <a:gd name="adj" fmla="val 13883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1" name="Google Shape;291;p18"/>
          <p:cNvGrpSpPr/>
          <p:nvPr/>
        </p:nvGrpSpPr>
        <p:grpSpPr>
          <a:xfrm>
            <a:off x="844733" y="604625"/>
            <a:ext cx="7454534" cy="300300"/>
            <a:chOff x="813250" y="604625"/>
            <a:chExt cx="7454534" cy="300300"/>
          </a:xfrm>
        </p:grpSpPr>
        <p:cxnSp>
          <p:nvCxnSpPr>
            <p:cNvPr id="292" name="Google Shape;292;p18"/>
            <p:cNvCxnSpPr/>
            <p:nvPr/>
          </p:nvCxnSpPr>
          <p:spPr>
            <a:xfrm>
              <a:off x="813250" y="680038"/>
              <a:ext cx="255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3" name="Google Shape;293;p18"/>
            <p:cNvCxnSpPr/>
            <p:nvPr/>
          </p:nvCxnSpPr>
          <p:spPr>
            <a:xfrm>
              <a:off x="7890347" y="604625"/>
              <a:ext cx="0" cy="300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4" name="Google Shape;294;p18"/>
            <p:cNvCxnSpPr/>
            <p:nvPr/>
          </p:nvCxnSpPr>
          <p:spPr>
            <a:xfrm>
              <a:off x="813250" y="754863"/>
              <a:ext cx="255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5" name="Google Shape;295;p18"/>
            <p:cNvCxnSpPr/>
            <p:nvPr/>
          </p:nvCxnSpPr>
          <p:spPr>
            <a:xfrm>
              <a:off x="813250" y="829688"/>
              <a:ext cx="255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96" name="Google Shape;296;p18"/>
            <p:cNvGrpSpPr/>
            <p:nvPr/>
          </p:nvGrpSpPr>
          <p:grpSpPr>
            <a:xfrm>
              <a:off x="8079703" y="662309"/>
              <a:ext cx="188081" cy="188081"/>
              <a:chOff x="8079425" y="662275"/>
              <a:chExt cx="188100" cy="188100"/>
            </a:xfrm>
          </p:grpSpPr>
          <p:cxnSp>
            <p:nvCxnSpPr>
              <p:cNvPr id="297" name="Google Shape;297;p18"/>
              <p:cNvCxnSpPr/>
              <p:nvPr/>
            </p:nvCxnSpPr>
            <p:spPr>
              <a:xfrm>
                <a:off x="8079425" y="662275"/>
                <a:ext cx="188100" cy="188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8" name="Google Shape;298;p18"/>
              <p:cNvCxnSpPr/>
              <p:nvPr/>
            </p:nvCxnSpPr>
            <p:spPr>
              <a:xfrm flipH="1">
                <a:off x="8079425" y="662275"/>
                <a:ext cx="188100" cy="188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99" name="Google Shape;299;p18"/>
            <p:cNvGrpSpPr/>
            <p:nvPr/>
          </p:nvGrpSpPr>
          <p:grpSpPr>
            <a:xfrm>
              <a:off x="7512900" y="653713"/>
              <a:ext cx="188091" cy="211892"/>
              <a:chOff x="7423625" y="619250"/>
              <a:chExt cx="249325" cy="280875"/>
            </a:xfrm>
          </p:grpSpPr>
          <p:sp>
            <p:nvSpPr>
              <p:cNvPr id="300" name="Google Shape;300;p18"/>
              <p:cNvSpPr/>
              <p:nvPr/>
            </p:nvSpPr>
            <p:spPr>
              <a:xfrm>
                <a:off x="7423625" y="619250"/>
                <a:ext cx="184800" cy="184800"/>
              </a:xfrm>
              <a:prstGeom prst="ellipse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01" name="Google Shape;301;p18"/>
              <p:cNvCxnSpPr/>
              <p:nvPr/>
            </p:nvCxnSpPr>
            <p:spPr>
              <a:xfrm>
                <a:off x="7573050" y="786725"/>
                <a:ext cx="99900" cy="1134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302" name="Google Shape;302;p18"/>
          <p:cNvSpPr txBox="1">
            <a:spLocks noGrp="1"/>
          </p:cNvSpPr>
          <p:nvPr>
            <p:ph type="title"/>
          </p:nvPr>
        </p:nvSpPr>
        <p:spPr>
          <a:xfrm>
            <a:off x="1328750" y="506775"/>
            <a:ext cx="70953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8"/>
          <p:cNvSpPr txBox="1">
            <a:spLocks noGrp="1"/>
          </p:cNvSpPr>
          <p:nvPr>
            <p:ph type="subTitle" idx="1"/>
          </p:nvPr>
        </p:nvSpPr>
        <p:spPr>
          <a:xfrm>
            <a:off x="5503575" y="2325050"/>
            <a:ext cx="2687700" cy="10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9"/>
          <p:cNvSpPr/>
          <p:nvPr/>
        </p:nvSpPr>
        <p:spPr>
          <a:xfrm>
            <a:off x="648600" y="1152475"/>
            <a:ext cx="7846800" cy="3553500"/>
          </a:xfrm>
          <a:prstGeom prst="roundRect">
            <a:avLst>
              <a:gd name="adj" fmla="val 3225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9"/>
          <p:cNvSpPr/>
          <p:nvPr/>
        </p:nvSpPr>
        <p:spPr>
          <a:xfrm>
            <a:off x="648602" y="401825"/>
            <a:ext cx="7846800" cy="705900"/>
          </a:xfrm>
          <a:prstGeom prst="roundRect">
            <a:avLst>
              <a:gd name="adj" fmla="val 13883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7" name="Google Shape;307;p19"/>
          <p:cNvGrpSpPr/>
          <p:nvPr/>
        </p:nvGrpSpPr>
        <p:grpSpPr>
          <a:xfrm>
            <a:off x="844733" y="604625"/>
            <a:ext cx="7454534" cy="300300"/>
            <a:chOff x="813250" y="604625"/>
            <a:chExt cx="7454534" cy="300300"/>
          </a:xfrm>
        </p:grpSpPr>
        <p:cxnSp>
          <p:nvCxnSpPr>
            <p:cNvPr id="308" name="Google Shape;308;p19"/>
            <p:cNvCxnSpPr/>
            <p:nvPr/>
          </p:nvCxnSpPr>
          <p:spPr>
            <a:xfrm>
              <a:off x="813250" y="680038"/>
              <a:ext cx="255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7890347" y="604625"/>
              <a:ext cx="0" cy="300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813250" y="754863"/>
              <a:ext cx="255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813250" y="829688"/>
              <a:ext cx="255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312" name="Google Shape;312;p19"/>
            <p:cNvGrpSpPr/>
            <p:nvPr/>
          </p:nvGrpSpPr>
          <p:grpSpPr>
            <a:xfrm>
              <a:off x="8079703" y="662309"/>
              <a:ext cx="188081" cy="188081"/>
              <a:chOff x="8079425" y="662275"/>
              <a:chExt cx="188100" cy="188100"/>
            </a:xfrm>
          </p:grpSpPr>
          <p:cxnSp>
            <p:nvCxnSpPr>
              <p:cNvPr id="313" name="Google Shape;313;p19"/>
              <p:cNvCxnSpPr/>
              <p:nvPr/>
            </p:nvCxnSpPr>
            <p:spPr>
              <a:xfrm>
                <a:off x="8079425" y="662275"/>
                <a:ext cx="188100" cy="188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4" name="Google Shape;314;p19"/>
              <p:cNvCxnSpPr/>
              <p:nvPr/>
            </p:nvCxnSpPr>
            <p:spPr>
              <a:xfrm flipH="1">
                <a:off x="8079425" y="662275"/>
                <a:ext cx="188100" cy="188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15" name="Google Shape;315;p19"/>
            <p:cNvGrpSpPr/>
            <p:nvPr/>
          </p:nvGrpSpPr>
          <p:grpSpPr>
            <a:xfrm>
              <a:off x="7512900" y="653713"/>
              <a:ext cx="188091" cy="211892"/>
              <a:chOff x="7423625" y="619250"/>
              <a:chExt cx="249325" cy="280875"/>
            </a:xfrm>
          </p:grpSpPr>
          <p:sp>
            <p:nvSpPr>
              <p:cNvPr id="316" name="Google Shape;316;p19"/>
              <p:cNvSpPr/>
              <p:nvPr/>
            </p:nvSpPr>
            <p:spPr>
              <a:xfrm>
                <a:off x="7423625" y="619250"/>
                <a:ext cx="184800" cy="184800"/>
              </a:xfrm>
              <a:prstGeom prst="ellipse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17" name="Google Shape;317;p19"/>
              <p:cNvCxnSpPr/>
              <p:nvPr/>
            </p:nvCxnSpPr>
            <p:spPr>
              <a:xfrm>
                <a:off x="7573050" y="786725"/>
                <a:ext cx="99900" cy="1134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318" name="Google Shape;318;p19"/>
          <p:cNvSpPr txBox="1">
            <a:spLocks noGrp="1"/>
          </p:cNvSpPr>
          <p:nvPr>
            <p:ph type="title"/>
          </p:nvPr>
        </p:nvSpPr>
        <p:spPr>
          <a:xfrm>
            <a:off x="1328750" y="506775"/>
            <a:ext cx="70953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0"/>
          <p:cNvSpPr/>
          <p:nvPr/>
        </p:nvSpPr>
        <p:spPr>
          <a:xfrm>
            <a:off x="648600" y="1152475"/>
            <a:ext cx="7846800" cy="3553500"/>
          </a:xfrm>
          <a:prstGeom prst="roundRect">
            <a:avLst>
              <a:gd name="adj" fmla="val 3225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0"/>
          <p:cNvSpPr/>
          <p:nvPr/>
        </p:nvSpPr>
        <p:spPr>
          <a:xfrm>
            <a:off x="648602" y="401825"/>
            <a:ext cx="7846800" cy="705900"/>
          </a:xfrm>
          <a:prstGeom prst="roundRect">
            <a:avLst>
              <a:gd name="adj" fmla="val 13883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20"/>
          <p:cNvGrpSpPr/>
          <p:nvPr/>
        </p:nvGrpSpPr>
        <p:grpSpPr>
          <a:xfrm>
            <a:off x="844733" y="604625"/>
            <a:ext cx="7454534" cy="300300"/>
            <a:chOff x="813250" y="604625"/>
            <a:chExt cx="7454534" cy="300300"/>
          </a:xfrm>
        </p:grpSpPr>
        <p:cxnSp>
          <p:nvCxnSpPr>
            <p:cNvPr id="323" name="Google Shape;323;p20"/>
            <p:cNvCxnSpPr/>
            <p:nvPr/>
          </p:nvCxnSpPr>
          <p:spPr>
            <a:xfrm>
              <a:off x="813250" y="680038"/>
              <a:ext cx="255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4" name="Google Shape;324;p20"/>
            <p:cNvCxnSpPr/>
            <p:nvPr/>
          </p:nvCxnSpPr>
          <p:spPr>
            <a:xfrm>
              <a:off x="7890347" y="604625"/>
              <a:ext cx="0" cy="300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5" name="Google Shape;325;p20"/>
            <p:cNvCxnSpPr/>
            <p:nvPr/>
          </p:nvCxnSpPr>
          <p:spPr>
            <a:xfrm>
              <a:off x="813250" y="754863"/>
              <a:ext cx="255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6" name="Google Shape;326;p20"/>
            <p:cNvCxnSpPr/>
            <p:nvPr/>
          </p:nvCxnSpPr>
          <p:spPr>
            <a:xfrm>
              <a:off x="813250" y="829688"/>
              <a:ext cx="255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327" name="Google Shape;327;p20"/>
            <p:cNvGrpSpPr/>
            <p:nvPr/>
          </p:nvGrpSpPr>
          <p:grpSpPr>
            <a:xfrm>
              <a:off x="8079703" y="662309"/>
              <a:ext cx="188081" cy="188081"/>
              <a:chOff x="8079425" y="662275"/>
              <a:chExt cx="188100" cy="188100"/>
            </a:xfrm>
          </p:grpSpPr>
          <p:cxnSp>
            <p:nvCxnSpPr>
              <p:cNvPr id="328" name="Google Shape;328;p20"/>
              <p:cNvCxnSpPr/>
              <p:nvPr/>
            </p:nvCxnSpPr>
            <p:spPr>
              <a:xfrm>
                <a:off x="8079425" y="662275"/>
                <a:ext cx="188100" cy="188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9" name="Google Shape;329;p20"/>
              <p:cNvCxnSpPr/>
              <p:nvPr/>
            </p:nvCxnSpPr>
            <p:spPr>
              <a:xfrm flipH="1">
                <a:off x="8079425" y="662275"/>
                <a:ext cx="188100" cy="188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30" name="Google Shape;330;p20"/>
            <p:cNvGrpSpPr/>
            <p:nvPr/>
          </p:nvGrpSpPr>
          <p:grpSpPr>
            <a:xfrm>
              <a:off x="7512900" y="653713"/>
              <a:ext cx="188091" cy="211892"/>
              <a:chOff x="7423625" y="619250"/>
              <a:chExt cx="249325" cy="280875"/>
            </a:xfrm>
          </p:grpSpPr>
          <p:sp>
            <p:nvSpPr>
              <p:cNvPr id="331" name="Google Shape;331;p20"/>
              <p:cNvSpPr/>
              <p:nvPr/>
            </p:nvSpPr>
            <p:spPr>
              <a:xfrm>
                <a:off x="7423625" y="619250"/>
                <a:ext cx="184800" cy="184800"/>
              </a:xfrm>
              <a:prstGeom prst="ellipse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32" name="Google Shape;332;p20"/>
              <p:cNvCxnSpPr/>
              <p:nvPr/>
            </p:nvCxnSpPr>
            <p:spPr>
              <a:xfrm>
                <a:off x="7573050" y="786725"/>
                <a:ext cx="99900" cy="1134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333" name="Google Shape;333;p20"/>
          <p:cNvSpPr txBox="1">
            <a:spLocks noGrp="1"/>
          </p:cNvSpPr>
          <p:nvPr>
            <p:ph type="title"/>
          </p:nvPr>
        </p:nvSpPr>
        <p:spPr>
          <a:xfrm>
            <a:off x="1328750" y="506775"/>
            <a:ext cx="70953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>
            <a:endParaRPr/>
          </a:p>
        </p:txBody>
      </p:sp>
      <p:sp>
        <p:nvSpPr>
          <p:cNvPr id="334" name="Google Shape;334;p20"/>
          <p:cNvSpPr/>
          <p:nvPr/>
        </p:nvSpPr>
        <p:spPr>
          <a:xfrm>
            <a:off x="247451" y="1490700"/>
            <a:ext cx="237625" cy="307794"/>
          </a:xfrm>
          <a:custGeom>
            <a:avLst/>
            <a:gdLst/>
            <a:ahLst/>
            <a:cxnLst/>
            <a:rect l="l" t="t" r="r" b="b"/>
            <a:pathLst>
              <a:path w="14419" h="18674" extrusionOk="0">
                <a:moveTo>
                  <a:pt x="7210" y="4718"/>
                </a:moveTo>
                <a:cubicBezTo>
                  <a:pt x="8582" y="4718"/>
                  <a:pt x="9702" y="5823"/>
                  <a:pt x="9702" y="7209"/>
                </a:cubicBezTo>
                <a:cubicBezTo>
                  <a:pt x="9702" y="8581"/>
                  <a:pt x="8582" y="9701"/>
                  <a:pt x="7210" y="9701"/>
                </a:cubicBezTo>
                <a:cubicBezTo>
                  <a:pt x="5839" y="9701"/>
                  <a:pt x="4719" y="8581"/>
                  <a:pt x="4719" y="7209"/>
                </a:cubicBezTo>
                <a:cubicBezTo>
                  <a:pt x="4719" y="5823"/>
                  <a:pt x="5839" y="4718"/>
                  <a:pt x="7210" y="4718"/>
                </a:cubicBezTo>
                <a:close/>
                <a:moveTo>
                  <a:pt x="7210" y="0"/>
                </a:moveTo>
                <a:cubicBezTo>
                  <a:pt x="3235" y="0"/>
                  <a:pt x="1" y="3234"/>
                  <a:pt x="1" y="7209"/>
                </a:cubicBezTo>
                <a:cubicBezTo>
                  <a:pt x="1" y="8581"/>
                  <a:pt x="379" y="10037"/>
                  <a:pt x="1121" y="11534"/>
                </a:cubicBezTo>
                <a:cubicBezTo>
                  <a:pt x="1695" y="12725"/>
                  <a:pt x="2521" y="13942"/>
                  <a:pt x="3543" y="15160"/>
                </a:cubicBezTo>
                <a:cubicBezTo>
                  <a:pt x="5264" y="17232"/>
                  <a:pt x="6972" y="18561"/>
                  <a:pt x="7042" y="18617"/>
                </a:cubicBezTo>
                <a:cubicBezTo>
                  <a:pt x="7098" y="18660"/>
                  <a:pt x="7154" y="18673"/>
                  <a:pt x="7210" y="18673"/>
                </a:cubicBezTo>
                <a:cubicBezTo>
                  <a:pt x="7266" y="18673"/>
                  <a:pt x="7336" y="18660"/>
                  <a:pt x="7378" y="18617"/>
                </a:cubicBezTo>
                <a:cubicBezTo>
                  <a:pt x="7448" y="18561"/>
                  <a:pt x="9156" y="17232"/>
                  <a:pt x="10891" y="15160"/>
                </a:cubicBezTo>
                <a:cubicBezTo>
                  <a:pt x="11914" y="13942"/>
                  <a:pt x="12726" y="12725"/>
                  <a:pt x="13299" y="11534"/>
                </a:cubicBezTo>
                <a:cubicBezTo>
                  <a:pt x="14041" y="10037"/>
                  <a:pt x="14419" y="8581"/>
                  <a:pt x="14419" y="7209"/>
                </a:cubicBezTo>
                <a:cubicBezTo>
                  <a:pt x="14419" y="3234"/>
                  <a:pt x="11186" y="0"/>
                  <a:pt x="7210" y="0"/>
                </a:cubicBezTo>
                <a:close/>
              </a:path>
            </a:pathLst>
          </a:custGeom>
          <a:solidFill>
            <a:srgbClr val="EB43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20"/>
          <p:cNvSpPr/>
          <p:nvPr/>
        </p:nvSpPr>
        <p:spPr>
          <a:xfrm>
            <a:off x="8704351" y="3358125"/>
            <a:ext cx="237625" cy="307794"/>
          </a:xfrm>
          <a:custGeom>
            <a:avLst/>
            <a:gdLst/>
            <a:ahLst/>
            <a:cxnLst/>
            <a:rect l="l" t="t" r="r" b="b"/>
            <a:pathLst>
              <a:path w="14419" h="18674" extrusionOk="0">
                <a:moveTo>
                  <a:pt x="7210" y="4718"/>
                </a:moveTo>
                <a:cubicBezTo>
                  <a:pt x="8582" y="4718"/>
                  <a:pt x="9702" y="5823"/>
                  <a:pt x="9702" y="7209"/>
                </a:cubicBezTo>
                <a:cubicBezTo>
                  <a:pt x="9702" y="8581"/>
                  <a:pt x="8582" y="9701"/>
                  <a:pt x="7210" y="9701"/>
                </a:cubicBezTo>
                <a:cubicBezTo>
                  <a:pt x="5839" y="9701"/>
                  <a:pt x="4719" y="8581"/>
                  <a:pt x="4719" y="7209"/>
                </a:cubicBezTo>
                <a:cubicBezTo>
                  <a:pt x="4719" y="5823"/>
                  <a:pt x="5839" y="4718"/>
                  <a:pt x="7210" y="4718"/>
                </a:cubicBezTo>
                <a:close/>
                <a:moveTo>
                  <a:pt x="7210" y="0"/>
                </a:moveTo>
                <a:cubicBezTo>
                  <a:pt x="3235" y="0"/>
                  <a:pt x="1" y="3234"/>
                  <a:pt x="1" y="7209"/>
                </a:cubicBezTo>
                <a:cubicBezTo>
                  <a:pt x="1" y="8581"/>
                  <a:pt x="379" y="10037"/>
                  <a:pt x="1121" y="11534"/>
                </a:cubicBezTo>
                <a:cubicBezTo>
                  <a:pt x="1695" y="12725"/>
                  <a:pt x="2521" y="13942"/>
                  <a:pt x="3543" y="15160"/>
                </a:cubicBezTo>
                <a:cubicBezTo>
                  <a:pt x="5264" y="17232"/>
                  <a:pt x="6972" y="18561"/>
                  <a:pt x="7042" y="18617"/>
                </a:cubicBezTo>
                <a:cubicBezTo>
                  <a:pt x="7098" y="18660"/>
                  <a:pt x="7154" y="18673"/>
                  <a:pt x="7210" y="18673"/>
                </a:cubicBezTo>
                <a:cubicBezTo>
                  <a:pt x="7266" y="18673"/>
                  <a:pt x="7336" y="18660"/>
                  <a:pt x="7378" y="18617"/>
                </a:cubicBezTo>
                <a:cubicBezTo>
                  <a:pt x="7448" y="18561"/>
                  <a:pt x="9156" y="17232"/>
                  <a:pt x="10891" y="15160"/>
                </a:cubicBezTo>
                <a:cubicBezTo>
                  <a:pt x="11914" y="13942"/>
                  <a:pt x="12726" y="12725"/>
                  <a:pt x="13299" y="11534"/>
                </a:cubicBezTo>
                <a:cubicBezTo>
                  <a:pt x="14041" y="10037"/>
                  <a:pt x="14419" y="8581"/>
                  <a:pt x="14419" y="7209"/>
                </a:cubicBezTo>
                <a:cubicBezTo>
                  <a:pt x="14419" y="3234"/>
                  <a:pt x="11186" y="0"/>
                  <a:pt x="7210" y="0"/>
                </a:cubicBezTo>
                <a:close/>
              </a:path>
            </a:pathLst>
          </a:custGeom>
          <a:solidFill>
            <a:srgbClr val="EB43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/>
          <p:nvPr/>
        </p:nvSpPr>
        <p:spPr>
          <a:xfrm>
            <a:off x="648600" y="1152475"/>
            <a:ext cx="7846800" cy="3553500"/>
          </a:xfrm>
          <a:prstGeom prst="roundRect">
            <a:avLst>
              <a:gd name="adj" fmla="val 3225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648602" y="401825"/>
            <a:ext cx="7846800" cy="705900"/>
          </a:xfrm>
          <a:prstGeom prst="roundRect">
            <a:avLst>
              <a:gd name="adj" fmla="val 13883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27;p3"/>
          <p:cNvGrpSpPr/>
          <p:nvPr/>
        </p:nvGrpSpPr>
        <p:grpSpPr>
          <a:xfrm>
            <a:off x="844733" y="604625"/>
            <a:ext cx="7454534" cy="300300"/>
            <a:chOff x="813250" y="604625"/>
            <a:chExt cx="7454534" cy="300300"/>
          </a:xfrm>
        </p:grpSpPr>
        <p:cxnSp>
          <p:nvCxnSpPr>
            <p:cNvPr id="28" name="Google Shape;28;p3"/>
            <p:cNvCxnSpPr/>
            <p:nvPr/>
          </p:nvCxnSpPr>
          <p:spPr>
            <a:xfrm>
              <a:off x="813250" y="680038"/>
              <a:ext cx="255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3"/>
            <p:cNvCxnSpPr/>
            <p:nvPr/>
          </p:nvCxnSpPr>
          <p:spPr>
            <a:xfrm>
              <a:off x="7890347" y="604625"/>
              <a:ext cx="0" cy="300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" name="Google Shape;30;p3"/>
            <p:cNvCxnSpPr/>
            <p:nvPr/>
          </p:nvCxnSpPr>
          <p:spPr>
            <a:xfrm>
              <a:off x="813250" y="754863"/>
              <a:ext cx="255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" name="Google Shape;31;p3"/>
            <p:cNvCxnSpPr/>
            <p:nvPr/>
          </p:nvCxnSpPr>
          <p:spPr>
            <a:xfrm>
              <a:off x="813250" y="829688"/>
              <a:ext cx="255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32" name="Google Shape;32;p3"/>
            <p:cNvGrpSpPr/>
            <p:nvPr/>
          </p:nvGrpSpPr>
          <p:grpSpPr>
            <a:xfrm>
              <a:off x="8079703" y="662309"/>
              <a:ext cx="188081" cy="188081"/>
              <a:chOff x="8079425" y="662275"/>
              <a:chExt cx="188100" cy="188100"/>
            </a:xfrm>
          </p:grpSpPr>
          <p:cxnSp>
            <p:nvCxnSpPr>
              <p:cNvPr id="33" name="Google Shape;33;p3"/>
              <p:cNvCxnSpPr/>
              <p:nvPr/>
            </p:nvCxnSpPr>
            <p:spPr>
              <a:xfrm>
                <a:off x="8079425" y="662275"/>
                <a:ext cx="188100" cy="188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" name="Google Shape;34;p3"/>
              <p:cNvCxnSpPr/>
              <p:nvPr/>
            </p:nvCxnSpPr>
            <p:spPr>
              <a:xfrm flipH="1">
                <a:off x="8079425" y="662275"/>
                <a:ext cx="188100" cy="188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5" name="Google Shape;35;p3"/>
            <p:cNvGrpSpPr/>
            <p:nvPr/>
          </p:nvGrpSpPr>
          <p:grpSpPr>
            <a:xfrm>
              <a:off x="7512900" y="653713"/>
              <a:ext cx="188091" cy="211892"/>
              <a:chOff x="7423625" y="619250"/>
              <a:chExt cx="249325" cy="280875"/>
            </a:xfrm>
          </p:grpSpPr>
          <p:sp>
            <p:nvSpPr>
              <p:cNvPr id="36" name="Google Shape;36;p3"/>
              <p:cNvSpPr/>
              <p:nvPr/>
            </p:nvSpPr>
            <p:spPr>
              <a:xfrm>
                <a:off x="7423625" y="619250"/>
                <a:ext cx="184800" cy="184800"/>
              </a:xfrm>
              <a:prstGeom prst="ellipse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7" name="Google Shape;37;p3"/>
              <p:cNvCxnSpPr/>
              <p:nvPr/>
            </p:nvCxnSpPr>
            <p:spPr>
              <a:xfrm>
                <a:off x="7573050" y="786725"/>
                <a:ext cx="99900" cy="1134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38" name="Google Shape;38;p3"/>
          <p:cNvSpPr txBox="1">
            <a:spLocks noGrp="1"/>
          </p:cNvSpPr>
          <p:nvPr>
            <p:ph type="body" idx="1"/>
          </p:nvPr>
        </p:nvSpPr>
        <p:spPr>
          <a:xfrm>
            <a:off x="849025" y="1270850"/>
            <a:ext cx="7446000" cy="3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5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1328750" y="506775"/>
            <a:ext cx="70953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>
            <a:endParaRPr/>
          </a:p>
        </p:txBody>
      </p:sp>
      <p:grpSp>
        <p:nvGrpSpPr>
          <p:cNvPr id="40" name="Google Shape;40;p3"/>
          <p:cNvGrpSpPr/>
          <p:nvPr/>
        </p:nvGrpSpPr>
        <p:grpSpPr>
          <a:xfrm>
            <a:off x="172931" y="1402893"/>
            <a:ext cx="333752" cy="417293"/>
            <a:chOff x="2765206" y="2156806"/>
            <a:chExt cx="333752" cy="417293"/>
          </a:xfrm>
        </p:grpSpPr>
        <p:sp>
          <p:nvSpPr>
            <p:cNvPr id="41" name="Google Shape;41;p3"/>
            <p:cNvSpPr/>
            <p:nvPr/>
          </p:nvSpPr>
          <p:spPr>
            <a:xfrm>
              <a:off x="2765206" y="2430823"/>
              <a:ext cx="333752" cy="143276"/>
            </a:xfrm>
            <a:custGeom>
              <a:avLst/>
              <a:gdLst/>
              <a:ahLst/>
              <a:cxnLst/>
              <a:rect l="l" t="t" r="r" b="b"/>
              <a:pathLst>
                <a:path w="14938" h="6412" extrusionOk="0">
                  <a:moveTo>
                    <a:pt x="7462" y="0"/>
                  </a:moveTo>
                  <a:cubicBezTo>
                    <a:pt x="5503" y="0"/>
                    <a:pt x="3668" y="308"/>
                    <a:pt x="2269" y="881"/>
                  </a:cubicBezTo>
                  <a:cubicBezTo>
                    <a:pt x="799" y="1469"/>
                    <a:pt x="1" y="2309"/>
                    <a:pt x="1" y="3205"/>
                  </a:cubicBezTo>
                  <a:cubicBezTo>
                    <a:pt x="1" y="4101"/>
                    <a:pt x="799" y="4927"/>
                    <a:pt x="2269" y="5529"/>
                  </a:cubicBezTo>
                  <a:cubicBezTo>
                    <a:pt x="3668" y="6103"/>
                    <a:pt x="5503" y="6411"/>
                    <a:pt x="7462" y="6411"/>
                  </a:cubicBezTo>
                  <a:cubicBezTo>
                    <a:pt x="9422" y="6411"/>
                    <a:pt x="11270" y="6103"/>
                    <a:pt x="12655" y="5529"/>
                  </a:cubicBezTo>
                  <a:cubicBezTo>
                    <a:pt x="14126" y="4927"/>
                    <a:pt x="14937" y="4101"/>
                    <a:pt x="14937" y="3205"/>
                  </a:cubicBezTo>
                  <a:cubicBezTo>
                    <a:pt x="14937" y="2309"/>
                    <a:pt x="14126" y="1469"/>
                    <a:pt x="12655" y="881"/>
                  </a:cubicBezTo>
                  <a:cubicBezTo>
                    <a:pt x="11270" y="308"/>
                    <a:pt x="9422" y="0"/>
                    <a:pt x="7462" y="0"/>
                  </a:cubicBezTo>
                  <a:close/>
                </a:path>
              </a:pathLst>
            </a:custGeom>
            <a:solidFill>
              <a:srgbClr val="FDF0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2859045" y="2156806"/>
              <a:ext cx="145762" cy="347845"/>
            </a:xfrm>
            <a:custGeom>
              <a:avLst/>
              <a:gdLst/>
              <a:ahLst/>
              <a:cxnLst/>
              <a:rect l="l" t="t" r="r" b="b"/>
              <a:pathLst>
                <a:path w="6524" h="15567" extrusionOk="0">
                  <a:moveTo>
                    <a:pt x="3262" y="1"/>
                  </a:moveTo>
                  <a:cubicBezTo>
                    <a:pt x="2059" y="1"/>
                    <a:pt x="1064" y="981"/>
                    <a:pt x="1064" y="2198"/>
                  </a:cubicBezTo>
                  <a:cubicBezTo>
                    <a:pt x="1064" y="2856"/>
                    <a:pt x="1359" y="3444"/>
                    <a:pt x="1820" y="3850"/>
                  </a:cubicBezTo>
                  <a:cubicBezTo>
                    <a:pt x="1331" y="3878"/>
                    <a:pt x="883" y="4102"/>
                    <a:pt x="547" y="4452"/>
                  </a:cubicBezTo>
                  <a:cubicBezTo>
                    <a:pt x="183" y="4844"/>
                    <a:pt x="0" y="5362"/>
                    <a:pt x="43" y="5893"/>
                  </a:cubicBezTo>
                  <a:lnTo>
                    <a:pt x="336" y="10037"/>
                  </a:lnTo>
                  <a:cubicBezTo>
                    <a:pt x="364" y="10597"/>
                    <a:pt x="812" y="11031"/>
                    <a:pt x="1344" y="11087"/>
                  </a:cubicBezTo>
                  <a:lnTo>
                    <a:pt x="1792" y="15328"/>
                  </a:lnTo>
                  <a:cubicBezTo>
                    <a:pt x="1807" y="15468"/>
                    <a:pt x="1919" y="15567"/>
                    <a:pt x="2059" y="15567"/>
                  </a:cubicBezTo>
                  <a:lnTo>
                    <a:pt x="4466" y="15567"/>
                  </a:lnTo>
                  <a:cubicBezTo>
                    <a:pt x="4606" y="15567"/>
                    <a:pt x="4718" y="15468"/>
                    <a:pt x="4732" y="15328"/>
                  </a:cubicBezTo>
                  <a:lnTo>
                    <a:pt x="5180" y="11087"/>
                  </a:lnTo>
                  <a:cubicBezTo>
                    <a:pt x="5726" y="11031"/>
                    <a:pt x="6159" y="10597"/>
                    <a:pt x="6202" y="10037"/>
                  </a:cubicBezTo>
                  <a:lnTo>
                    <a:pt x="6482" y="5893"/>
                  </a:lnTo>
                  <a:cubicBezTo>
                    <a:pt x="6523" y="5362"/>
                    <a:pt x="6342" y="4844"/>
                    <a:pt x="5978" y="4452"/>
                  </a:cubicBezTo>
                  <a:cubicBezTo>
                    <a:pt x="5656" y="4102"/>
                    <a:pt x="5194" y="3878"/>
                    <a:pt x="4704" y="3850"/>
                  </a:cubicBezTo>
                  <a:cubicBezTo>
                    <a:pt x="5166" y="3444"/>
                    <a:pt x="5460" y="2856"/>
                    <a:pt x="5460" y="2198"/>
                  </a:cubicBezTo>
                  <a:cubicBezTo>
                    <a:pt x="5460" y="981"/>
                    <a:pt x="4480" y="1"/>
                    <a:pt x="3262" y="1"/>
                  </a:cubicBezTo>
                  <a:close/>
                </a:path>
              </a:pathLst>
            </a:custGeom>
            <a:solidFill>
              <a:srgbClr val="EB4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8642856" y="985618"/>
            <a:ext cx="333752" cy="417293"/>
            <a:chOff x="2765206" y="2156806"/>
            <a:chExt cx="333752" cy="417293"/>
          </a:xfrm>
        </p:grpSpPr>
        <p:sp>
          <p:nvSpPr>
            <p:cNvPr id="44" name="Google Shape;44;p3"/>
            <p:cNvSpPr/>
            <p:nvPr/>
          </p:nvSpPr>
          <p:spPr>
            <a:xfrm>
              <a:off x="2765206" y="2430823"/>
              <a:ext cx="333752" cy="143276"/>
            </a:xfrm>
            <a:custGeom>
              <a:avLst/>
              <a:gdLst/>
              <a:ahLst/>
              <a:cxnLst/>
              <a:rect l="l" t="t" r="r" b="b"/>
              <a:pathLst>
                <a:path w="14938" h="6412" extrusionOk="0">
                  <a:moveTo>
                    <a:pt x="7462" y="0"/>
                  </a:moveTo>
                  <a:cubicBezTo>
                    <a:pt x="5503" y="0"/>
                    <a:pt x="3668" y="308"/>
                    <a:pt x="2269" y="881"/>
                  </a:cubicBezTo>
                  <a:cubicBezTo>
                    <a:pt x="799" y="1469"/>
                    <a:pt x="1" y="2309"/>
                    <a:pt x="1" y="3205"/>
                  </a:cubicBezTo>
                  <a:cubicBezTo>
                    <a:pt x="1" y="4101"/>
                    <a:pt x="799" y="4927"/>
                    <a:pt x="2269" y="5529"/>
                  </a:cubicBezTo>
                  <a:cubicBezTo>
                    <a:pt x="3668" y="6103"/>
                    <a:pt x="5503" y="6411"/>
                    <a:pt x="7462" y="6411"/>
                  </a:cubicBezTo>
                  <a:cubicBezTo>
                    <a:pt x="9422" y="6411"/>
                    <a:pt x="11270" y="6103"/>
                    <a:pt x="12655" y="5529"/>
                  </a:cubicBezTo>
                  <a:cubicBezTo>
                    <a:pt x="14126" y="4927"/>
                    <a:pt x="14937" y="4101"/>
                    <a:pt x="14937" y="3205"/>
                  </a:cubicBezTo>
                  <a:cubicBezTo>
                    <a:pt x="14937" y="2309"/>
                    <a:pt x="14126" y="1469"/>
                    <a:pt x="12655" y="881"/>
                  </a:cubicBezTo>
                  <a:cubicBezTo>
                    <a:pt x="11270" y="308"/>
                    <a:pt x="9422" y="0"/>
                    <a:pt x="7462" y="0"/>
                  </a:cubicBezTo>
                  <a:close/>
                </a:path>
              </a:pathLst>
            </a:custGeom>
            <a:solidFill>
              <a:srgbClr val="FDF0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859045" y="2156806"/>
              <a:ext cx="145762" cy="347845"/>
            </a:xfrm>
            <a:custGeom>
              <a:avLst/>
              <a:gdLst/>
              <a:ahLst/>
              <a:cxnLst/>
              <a:rect l="l" t="t" r="r" b="b"/>
              <a:pathLst>
                <a:path w="6524" h="15567" extrusionOk="0">
                  <a:moveTo>
                    <a:pt x="3262" y="1"/>
                  </a:moveTo>
                  <a:cubicBezTo>
                    <a:pt x="2059" y="1"/>
                    <a:pt x="1064" y="981"/>
                    <a:pt x="1064" y="2198"/>
                  </a:cubicBezTo>
                  <a:cubicBezTo>
                    <a:pt x="1064" y="2856"/>
                    <a:pt x="1359" y="3444"/>
                    <a:pt x="1820" y="3850"/>
                  </a:cubicBezTo>
                  <a:cubicBezTo>
                    <a:pt x="1331" y="3878"/>
                    <a:pt x="883" y="4102"/>
                    <a:pt x="547" y="4452"/>
                  </a:cubicBezTo>
                  <a:cubicBezTo>
                    <a:pt x="183" y="4844"/>
                    <a:pt x="0" y="5362"/>
                    <a:pt x="43" y="5893"/>
                  </a:cubicBezTo>
                  <a:lnTo>
                    <a:pt x="336" y="10037"/>
                  </a:lnTo>
                  <a:cubicBezTo>
                    <a:pt x="364" y="10597"/>
                    <a:pt x="812" y="11031"/>
                    <a:pt x="1344" y="11087"/>
                  </a:cubicBezTo>
                  <a:lnTo>
                    <a:pt x="1792" y="15328"/>
                  </a:lnTo>
                  <a:cubicBezTo>
                    <a:pt x="1807" y="15468"/>
                    <a:pt x="1919" y="15567"/>
                    <a:pt x="2059" y="15567"/>
                  </a:cubicBezTo>
                  <a:lnTo>
                    <a:pt x="4466" y="15567"/>
                  </a:lnTo>
                  <a:cubicBezTo>
                    <a:pt x="4606" y="15567"/>
                    <a:pt x="4718" y="15468"/>
                    <a:pt x="4732" y="15328"/>
                  </a:cubicBezTo>
                  <a:lnTo>
                    <a:pt x="5180" y="11087"/>
                  </a:lnTo>
                  <a:cubicBezTo>
                    <a:pt x="5726" y="11031"/>
                    <a:pt x="6159" y="10597"/>
                    <a:pt x="6202" y="10037"/>
                  </a:cubicBezTo>
                  <a:lnTo>
                    <a:pt x="6482" y="5893"/>
                  </a:lnTo>
                  <a:cubicBezTo>
                    <a:pt x="6523" y="5362"/>
                    <a:pt x="6342" y="4844"/>
                    <a:pt x="5978" y="4452"/>
                  </a:cubicBezTo>
                  <a:cubicBezTo>
                    <a:pt x="5656" y="4102"/>
                    <a:pt x="5194" y="3878"/>
                    <a:pt x="4704" y="3850"/>
                  </a:cubicBezTo>
                  <a:cubicBezTo>
                    <a:pt x="5166" y="3444"/>
                    <a:pt x="5460" y="2856"/>
                    <a:pt x="5460" y="2198"/>
                  </a:cubicBezTo>
                  <a:cubicBezTo>
                    <a:pt x="5460" y="981"/>
                    <a:pt x="4480" y="1"/>
                    <a:pt x="3262" y="1"/>
                  </a:cubicBezTo>
                  <a:close/>
                </a:path>
              </a:pathLst>
            </a:custGeom>
            <a:solidFill>
              <a:srgbClr val="EB4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TITLE_ONLY_4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1"/>
          <p:cNvSpPr/>
          <p:nvPr/>
        </p:nvSpPr>
        <p:spPr>
          <a:xfrm>
            <a:off x="648602" y="401825"/>
            <a:ext cx="7846800" cy="705900"/>
          </a:xfrm>
          <a:prstGeom prst="roundRect">
            <a:avLst>
              <a:gd name="adj" fmla="val 13883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8" name="Google Shape;338;p21"/>
          <p:cNvGrpSpPr/>
          <p:nvPr/>
        </p:nvGrpSpPr>
        <p:grpSpPr>
          <a:xfrm>
            <a:off x="844733" y="604625"/>
            <a:ext cx="7454534" cy="300300"/>
            <a:chOff x="813250" y="604625"/>
            <a:chExt cx="7454534" cy="300300"/>
          </a:xfrm>
        </p:grpSpPr>
        <p:cxnSp>
          <p:nvCxnSpPr>
            <p:cNvPr id="339" name="Google Shape;339;p21"/>
            <p:cNvCxnSpPr/>
            <p:nvPr/>
          </p:nvCxnSpPr>
          <p:spPr>
            <a:xfrm>
              <a:off x="813250" y="680038"/>
              <a:ext cx="255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0" name="Google Shape;340;p21"/>
            <p:cNvCxnSpPr/>
            <p:nvPr/>
          </p:nvCxnSpPr>
          <p:spPr>
            <a:xfrm>
              <a:off x="7890347" y="604625"/>
              <a:ext cx="0" cy="300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1" name="Google Shape;341;p21"/>
            <p:cNvCxnSpPr/>
            <p:nvPr/>
          </p:nvCxnSpPr>
          <p:spPr>
            <a:xfrm>
              <a:off x="813250" y="754863"/>
              <a:ext cx="255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2" name="Google Shape;342;p21"/>
            <p:cNvCxnSpPr/>
            <p:nvPr/>
          </p:nvCxnSpPr>
          <p:spPr>
            <a:xfrm>
              <a:off x="813250" y="829688"/>
              <a:ext cx="255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343" name="Google Shape;343;p21"/>
            <p:cNvGrpSpPr/>
            <p:nvPr/>
          </p:nvGrpSpPr>
          <p:grpSpPr>
            <a:xfrm>
              <a:off x="8079703" y="662309"/>
              <a:ext cx="188081" cy="188081"/>
              <a:chOff x="8079425" y="662275"/>
              <a:chExt cx="188100" cy="188100"/>
            </a:xfrm>
          </p:grpSpPr>
          <p:cxnSp>
            <p:nvCxnSpPr>
              <p:cNvPr id="344" name="Google Shape;344;p21"/>
              <p:cNvCxnSpPr/>
              <p:nvPr/>
            </p:nvCxnSpPr>
            <p:spPr>
              <a:xfrm>
                <a:off x="8079425" y="662275"/>
                <a:ext cx="188100" cy="188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5" name="Google Shape;345;p21"/>
              <p:cNvCxnSpPr/>
              <p:nvPr/>
            </p:nvCxnSpPr>
            <p:spPr>
              <a:xfrm flipH="1">
                <a:off x="8079425" y="662275"/>
                <a:ext cx="188100" cy="188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46" name="Google Shape;346;p21"/>
            <p:cNvGrpSpPr/>
            <p:nvPr/>
          </p:nvGrpSpPr>
          <p:grpSpPr>
            <a:xfrm>
              <a:off x="7512900" y="653713"/>
              <a:ext cx="188091" cy="211892"/>
              <a:chOff x="7423625" y="619250"/>
              <a:chExt cx="249325" cy="280875"/>
            </a:xfrm>
          </p:grpSpPr>
          <p:sp>
            <p:nvSpPr>
              <p:cNvPr id="347" name="Google Shape;347;p21"/>
              <p:cNvSpPr/>
              <p:nvPr/>
            </p:nvSpPr>
            <p:spPr>
              <a:xfrm>
                <a:off x="7423625" y="619250"/>
                <a:ext cx="184800" cy="184800"/>
              </a:xfrm>
              <a:prstGeom prst="ellipse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48" name="Google Shape;348;p21"/>
              <p:cNvCxnSpPr/>
              <p:nvPr/>
            </p:nvCxnSpPr>
            <p:spPr>
              <a:xfrm>
                <a:off x="7573050" y="786725"/>
                <a:ext cx="99900" cy="1134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349" name="Google Shape;349;p21"/>
          <p:cNvSpPr txBox="1">
            <a:spLocks noGrp="1"/>
          </p:cNvSpPr>
          <p:nvPr>
            <p:ph type="title"/>
          </p:nvPr>
        </p:nvSpPr>
        <p:spPr>
          <a:xfrm>
            <a:off x="1328750" y="506775"/>
            <a:ext cx="70953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>
            <a:endParaRPr/>
          </a:p>
        </p:txBody>
      </p:sp>
      <p:sp>
        <p:nvSpPr>
          <p:cNvPr id="350" name="Google Shape;350;p21"/>
          <p:cNvSpPr txBox="1">
            <a:spLocks noGrp="1"/>
          </p:cNvSpPr>
          <p:nvPr>
            <p:ph type="title" idx="2"/>
          </p:nvPr>
        </p:nvSpPr>
        <p:spPr>
          <a:xfrm>
            <a:off x="781550" y="1513775"/>
            <a:ext cx="8949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1" name="Google Shape;351;p21"/>
          <p:cNvSpPr txBox="1">
            <a:spLocks noGrp="1"/>
          </p:cNvSpPr>
          <p:nvPr>
            <p:ph type="title" idx="3"/>
          </p:nvPr>
        </p:nvSpPr>
        <p:spPr>
          <a:xfrm>
            <a:off x="781550" y="2712050"/>
            <a:ext cx="8949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21"/>
          <p:cNvSpPr txBox="1">
            <a:spLocks noGrp="1"/>
          </p:cNvSpPr>
          <p:nvPr>
            <p:ph type="title" idx="4"/>
          </p:nvPr>
        </p:nvSpPr>
        <p:spPr>
          <a:xfrm>
            <a:off x="781550" y="3910275"/>
            <a:ext cx="8949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3" name="Google Shape;353;p21"/>
          <p:cNvSpPr txBox="1">
            <a:spLocks noGrp="1"/>
          </p:cNvSpPr>
          <p:nvPr>
            <p:ph type="subTitle" idx="1"/>
          </p:nvPr>
        </p:nvSpPr>
        <p:spPr>
          <a:xfrm flipH="1">
            <a:off x="2145350" y="4171644"/>
            <a:ext cx="3853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21"/>
          <p:cNvSpPr txBox="1">
            <a:spLocks noGrp="1"/>
          </p:cNvSpPr>
          <p:nvPr>
            <p:ph type="subTitle" idx="5"/>
          </p:nvPr>
        </p:nvSpPr>
        <p:spPr>
          <a:xfrm flipH="1">
            <a:off x="2145338" y="3818413"/>
            <a:ext cx="3853800" cy="3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>
            <a:endParaRPr/>
          </a:p>
        </p:txBody>
      </p:sp>
      <p:sp>
        <p:nvSpPr>
          <p:cNvPr id="355" name="Google Shape;355;p21"/>
          <p:cNvSpPr txBox="1">
            <a:spLocks noGrp="1"/>
          </p:cNvSpPr>
          <p:nvPr>
            <p:ph type="subTitle" idx="6"/>
          </p:nvPr>
        </p:nvSpPr>
        <p:spPr>
          <a:xfrm flipH="1">
            <a:off x="2145350" y="2977784"/>
            <a:ext cx="3853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21"/>
          <p:cNvSpPr txBox="1">
            <a:spLocks noGrp="1"/>
          </p:cNvSpPr>
          <p:nvPr>
            <p:ph type="subTitle" idx="7"/>
          </p:nvPr>
        </p:nvSpPr>
        <p:spPr>
          <a:xfrm flipH="1">
            <a:off x="2145338" y="2630913"/>
            <a:ext cx="3853800" cy="3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>
            <a:endParaRPr/>
          </a:p>
        </p:txBody>
      </p:sp>
      <p:sp>
        <p:nvSpPr>
          <p:cNvPr id="357" name="Google Shape;357;p21"/>
          <p:cNvSpPr txBox="1">
            <a:spLocks noGrp="1"/>
          </p:cNvSpPr>
          <p:nvPr>
            <p:ph type="subTitle" idx="8"/>
          </p:nvPr>
        </p:nvSpPr>
        <p:spPr>
          <a:xfrm flipH="1">
            <a:off x="2145350" y="1796774"/>
            <a:ext cx="3853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21"/>
          <p:cNvSpPr txBox="1">
            <a:spLocks noGrp="1"/>
          </p:cNvSpPr>
          <p:nvPr>
            <p:ph type="subTitle" idx="9"/>
          </p:nvPr>
        </p:nvSpPr>
        <p:spPr>
          <a:xfrm flipH="1">
            <a:off x="2145338" y="1443538"/>
            <a:ext cx="3853800" cy="3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>
            <a:endParaRPr/>
          </a:p>
        </p:txBody>
      </p:sp>
      <p:sp>
        <p:nvSpPr>
          <p:cNvPr id="359" name="Google Shape;359;p21"/>
          <p:cNvSpPr txBox="1">
            <a:spLocks noGrp="1"/>
          </p:cNvSpPr>
          <p:nvPr>
            <p:ph type="title" idx="13"/>
          </p:nvPr>
        </p:nvSpPr>
        <p:spPr>
          <a:xfrm>
            <a:off x="7052450" y="1513775"/>
            <a:ext cx="13020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0" name="Google Shape;360;p21"/>
          <p:cNvSpPr txBox="1">
            <a:spLocks noGrp="1"/>
          </p:cNvSpPr>
          <p:nvPr>
            <p:ph type="title" idx="14"/>
          </p:nvPr>
        </p:nvSpPr>
        <p:spPr>
          <a:xfrm>
            <a:off x="7052450" y="2712050"/>
            <a:ext cx="13020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1" name="Google Shape;361;p21"/>
          <p:cNvSpPr txBox="1">
            <a:spLocks noGrp="1"/>
          </p:cNvSpPr>
          <p:nvPr>
            <p:ph type="title" idx="15"/>
          </p:nvPr>
        </p:nvSpPr>
        <p:spPr>
          <a:xfrm>
            <a:off x="7052450" y="3910275"/>
            <a:ext cx="13020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2"/>
          <p:cNvSpPr/>
          <p:nvPr/>
        </p:nvSpPr>
        <p:spPr>
          <a:xfrm>
            <a:off x="648602" y="401825"/>
            <a:ext cx="7846800" cy="705900"/>
          </a:xfrm>
          <a:prstGeom prst="roundRect">
            <a:avLst>
              <a:gd name="adj" fmla="val 13883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4" name="Google Shape;364;p22"/>
          <p:cNvGrpSpPr/>
          <p:nvPr/>
        </p:nvGrpSpPr>
        <p:grpSpPr>
          <a:xfrm>
            <a:off x="844733" y="604625"/>
            <a:ext cx="7454534" cy="300300"/>
            <a:chOff x="813250" y="604625"/>
            <a:chExt cx="7454534" cy="300300"/>
          </a:xfrm>
        </p:grpSpPr>
        <p:cxnSp>
          <p:nvCxnSpPr>
            <p:cNvPr id="365" name="Google Shape;365;p22"/>
            <p:cNvCxnSpPr/>
            <p:nvPr/>
          </p:nvCxnSpPr>
          <p:spPr>
            <a:xfrm>
              <a:off x="813250" y="680038"/>
              <a:ext cx="255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6" name="Google Shape;366;p22"/>
            <p:cNvCxnSpPr/>
            <p:nvPr/>
          </p:nvCxnSpPr>
          <p:spPr>
            <a:xfrm>
              <a:off x="7890347" y="604625"/>
              <a:ext cx="0" cy="300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7" name="Google Shape;367;p22"/>
            <p:cNvCxnSpPr/>
            <p:nvPr/>
          </p:nvCxnSpPr>
          <p:spPr>
            <a:xfrm>
              <a:off x="813250" y="754863"/>
              <a:ext cx="255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8" name="Google Shape;368;p22"/>
            <p:cNvCxnSpPr/>
            <p:nvPr/>
          </p:nvCxnSpPr>
          <p:spPr>
            <a:xfrm>
              <a:off x="813250" y="829688"/>
              <a:ext cx="255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369" name="Google Shape;369;p22"/>
            <p:cNvGrpSpPr/>
            <p:nvPr/>
          </p:nvGrpSpPr>
          <p:grpSpPr>
            <a:xfrm>
              <a:off x="8079703" y="662309"/>
              <a:ext cx="188081" cy="188081"/>
              <a:chOff x="8079425" y="662275"/>
              <a:chExt cx="188100" cy="188100"/>
            </a:xfrm>
          </p:grpSpPr>
          <p:cxnSp>
            <p:nvCxnSpPr>
              <p:cNvPr id="370" name="Google Shape;370;p22"/>
              <p:cNvCxnSpPr/>
              <p:nvPr/>
            </p:nvCxnSpPr>
            <p:spPr>
              <a:xfrm>
                <a:off x="8079425" y="662275"/>
                <a:ext cx="188100" cy="188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71" name="Google Shape;371;p22"/>
              <p:cNvCxnSpPr/>
              <p:nvPr/>
            </p:nvCxnSpPr>
            <p:spPr>
              <a:xfrm flipH="1">
                <a:off x="8079425" y="662275"/>
                <a:ext cx="188100" cy="188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72" name="Google Shape;372;p22"/>
            <p:cNvGrpSpPr/>
            <p:nvPr/>
          </p:nvGrpSpPr>
          <p:grpSpPr>
            <a:xfrm>
              <a:off x="7512900" y="653713"/>
              <a:ext cx="188091" cy="211892"/>
              <a:chOff x="7423625" y="619250"/>
              <a:chExt cx="249325" cy="280875"/>
            </a:xfrm>
          </p:grpSpPr>
          <p:sp>
            <p:nvSpPr>
              <p:cNvPr id="373" name="Google Shape;373;p22"/>
              <p:cNvSpPr/>
              <p:nvPr/>
            </p:nvSpPr>
            <p:spPr>
              <a:xfrm>
                <a:off x="7423625" y="619250"/>
                <a:ext cx="184800" cy="184800"/>
              </a:xfrm>
              <a:prstGeom prst="ellipse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74" name="Google Shape;374;p22"/>
              <p:cNvCxnSpPr/>
              <p:nvPr/>
            </p:nvCxnSpPr>
            <p:spPr>
              <a:xfrm>
                <a:off x="7573050" y="786725"/>
                <a:ext cx="99900" cy="1134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375" name="Google Shape;375;p22"/>
          <p:cNvSpPr txBox="1">
            <a:spLocks noGrp="1"/>
          </p:cNvSpPr>
          <p:nvPr>
            <p:ph type="title"/>
          </p:nvPr>
        </p:nvSpPr>
        <p:spPr>
          <a:xfrm>
            <a:off x="1328750" y="506775"/>
            <a:ext cx="70953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>
            <a:endParaRPr/>
          </a:p>
        </p:txBody>
      </p:sp>
      <p:sp>
        <p:nvSpPr>
          <p:cNvPr id="376" name="Google Shape;376;p22"/>
          <p:cNvSpPr/>
          <p:nvPr/>
        </p:nvSpPr>
        <p:spPr>
          <a:xfrm>
            <a:off x="648600" y="1152475"/>
            <a:ext cx="7846800" cy="3553500"/>
          </a:xfrm>
          <a:prstGeom prst="roundRect">
            <a:avLst>
              <a:gd name="adj" fmla="val 3225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7" name="Google Shape;377;p22"/>
          <p:cNvGrpSpPr/>
          <p:nvPr/>
        </p:nvGrpSpPr>
        <p:grpSpPr>
          <a:xfrm>
            <a:off x="172931" y="1170668"/>
            <a:ext cx="333752" cy="417293"/>
            <a:chOff x="2765206" y="2156806"/>
            <a:chExt cx="333752" cy="417293"/>
          </a:xfrm>
        </p:grpSpPr>
        <p:sp>
          <p:nvSpPr>
            <p:cNvPr id="378" name="Google Shape;378;p22"/>
            <p:cNvSpPr/>
            <p:nvPr/>
          </p:nvSpPr>
          <p:spPr>
            <a:xfrm>
              <a:off x="2765206" y="2430823"/>
              <a:ext cx="333752" cy="143276"/>
            </a:xfrm>
            <a:custGeom>
              <a:avLst/>
              <a:gdLst/>
              <a:ahLst/>
              <a:cxnLst/>
              <a:rect l="l" t="t" r="r" b="b"/>
              <a:pathLst>
                <a:path w="14938" h="6412" extrusionOk="0">
                  <a:moveTo>
                    <a:pt x="7462" y="0"/>
                  </a:moveTo>
                  <a:cubicBezTo>
                    <a:pt x="5503" y="0"/>
                    <a:pt x="3668" y="308"/>
                    <a:pt x="2269" y="881"/>
                  </a:cubicBezTo>
                  <a:cubicBezTo>
                    <a:pt x="799" y="1469"/>
                    <a:pt x="1" y="2309"/>
                    <a:pt x="1" y="3205"/>
                  </a:cubicBezTo>
                  <a:cubicBezTo>
                    <a:pt x="1" y="4101"/>
                    <a:pt x="799" y="4927"/>
                    <a:pt x="2269" y="5529"/>
                  </a:cubicBezTo>
                  <a:cubicBezTo>
                    <a:pt x="3668" y="6103"/>
                    <a:pt x="5503" y="6411"/>
                    <a:pt x="7462" y="6411"/>
                  </a:cubicBezTo>
                  <a:cubicBezTo>
                    <a:pt x="9422" y="6411"/>
                    <a:pt x="11270" y="6103"/>
                    <a:pt x="12655" y="5529"/>
                  </a:cubicBezTo>
                  <a:cubicBezTo>
                    <a:pt x="14126" y="4927"/>
                    <a:pt x="14937" y="4101"/>
                    <a:pt x="14937" y="3205"/>
                  </a:cubicBezTo>
                  <a:cubicBezTo>
                    <a:pt x="14937" y="2309"/>
                    <a:pt x="14126" y="1469"/>
                    <a:pt x="12655" y="881"/>
                  </a:cubicBezTo>
                  <a:cubicBezTo>
                    <a:pt x="11270" y="308"/>
                    <a:pt x="9422" y="0"/>
                    <a:pt x="7462" y="0"/>
                  </a:cubicBezTo>
                  <a:close/>
                </a:path>
              </a:pathLst>
            </a:custGeom>
            <a:solidFill>
              <a:srgbClr val="FDF0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2"/>
            <p:cNvSpPr/>
            <p:nvPr/>
          </p:nvSpPr>
          <p:spPr>
            <a:xfrm>
              <a:off x="2859045" y="2156806"/>
              <a:ext cx="145762" cy="347845"/>
            </a:xfrm>
            <a:custGeom>
              <a:avLst/>
              <a:gdLst/>
              <a:ahLst/>
              <a:cxnLst/>
              <a:rect l="l" t="t" r="r" b="b"/>
              <a:pathLst>
                <a:path w="6524" h="15567" extrusionOk="0">
                  <a:moveTo>
                    <a:pt x="3262" y="1"/>
                  </a:moveTo>
                  <a:cubicBezTo>
                    <a:pt x="2059" y="1"/>
                    <a:pt x="1064" y="981"/>
                    <a:pt x="1064" y="2198"/>
                  </a:cubicBezTo>
                  <a:cubicBezTo>
                    <a:pt x="1064" y="2856"/>
                    <a:pt x="1359" y="3444"/>
                    <a:pt x="1820" y="3850"/>
                  </a:cubicBezTo>
                  <a:cubicBezTo>
                    <a:pt x="1331" y="3878"/>
                    <a:pt x="883" y="4102"/>
                    <a:pt x="547" y="4452"/>
                  </a:cubicBezTo>
                  <a:cubicBezTo>
                    <a:pt x="183" y="4844"/>
                    <a:pt x="0" y="5362"/>
                    <a:pt x="43" y="5893"/>
                  </a:cubicBezTo>
                  <a:lnTo>
                    <a:pt x="336" y="10037"/>
                  </a:lnTo>
                  <a:cubicBezTo>
                    <a:pt x="364" y="10597"/>
                    <a:pt x="812" y="11031"/>
                    <a:pt x="1344" y="11087"/>
                  </a:cubicBezTo>
                  <a:lnTo>
                    <a:pt x="1792" y="15328"/>
                  </a:lnTo>
                  <a:cubicBezTo>
                    <a:pt x="1807" y="15468"/>
                    <a:pt x="1919" y="15567"/>
                    <a:pt x="2059" y="15567"/>
                  </a:cubicBezTo>
                  <a:lnTo>
                    <a:pt x="4466" y="15567"/>
                  </a:lnTo>
                  <a:cubicBezTo>
                    <a:pt x="4606" y="15567"/>
                    <a:pt x="4718" y="15468"/>
                    <a:pt x="4732" y="15328"/>
                  </a:cubicBezTo>
                  <a:lnTo>
                    <a:pt x="5180" y="11087"/>
                  </a:lnTo>
                  <a:cubicBezTo>
                    <a:pt x="5726" y="11031"/>
                    <a:pt x="6159" y="10597"/>
                    <a:pt x="6202" y="10037"/>
                  </a:cubicBezTo>
                  <a:lnTo>
                    <a:pt x="6482" y="5893"/>
                  </a:lnTo>
                  <a:cubicBezTo>
                    <a:pt x="6523" y="5362"/>
                    <a:pt x="6342" y="4844"/>
                    <a:pt x="5978" y="4452"/>
                  </a:cubicBezTo>
                  <a:cubicBezTo>
                    <a:pt x="5656" y="4102"/>
                    <a:pt x="5194" y="3878"/>
                    <a:pt x="4704" y="3850"/>
                  </a:cubicBezTo>
                  <a:cubicBezTo>
                    <a:pt x="5166" y="3444"/>
                    <a:pt x="5460" y="2856"/>
                    <a:pt x="5460" y="2198"/>
                  </a:cubicBezTo>
                  <a:cubicBezTo>
                    <a:pt x="5460" y="981"/>
                    <a:pt x="4480" y="1"/>
                    <a:pt x="3262" y="1"/>
                  </a:cubicBezTo>
                  <a:close/>
                </a:path>
              </a:pathLst>
            </a:custGeom>
            <a:solidFill>
              <a:srgbClr val="EB4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" name="Google Shape;380;p22"/>
          <p:cNvGrpSpPr/>
          <p:nvPr/>
        </p:nvGrpSpPr>
        <p:grpSpPr>
          <a:xfrm>
            <a:off x="8642856" y="2747331"/>
            <a:ext cx="333752" cy="417293"/>
            <a:chOff x="2765206" y="2156806"/>
            <a:chExt cx="333752" cy="417293"/>
          </a:xfrm>
        </p:grpSpPr>
        <p:sp>
          <p:nvSpPr>
            <p:cNvPr id="381" name="Google Shape;381;p22"/>
            <p:cNvSpPr/>
            <p:nvPr/>
          </p:nvSpPr>
          <p:spPr>
            <a:xfrm>
              <a:off x="2765206" y="2430823"/>
              <a:ext cx="333752" cy="143276"/>
            </a:xfrm>
            <a:custGeom>
              <a:avLst/>
              <a:gdLst/>
              <a:ahLst/>
              <a:cxnLst/>
              <a:rect l="l" t="t" r="r" b="b"/>
              <a:pathLst>
                <a:path w="14938" h="6412" extrusionOk="0">
                  <a:moveTo>
                    <a:pt x="7462" y="0"/>
                  </a:moveTo>
                  <a:cubicBezTo>
                    <a:pt x="5503" y="0"/>
                    <a:pt x="3668" y="308"/>
                    <a:pt x="2269" y="881"/>
                  </a:cubicBezTo>
                  <a:cubicBezTo>
                    <a:pt x="799" y="1469"/>
                    <a:pt x="1" y="2309"/>
                    <a:pt x="1" y="3205"/>
                  </a:cubicBezTo>
                  <a:cubicBezTo>
                    <a:pt x="1" y="4101"/>
                    <a:pt x="799" y="4927"/>
                    <a:pt x="2269" y="5529"/>
                  </a:cubicBezTo>
                  <a:cubicBezTo>
                    <a:pt x="3668" y="6103"/>
                    <a:pt x="5503" y="6411"/>
                    <a:pt x="7462" y="6411"/>
                  </a:cubicBezTo>
                  <a:cubicBezTo>
                    <a:pt x="9422" y="6411"/>
                    <a:pt x="11270" y="6103"/>
                    <a:pt x="12655" y="5529"/>
                  </a:cubicBezTo>
                  <a:cubicBezTo>
                    <a:pt x="14126" y="4927"/>
                    <a:pt x="14937" y="4101"/>
                    <a:pt x="14937" y="3205"/>
                  </a:cubicBezTo>
                  <a:cubicBezTo>
                    <a:pt x="14937" y="2309"/>
                    <a:pt x="14126" y="1469"/>
                    <a:pt x="12655" y="881"/>
                  </a:cubicBezTo>
                  <a:cubicBezTo>
                    <a:pt x="11270" y="308"/>
                    <a:pt x="9422" y="0"/>
                    <a:pt x="7462" y="0"/>
                  </a:cubicBezTo>
                  <a:close/>
                </a:path>
              </a:pathLst>
            </a:custGeom>
            <a:solidFill>
              <a:srgbClr val="FDF0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2"/>
            <p:cNvSpPr/>
            <p:nvPr/>
          </p:nvSpPr>
          <p:spPr>
            <a:xfrm>
              <a:off x="2859045" y="2156806"/>
              <a:ext cx="145762" cy="347845"/>
            </a:xfrm>
            <a:custGeom>
              <a:avLst/>
              <a:gdLst/>
              <a:ahLst/>
              <a:cxnLst/>
              <a:rect l="l" t="t" r="r" b="b"/>
              <a:pathLst>
                <a:path w="6524" h="15567" extrusionOk="0">
                  <a:moveTo>
                    <a:pt x="3262" y="1"/>
                  </a:moveTo>
                  <a:cubicBezTo>
                    <a:pt x="2059" y="1"/>
                    <a:pt x="1064" y="981"/>
                    <a:pt x="1064" y="2198"/>
                  </a:cubicBezTo>
                  <a:cubicBezTo>
                    <a:pt x="1064" y="2856"/>
                    <a:pt x="1359" y="3444"/>
                    <a:pt x="1820" y="3850"/>
                  </a:cubicBezTo>
                  <a:cubicBezTo>
                    <a:pt x="1331" y="3878"/>
                    <a:pt x="883" y="4102"/>
                    <a:pt x="547" y="4452"/>
                  </a:cubicBezTo>
                  <a:cubicBezTo>
                    <a:pt x="183" y="4844"/>
                    <a:pt x="0" y="5362"/>
                    <a:pt x="43" y="5893"/>
                  </a:cubicBezTo>
                  <a:lnTo>
                    <a:pt x="336" y="10037"/>
                  </a:lnTo>
                  <a:cubicBezTo>
                    <a:pt x="364" y="10597"/>
                    <a:pt x="812" y="11031"/>
                    <a:pt x="1344" y="11087"/>
                  </a:cubicBezTo>
                  <a:lnTo>
                    <a:pt x="1792" y="15328"/>
                  </a:lnTo>
                  <a:cubicBezTo>
                    <a:pt x="1807" y="15468"/>
                    <a:pt x="1919" y="15567"/>
                    <a:pt x="2059" y="15567"/>
                  </a:cubicBezTo>
                  <a:lnTo>
                    <a:pt x="4466" y="15567"/>
                  </a:lnTo>
                  <a:cubicBezTo>
                    <a:pt x="4606" y="15567"/>
                    <a:pt x="4718" y="15468"/>
                    <a:pt x="4732" y="15328"/>
                  </a:cubicBezTo>
                  <a:lnTo>
                    <a:pt x="5180" y="11087"/>
                  </a:lnTo>
                  <a:cubicBezTo>
                    <a:pt x="5726" y="11031"/>
                    <a:pt x="6159" y="10597"/>
                    <a:pt x="6202" y="10037"/>
                  </a:cubicBezTo>
                  <a:lnTo>
                    <a:pt x="6482" y="5893"/>
                  </a:lnTo>
                  <a:cubicBezTo>
                    <a:pt x="6523" y="5362"/>
                    <a:pt x="6342" y="4844"/>
                    <a:pt x="5978" y="4452"/>
                  </a:cubicBezTo>
                  <a:cubicBezTo>
                    <a:pt x="5656" y="4102"/>
                    <a:pt x="5194" y="3878"/>
                    <a:pt x="4704" y="3850"/>
                  </a:cubicBezTo>
                  <a:cubicBezTo>
                    <a:pt x="5166" y="3444"/>
                    <a:pt x="5460" y="2856"/>
                    <a:pt x="5460" y="2198"/>
                  </a:cubicBezTo>
                  <a:cubicBezTo>
                    <a:pt x="5460" y="981"/>
                    <a:pt x="4480" y="1"/>
                    <a:pt x="3262" y="1"/>
                  </a:cubicBezTo>
                  <a:close/>
                </a:path>
              </a:pathLst>
            </a:custGeom>
            <a:solidFill>
              <a:srgbClr val="EB4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" name="Google Shape;383;p22"/>
          <p:cNvGrpSpPr/>
          <p:nvPr/>
        </p:nvGrpSpPr>
        <p:grpSpPr>
          <a:xfrm>
            <a:off x="4709531" y="4571206"/>
            <a:ext cx="333752" cy="417293"/>
            <a:chOff x="2765206" y="2156806"/>
            <a:chExt cx="333752" cy="417293"/>
          </a:xfrm>
        </p:grpSpPr>
        <p:sp>
          <p:nvSpPr>
            <p:cNvPr id="384" name="Google Shape;384;p22"/>
            <p:cNvSpPr/>
            <p:nvPr/>
          </p:nvSpPr>
          <p:spPr>
            <a:xfrm>
              <a:off x="2765206" y="2430823"/>
              <a:ext cx="333752" cy="143276"/>
            </a:xfrm>
            <a:custGeom>
              <a:avLst/>
              <a:gdLst/>
              <a:ahLst/>
              <a:cxnLst/>
              <a:rect l="l" t="t" r="r" b="b"/>
              <a:pathLst>
                <a:path w="14938" h="6412" extrusionOk="0">
                  <a:moveTo>
                    <a:pt x="7462" y="0"/>
                  </a:moveTo>
                  <a:cubicBezTo>
                    <a:pt x="5503" y="0"/>
                    <a:pt x="3668" y="308"/>
                    <a:pt x="2269" y="881"/>
                  </a:cubicBezTo>
                  <a:cubicBezTo>
                    <a:pt x="799" y="1469"/>
                    <a:pt x="1" y="2309"/>
                    <a:pt x="1" y="3205"/>
                  </a:cubicBezTo>
                  <a:cubicBezTo>
                    <a:pt x="1" y="4101"/>
                    <a:pt x="799" y="4927"/>
                    <a:pt x="2269" y="5529"/>
                  </a:cubicBezTo>
                  <a:cubicBezTo>
                    <a:pt x="3668" y="6103"/>
                    <a:pt x="5503" y="6411"/>
                    <a:pt x="7462" y="6411"/>
                  </a:cubicBezTo>
                  <a:cubicBezTo>
                    <a:pt x="9422" y="6411"/>
                    <a:pt x="11270" y="6103"/>
                    <a:pt x="12655" y="5529"/>
                  </a:cubicBezTo>
                  <a:cubicBezTo>
                    <a:pt x="14126" y="4927"/>
                    <a:pt x="14937" y="4101"/>
                    <a:pt x="14937" y="3205"/>
                  </a:cubicBezTo>
                  <a:cubicBezTo>
                    <a:pt x="14937" y="2309"/>
                    <a:pt x="14126" y="1469"/>
                    <a:pt x="12655" y="881"/>
                  </a:cubicBezTo>
                  <a:cubicBezTo>
                    <a:pt x="11270" y="308"/>
                    <a:pt x="9422" y="0"/>
                    <a:pt x="7462" y="0"/>
                  </a:cubicBezTo>
                  <a:close/>
                </a:path>
              </a:pathLst>
            </a:custGeom>
            <a:solidFill>
              <a:srgbClr val="FDF0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2"/>
            <p:cNvSpPr/>
            <p:nvPr/>
          </p:nvSpPr>
          <p:spPr>
            <a:xfrm>
              <a:off x="2859045" y="2156806"/>
              <a:ext cx="145762" cy="347845"/>
            </a:xfrm>
            <a:custGeom>
              <a:avLst/>
              <a:gdLst/>
              <a:ahLst/>
              <a:cxnLst/>
              <a:rect l="l" t="t" r="r" b="b"/>
              <a:pathLst>
                <a:path w="6524" h="15567" extrusionOk="0">
                  <a:moveTo>
                    <a:pt x="3262" y="1"/>
                  </a:moveTo>
                  <a:cubicBezTo>
                    <a:pt x="2059" y="1"/>
                    <a:pt x="1064" y="981"/>
                    <a:pt x="1064" y="2198"/>
                  </a:cubicBezTo>
                  <a:cubicBezTo>
                    <a:pt x="1064" y="2856"/>
                    <a:pt x="1359" y="3444"/>
                    <a:pt x="1820" y="3850"/>
                  </a:cubicBezTo>
                  <a:cubicBezTo>
                    <a:pt x="1331" y="3878"/>
                    <a:pt x="883" y="4102"/>
                    <a:pt x="547" y="4452"/>
                  </a:cubicBezTo>
                  <a:cubicBezTo>
                    <a:pt x="183" y="4844"/>
                    <a:pt x="0" y="5362"/>
                    <a:pt x="43" y="5893"/>
                  </a:cubicBezTo>
                  <a:lnTo>
                    <a:pt x="336" y="10037"/>
                  </a:lnTo>
                  <a:cubicBezTo>
                    <a:pt x="364" y="10597"/>
                    <a:pt x="812" y="11031"/>
                    <a:pt x="1344" y="11087"/>
                  </a:cubicBezTo>
                  <a:lnTo>
                    <a:pt x="1792" y="15328"/>
                  </a:lnTo>
                  <a:cubicBezTo>
                    <a:pt x="1807" y="15468"/>
                    <a:pt x="1919" y="15567"/>
                    <a:pt x="2059" y="15567"/>
                  </a:cubicBezTo>
                  <a:lnTo>
                    <a:pt x="4466" y="15567"/>
                  </a:lnTo>
                  <a:cubicBezTo>
                    <a:pt x="4606" y="15567"/>
                    <a:pt x="4718" y="15468"/>
                    <a:pt x="4732" y="15328"/>
                  </a:cubicBezTo>
                  <a:lnTo>
                    <a:pt x="5180" y="11087"/>
                  </a:lnTo>
                  <a:cubicBezTo>
                    <a:pt x="5726" y="11031"/>
                    <a:pt x="6159" y="10597"/>
                    <a:pt x="6202" y="10037"/>
                  </a:cubicBezTo>
                  <a:lnTo>
                    <a:pt x="6482" y="5893"/>
                  </a:lnTo>
                  <a:cubicBezTo>
                    <a:pt x="6523" y="5362"/>
                    <a:pt x="6342" y="4844"/>
                    <a:pt x="5978" y="4452"/>
                  </a:cubicBezTo>
                  <a:cubicBezTo>
                    <a:pt x="5656" y="4102"/>
                    <a:pt x="5194" y="3878"/>
                    <a:pt x="4704" y="3850"/>
                  </a:cubicBezTo>
                  <a:cubicBezTo>
                    <a:pt x="5166" y="3444"/>
                    <a:pt x="5460" y="2856"/>
                    <a:pt x="5460" y="2198"/>
                  </a:cubicBezTo>
                  <a:cubicBezTo>
                    <a:pt x="5460" y="981"/>
                    <a:pt x="4480" y="1"/>
                    <a:pt x="3262" y="1"/>
                  </a:cubicBezTo>
                  <a:close/>
                </a:path>
              </a:pathLst>
            </a:custGeom>
            <a:solidFill>
              <a:srgbClr val="EB4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1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3"/>
          <p:cNvSpPr txBox="1">
            <a:spLocks noGrp="1"/>
          </p:cNvSpPr>
          <p:nvPr>
            <p:ph type="title"/>
          </p:nvPr>
        </p:nvSpPr>
        <p:spPr>
          <a:xfrm>
            <a:off x="1328750" y="4099450"/>
            <a:ext cx="61533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26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ONE_COLUMN_TEXT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4"/>
          <p:cNvSpPr/>
          <p:nvPr/>
        </p:nvSpPr>
        <p:spPr>
          <a:xfrm>
            <a:off x="648602" y="401825"/>
            <a:ext cx="7846800" cy="705900"/>
          </a:xfrm>
          <a:prstGeom prst="roundRect">
            <a:avLst>
              <a:gd name="adj" fmla="val 13883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0" name="Google Shape;390;p24"/>
          <p:cNvGrpSpPr/>
          <p:nvPr/>
        </p:nvGrpSpPr>
        <p:grpSpPr>
          <a:xfrm>
            <a:off x="844733" y="604625"/>
            <a:ext cx="7454534" cy="300300"/>
            <a:chOff x="813250" y="604625"/>
            <a:chExt cx="7454534" cy="300300"/>
          </a:xfrm>
        </p:grpSpPr>
        <p:cxnSp>
          <p:nvCxnSpPr>
            <p:cNvPr id="391" name="Google Shape;391;p24"/>
            <p:cNvCxnSpPr/>
            <p:nvPr/>
          </p:nvCxnSpPr>
          <p:spPr>
            <a:xfrm>
              <a:off x="813250" y="680038"/>
              <a:ext cx="255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2" name="Google Shape;392;p24"/>
            <p:cNvCxnSpPr/>
            <p:nvPr/>
          </p:nvCxnSpPr>
          <p:spPr>
            <a:xfrm>
              <a:off x="7890347" y="604625"/>
              <a:ext cx="0" cy="300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3" name="Google Shape;393;p24"/>
            <p:cNvCxnSpPr/>
            <p:nvPr/>
          </p:nvCxnSpPr>
          <p:spPr>
            <a:xfrm>
              <a:off x="813250" y="754863"/>
              <a:ext cx="255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4" name="Google Shape;394;p24"/>
            <p:cNvCxnSpPr/>
            <p:nvPr/>
          </p:nvCxnSpPr>
          <p:spPr>
            <a:xfrm>
              <a:off x="813250" y="829688"/>
              <a:ext cx="255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395" name="Google Shape;395;p24"/>
            <p:cNvGrpSpPr/>
            <p:nvPr/>
          </p:nvGrpSpPr>
          <p:grpSpPr>
            <a:xfrm>
              <a:off x="8079703" y="662309"/>
              <a:ext cx="188081" cy="188081"/>
              <a:chOff x="8079425" y="662275"/>
              <a:chExt cx="188100" cy="188100"/>
            </a:xfrm>
          </p:grpSpPr>
          <p:cxnSp>
            <p:nvCxnSpPr>
              <p:cNvPr id="396" name="Google Shape;396;p24"/>
              <p:cNvCxnSpPr/>
              <p:nvPr/>
            </p:nvCxnSpPr>
            <p:spPr>
              <a:xfrm>
                <a:off x="8079425" y="662275"/>
                <a:ext cx="188100" cy="188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7" name="Google Shape;397;p24"/>
              <p:cNvCxnSpPr/>
              <p:nvPr/>
            </p:nvCxnSpPr>
            <p:spPr>
              <a:xfrm flipH="1">
                <a:off x="8079425" y="662275"/>
                <a:ext cx="188100" cy="188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98" name="Google Shape;398;p24"/>
            <p:cNvGrpSpPr/>
            <p:nvPr/>
          </p:nvGrpSpPr>
          <p:grpSpPr>
            <a:xfrm>
              <a:off x="7512900" y="653713"/>
              <a:ext cx="188091" cy="211892"/>
              <a:chOff x="7423625" y="619250"/>
              <a:chExt cx="249325" cy="280875"/>
            </a:xfrm>
          </p:grpSpPr>
          <p:sp>
            <p:nvSpPr>
              <p:cNvPr id="399" name="Google Shape;399;p24"/>
              <p:cNvSpPr/>
              <p:nvPr/>
            </p:nvSpPr>
            <p:spPr>
              <a:xfrm>
                <a:off x="7423625" y="619250"/>
                <a:ext cx="184800" cy="184800"/>
              </a:xfrm>
              <a:prstGeom prst="ellipse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00" name="Google Shape;400;p24"/>
              <p:cNvCxnSpPr/>
              <p:nvPr/>
            </p:nvCxnSpPr>
            <p:spPr>
              <a:xfrm>
                <a:off x="7573050" y="786725"/>
                <a:ext cx="99900" cy="1134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401" name="Google Shape;401;p24"/>
          <p:cNvSpPr txBox="1">
            <a:spLocks noGrp="1"/>
          </p:cNvSpPr>
          <p:nvPr>
            <p:ph type="title"/>
          </p:nvPr>
        </p:nvSpPr>
        <p:spPr>
          <a:xfrm>
            <a:off x="1328750" y="506775"/>
            <a:ext cx="70953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24"/>
          <p:cNvSpPr txBox="1">
            <a:spLocks noGrp="1"/>
          </p:cNvSpPr>
          <p:nvPr>
            <p:ph type="subTitle" idx="1"/>
          </p:nvPr>
        </p:nvSpPr>
        <p:spPr>
          <a:xfrm>
            <a:off x="4103425" y="1474500"/>
            <a:ext cx="37629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24"/>
          <p:cNvSpPr txBox="1">
            <a:spLocks noGrp="1"/>
          </p:cNvSpPr>
          <p:nvPr>
            <p:ph type="subTitle" idx="2"/>
          </p:nvPr>
        </p:nvSpPr>
        <p:spPr>
          <a:xfrm>
            <a:off x="1277675" y="1429275"/>
            <a:ext cx="11523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>
            <a:endParaRPr/>
          </a:p>
        </p:txBody>
      </p:sp>
      <p:sp>
        <p:nvSpPr>
          <p:cNvPr id="404" name="Google Shape;404;p24"/>
          <p:cNvSpPr txBox="1">
            <a:spLocks noGrp="1"/>
          </p:cNvSpPr>
          <p:nvPr>
            <p:ph type="subTitle" idx="3"/>
          </p:nvPr>
        </p:nvSpPr>
        <p:spPr>
          <a:xfrm>
            <a:off x="4103425" y="2374900"/>
            <a:ext cx="37629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24"/>
          <p:cNvSpPr txBox="1">
            <a:spLocks noGrp="1"/>
          </p:cNvSpPr>
          <p:nvPr>
            <p:ph type="subTitle" idx="4"/>
          </p:nvPr>
        </p:nvSpPr>
        <p:spPr>
          <a:xfrm>
            <a:off x="1277675" y="2329675"/>
            <a:ext cx="11523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>
            <a:endParaRPr/>
          </a:p>
        </p:txBody>
      </p:sp>
      <p:sp>
        <p:nvSpPr>
          <p:cNvPr id="406" name="Google Shape;406;p24"/>
          <p:cNvSpPr txBox="1">
            <a:spLocks noGrp="1"/>
          </p:cNvSpPr>
          <p:nvPr>
            <p:ph type="subTitle" idx="5"/>
          </p:nvPr>
        </p:nvSpPr>
        <p:spPr>
          <a:xfrm>
            <a:off x="4103425" y="3273550"/>
            <a:ext cx="37629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24"/>
          <p:cNvSpPr txBox="1">
            <a:spLocks noGrp="1"/>
          </p:cNvSpPr>
          <p:nvPr>
            <p:ph type="subTitle" idx="6"/>
          </p:nvPr>
        </p:nvSpPr>
        <p:spPr>
          <a:xfrm>
            <a:off x="1277675" y="3228325"/>
            <a:ext cx="11523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>
            <a:endParaRPr/>
          </a:p>
        </p:txBody>
      </p:sp>
      <p:sp>
        <p:nvSpPr>
          <p:cNvPr id="408" name="Google Shape;408;p24"/>
          <p:cNvSpPr txBox="1">
            <a:spLocks noGrp="1"/>
          </p:cNvSpPr>
          <p:nvPr>
            <p:ph type="subTitle" idx="7"/>
          </p:nvPr>
        </p:nvSpPr>
        <p:spPr>
          <a:xfrm>
            <a:off x="4103425" y="4172200"/>
            <a:ext cx="37629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24"/>
          <p:cNvSpPr txBox="1">
            <a:spLocks noGrp="1"/>
          </p:cNvSpPr>
          <p:nvPr>
            <p:ph type="subTitle" idx="8"/>
          </p:nvPr>
        </p:nvSpPr>
        <p:spPr>
          <a:xfrm>
            <a:off x="1277675" y="4126975"/>
            <a:ext cx="11523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>
            <a:endParaRPr/>
          </a:p>
        </p:txBody>
      </p:sp>
      <p:sp>
        <p:nvSpPr>
          <p:cNvPr id="410" name="Google Shape;410;p24"/>
          <p:cNvSpPr/>
          <p:nvPr/>
        </p:nvSpPr>
        <p:spPr>
          <a:xfrm>
            <a:off x="47151" y="3816925"/>
            <a:ext cx="237625" cy="307794"/>
          </a:xfrm>
          <a:custGeom>
            <a:avLst/>
            <a:gdLst/>
            <a:ahLst/>
            <a:cxnLst/>
            <a:rect l="l" t="t" r="r" b="b"/>
            <a:pathLst>
              <a:path w="14419" h="18674" extrusionOk="0">
                <a:moveTo>
                  <a:pt x="7210" y="4718"/>
                </a:moveTo>
                <a:cubicBezTo>
                  <a:pt x="8582" y="4718"/>
                  <a:pt x="9702" y="5823"/>
                  <a:pt x="9702" y="7209"/>
                </a:cubicBezTo>
                <a:cubicBezTo>
                  <a:pt x="9702" y="8581"/>
                  <a:pt x="8582" y="9701"/>
                  <a:pt x="7210" y="9701"/>
                </a:cubicBezTo>
                <a:cubicBezTo>
                  <a:pt x="5839" y="9701"/>
                  <a:pt x="4719" y="8581"/>
                  <a:pt x="4719" y="7209"/>
                </a:cubicBezTo>
                <a:cubicBezTo>
                  <a:pt x="4719" y="5823"/>
                  <a:pt x="5839" y="4718"/>
                  <a:pt x="7210" y="4718"/>
                </a:cubicBezTo>
                <a:close/>
                <a:moveTo>
                  <a:pt x="7210" y="0"/>
                </a:moveTo>
                <a:cubicBezTo>
                  <a:pt x="3235" y="0"/>
                  <a:pt x="1" y="3234"/>
                  <a:pt x="1" y="7209"/>
                </a:cubicBezTo>
                <a:cubicBezTo>
                  <a:pt x="1" y="8581"/>
                  <a:pt x="379" y="10037"/>
                  <a:pt x="1121" y="11534"/>
                </a:cubicBezTo>
                <a:cubicBezTo>
                  <a:pt x="1695" y="12725"/>
                  <a:pt x="2521" y="13942"/>
                  <a:pt x="3543" y="15160"/>
                </a:cubicBezTo>
                <a:cubicBezTo>
                  <a:pt x="5264" y="17232"/>
                  <a:pt x="6972" y="18561"/>
                  <a:pt x="7042" y="18617"/>
                </a:cubicBezTo>
                <a:cubicBezTo>
                  <a:pt x="7098" y="18660"/>
                  <a:pt x="7154" y="18673"/>
                  <a:pt x="7210" y="18673"/>
                </a:cubicBezTo>
                <a:cubicBezTo>
                  <a:pt x="7266" y="18673"/>
                  <a:pt x="7336" y="18660"/>
                  <a:pt x="7378" y="18617"/>
                </a:cubicBezTo>
                <a:cubicBezTo>
                  <a:pt x="7448" y="18561"/>
                  <a:pt x="9156" y="17232"/>
                  <a:pt x="10891" y="15160"/>
                </a:cubicBezTo>
                <a:cubicBezTo>
                  <a:pt x="11914" y="13942"/>
                  <a:pt x="12726" y="12725"/>
                  <a:pt x="13299" y="11534"/>
                </a:cubicBezTo>
                <a:cubicBezTo>
                  <a:pt x="14041" y="10037"/>
                  <a:pt x="14419" y="8581"/>
                  <a:pt x="14419" y="7209"/>
                </a:cubicBezTo>
                <a:cubicBezTo>
                  <a:pt x="14419" y="3234"/>
                  <a:pt x="11186" y="0"/>
                  <a:pt x="7210" y="0"/>
                </a:cubicBezTo>
                <a:close/>
              </a:path>
            </a:pathLst>
          </a:custGeom>
          <a:solidFill>
            <a:srgbClr val="EB43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24"/>
          <p:cNvSpPr/>
          <p:nvPr/>
        </p:nvSpPr>
        <p:spPr>
          <a:xfrm>
            <a:off x="8794801" y="263000"/>
            <a:ext cx="237625" cy="307794"/>
          </a:xfrm>
          <a:custGeom>
            <a:avLst/>
            <a:gdLst/>
            <a:ahLst/>
            <a:cxnLst/>
            <a:rect l="l" t="t" r="r" b="b"/>
            <a:pathLst>
              <a:path w="14419" h="18674" extrusionOk="0">
                <a:moveTo>
                  <a:pt x="7210" y="4718"/>
                </a:moveTo>
                <a:cubicBezTo>
                  <a:pt x="8582" y="4718"/>
                  <a:pt x="9702" y="5823"/>
                  <a:pt x="9702" y="7209"/>
                </a:cubicBezTo>
                <a:cubicBezTo>
                  <a:pt x="9702" y="8581"/>
                  <a:pt x="8582" y="9701"/>
                  <a:pt x="7210" y="9701"/>
                </a:cubicBezTo>
                <a:cubicBezTo>
                  <a:pt x="5839" y="9701"/>
                  <a:pt x="4719" y="8581"/>
                  <a:pt x="4719" y="7209"/>
                </a:cubicBezTo>
                <a:cubicBezTo>
                  <a:pt x="4719" y="5823"/>
                  <a:pt x="5839" y="4718"/>
                  <a:pt x="7210" y="4718"/>
                </a:cubicBezTo>
                <a:close/>
                <a:moveTo>
                  <a:pt x="7210" y="0"/>
                </a:moveTo>
                <a:cubicBezTo>
                  <a:pt x="3235" y="0"/>
                  <a:pt x="1" y="3234"/>
                  <a:pt x="1" y="7209"/>
                </a:cubicBezTo>
                <a:cubicBezTo>
                  <a:pt x="1" y="8581"/>
                  <a:pt x="379" y="10037"/>
                  <a:pt x="1121" y="11534"/>
                </a:cubicBezTo>
                <a:cubicBezTo>
                  <a:pt x="1695" y="12725"/>
                  <a:pt x="2521" y="13942"/>
                  <a:pt x="3543" y="15160"/>
                </a:cubicBezTo>
                <a:cubicBezTo>
                  <a:pt x="5264" y="17232"/>
                  <a:pt x="6972" y="18561"/>
                  <a:pt x="7042" y="18617"/>
                </a:cubicBezTo>
                <a:cubicBezTo>
                  <a:pt x="7098" y="18660"/>
                  <a:pt x="7154" y="18673"/>
                  <a:pt x="7210" y="18673"/>
                </a:cubicBezTo>
                <a:cubicBezTo>
                  <a:pt x="7266" y="18673"/>
                  <a:pt x="7336" y="18660"/>
                  <a:pt x="7378" y="18617"/>
                </a:cubicBezTo>
                <a:cubicBezTo>
                  <a:pt x="7448" y="18561"/>
                  <a:pt x="9156" y="17232"/>
                  <a:pt x="10891" y="15160"/>
                </a:cubicBezTo>
                <a:cubicBezTo>
                  <a:pt x="11914" y="13942"/>
                  <a:pt x="12726" y="12725"/>
                  <a:pt x="13299" y="11534"/>
                </a:cubicBezTo>
                <a:cubicBezTo>
                  <a:pt x="14041" y="10037"/>
                  <a:pt x="14419" y="8581"/>
                  <a:pt x="14419" y="7209"/>
                </a:cubicBezTo>
                <a:cubicBezTo>
                  <a:pt x="14419" y="3234"/>
                  <a:pt x="11186" y="0"/>
                  <a:pt x="7210" y="0"/>
                </a:cubicBezTo>
                <a:close/>
              </a:path>
            </a:pathLst>
          </a:custGeom>
          <a:solidFill>
            <a:srgbClr val="EB43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ONLY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5"/>
          <p:cNvSpPr/>
          <p:nvPr/>
        </p:nvSpPr>
        <p:spPr>
          <a:xfrm>
            <a:off x="648602" y="401825"/>
            <a:ext cx="7846800" cy="705900"/>
          </a:xfrm>
          <a:prstGeom prst="roundRect">
            <a:avLst>
              <a:gd name="adj" fmla="val 13883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4" name="Google Shape;414;p25"/>
          <p:cNvGrpSpPr/>
          <p:nvPr/>
        </p:nvGrpSpPr>
        <p:grpSpPr>
          <a:xfrm>
            <a:off x="844733" y="604625"/>
            <a:ext cx="7454534" cy="300300"/>
            <a:chOff x="813250" y="604625"/>
            <a:chExt cx="7454534" cy="300300"/>
          </a:xfrm>
        </p:grpSpPr>
        <p:cxnSp>
          <p:nvCxnSpPr>
            <p:cNvPr id="415" name="Google Shape;415;p25"/>
            <p:cNvCxnSpPr/>
            <p:nvPr/>
          </p:nvCxnSpPr>
          <p:spPr>
            <a:xfrm>
              <a:off x="813250" y="680038"/>
              <a:ext cx="255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6" name="Google Shape;416;p25"/>
            <p:cNvCxnSpPr/>
            <p:nvPr/>
          </p:nvCxnSpPr>
          <p:spPr>
            <a:xfrm>
              <a:off x="7890347" y="604625"/>
              <a:ext cx="0" cy="300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7" name="Google Shape;417;p25"/>
            <p:cNvCxnSpPr/>
            <p:nvPr/>
          </p:nvCxnSpPr>
          <p:spPr>
            <a:xfrm>
              <a:off x="813250" y="754863"/>
              <a:ext cx="255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8" name="Google Shape;418;p25"/>
            <p:cNvCxnSpPr/>
            <p:nvPr/>
          </p:nvCxnSpPr>
          <p:spPr>
            <a:xfrm>
              <a:off x="813250" y="829688"/>
              <a:ext cx="255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19" name="Google Shape;419;p25"/>
            <p:cNvGrpSpPr/>
            <p:nvPr/>
          </p:nvGrpSpPr>
          <p:grpSpPr>
            <a:xfrm>
              <a:off x="8079703" y="662309"/>
              <a:ext cx="188081" cy="188081"/>
              <a:chOff x="8079425" y="662275"/>
              <a:chExt cx="188100" cy="188100"/>
            </a:xfrm>
          </p:grpSpPr>
          <p:cxnSp>
            <p:nvCxnSpPr>
              <p:cNvPr id="420" name="Google Shape;420;p25"/>
              <p:cNvCxnSpPr/>
              <p:nvPr/>
            </p:nvCxnSpPr>
            <p:spPr>
              <a:xfrm>
                <a:off x="8079425" y="662275"/>
                <a:ext cx="188100" cy="188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1" name="Google Shape;421;p25"/>
              <p:cNvCxnSpPr/>
              <p:nvPr/>
            </p:nvCxnSpPr>
            <p:spPr>
              <a:xfrm flipH="1">
                <a:off x="8079425" y="662275"/>
                <a:ext cx="188100" cy="188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22" name="Google Shape;422;p25"/>
            <p:cNvGrpSpPr/>
            <p:nvPr/>
          </p:nvGrpSpPr>
          <p:grpSpPr>
            <a:xfrm>
              <a:off x="7512900" y="653713"/>
              <a:ext cx="188091" cy="211892"/>
              <a:chOff x="7423625" y="619250"/>
              <a:chExt cx="249325" cy="280875"/>
            </a:xfrm>
          </p:grpSpPr>
          <p:sp>
            <p:nvSpPr>
              <p:cNvPr id="423" name="Google Shape;423;p25"/>
              <p:cNvSpPr/>
              <p:nvPr/>
            </p:nvSpPr>
            <p:spPr>
              <a:xfrm>
                <a:off x="7423625" y="619250"/>
                <a:ext cx="184800" cy="184800"/>
              </a:xfrm>
              <a:prstGeom prst="ellipse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24" name="Google Shape;424;p25"/>
              <p:cNvCxnSpPr/>
              <p:nvPr/>
            </p:nvCxnSpPr>
            <p:spPr>
              <a:xfrm>
                <a:off x="7573050" y="786725"/>
                <a:ext cx="99900" cy="1134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425" name="Google Shape;425;p25"/>
          <p:cNvSpPr txBox="1">
            <a:spLocks noGrp="1"/>
          </p:cNvSpPr>
          <p:nvPr>
            <p:ph type="title"/>
          </p:nvPr>
        </p:nvSpPr>
        <p:spPr>
          <a:xfrm>
            <a:off x="1328750" y="506775"/>
            <a:ext cx="70953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>
            <a:endParaRPr/>
          </a:p>
        </p:txBody>
      </p:sp>
      <p:sp>
        <p:nvSpPr>
          <p:cNvPr id="426" name="Google Shape;426;p25"/>
          <p:cNvSpPr txBox="1">
            <a:spLocks noGrp="1"/>
          </p:cNvSpPr>
          <p:nvPr>
            <p:ph type="title" idx="2"/>
          </p:nvPr>
        </p:nvSpPr>
        <p:spPr>
          <a:xfrm>
            <a:off x="5860125" y="1647800"/>
            <a:ext cx="23442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7" name="Google Shape;427;p25"/>
          <p:cNvSpPr txBox="1">
            <a:spLocks noGrp="1"/>
          </p:cNvSpPr>
          <p:nvPr>
            <p:ph type="subTitle" idx="1"/>
          </p:nvPr>
        </p:nvSpPr>
        <p:spPr>
          <a:xfrm>
            <a:off x="5860125" y="2138150"/>
            <a:ext cx="2410200" cy="2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25"/>
          <p:cNvSpPr txBox="1">
            <a:spLocks noGrp="1"/>
          </p:cNvSpPr>
          <p:nvPr>
            <p:ph type="title" idx="3"/>
          </p:nvPr>
        </p:nvSpPr>
        <p:spPr>
          <a:xfrm>
            <a:off x="5860125" y="3442325"/>
            <a:ext cx="23442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9" name="Google Shape;429;p25"/>
          <p:cNvSpPr txBox="1">
            <a:spLocks noGrp="1"/>
          </p:cNvSpPr>
          <p:nvPr>
            <p:ph type="subTitle" idx="4"/>
          </p:nvPr>
        </p:nvSpPr>
        <p:spPr>
          <a:xfrm>
            <a:off x="5860125" y="3932675"/>
            <a:ext cx="2344200" cy="2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_ONLY_4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6"/>
          <p:cNvSpPr/>
          <p:nvPr/>
        </p:nvSpPr>
        <p:spPr>
          <a:xfrm>
            <a:off x="648602" y="401825"/>
            <a:ext cx="7846800" cy="705900"/>
          </a:xfrm>
          <a:prstGeom prst="roundRect">
            <a:avLst>
              <a:gd name="adj" fmla="val 13883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2" name="Google Shape;432;p26"/>
          <p:cNvGrpSpPr/>
          <p:nvPr/>
        </p:nvGrpSpPr>
        <p:grpSpPr>
          <a:xfrm>
            <a:off x="844733" y="604625"/>
            <a:ext cx="7454534" cy="300300"/>
            <a:chOff x="813250" y="604625"/>
            <a:chExt cx="7454534" cy="300300"/>
          </a:xfrm>
        </p:grpSpPr>
        <p:cxnSp>
          <p:nvCxnSpPr>
            <p:cNvPr id="433" name="Google Shape;433;p26"/>
            <p:cNvCxnSpPr/>
            <p:nvPr/>
          </p:nvCxnSpPr>
          <p:spPr>
            <a:xfrm>
              <a:off x="813250" y="680038"/>
              <a:ext cx="255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34" name="Google Shape;434;p26"/>
            <p:cNvCxnSpPr/>
            <p:nvPr/>
          </p:nvCxnSpPr>
          <p:spPr>
            <a:xfrm>
              <a:off x="7890347" y="604625"/>
              <a:ext cx="0" cy="300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35" name="Google Shape;435;p26"/>
            <p:cNvCxnSpPr/>
            <p:nvPr/>
          </p:nvCxnSpPr>
          <p:spPr>
            <a:xfrm>
              <a:off x="813250" y="754863"/>
              <a:ext cx="255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36" name="Google Shape;436;p26"/>
            <p:cNvCxnSpPr/>
            <p:nvPr/>
          </p:nvCxnSpPr>
          <p:spPr>
            <a:xfrm>
              <a:off x="813250" y="829688"/>
              <a:ext cx="255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37" name="Google Shape;437;p26"/>
            <p:cNvGrpSpPr/>
            <p:nvPr/>
          </p:nvGrpSpPr>
          <p:grpSpPr>
            <a:xfrm>
              <a:off x="8079703" y="662309"/>
              <a:ext cx="188081" cy="188081"/>
              <a:chOff x="8079425" y="662275"/>
              <a:chExt cx="188100" cy="188100"/>
            </a:xfrm>
          </p:grpSpPr>
          <p:cxnSp>
            <p:nvCxnSpPr>
              <p:cNvPr id="438" name="Google Shape;438;p26"/>
              <p:cNvCxnSpPr/>
              <p:nvPr/>
            </p:nvCxnSpPr>
            <p:spPr>
              <a:xfrm>
                <a:off x="8079425" y="662275"/>
                <a:ext cx="188100" cy="188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9" name="Google Shape;439;p26"/>
              <p:cNvCxnSpPr/>
              <p:nvPr/>
            </p:nvCxnSpPr>
            <p:spPr>
              <a:xfrm flipH="1">
                <a:off x="8079425" y="662275"/>
                <a:ext cx="188100" cy="188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40" name="Google Shape;440;p26"/>
            <p:cNvGrpSpPr/>
            <p:nvPr/>
          </p:nvGrpSpPr>
          <p:grpSpPr>
            <a:xfrm>
              <a:off x="7512900" y="653713"/>
              <a:ext cx="188091" cy="211892"/>
              <a:chOff x="7423625" y="619250"/>
              <a:chExt cx="249325" cy="280875"/>
            </a:xfrm>
          </p:grpSpPr>
          <p:sp>
            <p:nvSpPr>
              <p:cNvPr id="441" name="Google Shape;441;p26"/>
              <p:cNvSpPr/>
              <p:nvPr/>
            </p:nvSpPr>
            <p:spPr>
              <a:xfrm>
                <a:off x="7423625" y="619250"/>
                <a:ext cx="184800" cy="184800"/>
              </a:xfrm>
              <a:prstGeom prst="ellipse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42" name="Google Shape;442;p26"/>
              <p:cNvCxnSpPr/>
              <p:nvPr/>
            </p:nvCxnSpPr>
            <p:spPr>
              <a:xfrm>
                <a:off x="7573050" y="786725"/>
                <a:ext cx="99900" cy="1134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443" name="Google Shape;443;p26"/>
          <p:cNvSpPr txBox="1">
            <a:spLocks noGrp="1"/>
          </p:cNvSpPr>
          <p:nvPr>
            <p:ph type="title"/>
          </p:nvPr>
        </p:nvSpPr>
        <p:spPr>
          <a:xfrm>
            <a:off x="1328750" y="506775"/>
            <a:ext cx="70953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>
            <a:endParaRPr/>
          </a:p>
        </p:txBody>
      </p:sp>
      <p:sp>
        <p:nvSpPr>
          <p:cNvPr id="444" name="Google Shape;444;p26"/>
          <p:cNvSpPr txBox="1">
            <a:spLocks noGrp="1"/>
          </p:cNvSpPr>
          <p:nvPr>
            <p:ph type="subTitle" idx="1"/>
          </p:nvPr>
        </p:nvSpPr>
        <p:spPr>
          <a:xfrm>
            <a:off x="1341950" y="1668813"/>
            <a:ext cx="22326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26"/>
          <p:cNvSpPr txBox="1">
            <a:spLocks noGrp="1"/>
          </p:cNvSpPr>
          <p:nvPr>
            <p:ph type="subTitle" idx="2"/>
          </p:nvPr>
        </p:nvSpPr>
        <p:spPr>
          <a:xfrm>
            <a:off x="1341950" y="1315588"/>
            <a:ext cx="2232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>
            <a:endParaRPr/>
          </a:p>
        </p:txBody>
      </p:sp>
      <p:sp>
        <p:nvSpPr>
          <p:cNvPr id="446" name="Google Shape;446;p26"/>
          <p:cNvSpPr txBox="1">
            <a:spLocks noGrp="1"/>
          </p:cNvSpPr>
          <p:nvPr>
            <p:ph type="subTitle" idx="3"/>
          </p:nvPr>
        </p:nvSpPr>
        <p:spPr>
          <a:xfrm>
            <a:off x="1341950" y="2867025"/>
            <a:ext cx="22326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26"/>
          <p:cNvSpPr txBox="1">
            <a:spLocks noGrp="1"/>
          </p:cNvSpPr>
          <p:nvPr>
            <p:ph type="subTitle" idx="4"/>
          </p:nvPr>
        </p:nvSpPr>
        <p:spPr>
          <a:xfrm>
            <a:off x="1341950" y="2513800"/>
            <a:ext cx="2232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>
            <a:endParaRPr/>
          </a:p>
        </p:txBody>
      </p:sp>
      <p:sp>
        <p:nvSpPr>
          <p:cNvPr id="448" name="Google Shape;448;p26"/>
          <p:cNvSpPr txBox="1">
            <a:spLocks noGrp="1"/>
          </p:cNvSpPr>
          <p:nvPr>
            <p:ph type="subTitle" idx="5"/>
          </p:nvPr>
        </p:nvSpPr>
        <p:spPr>
          <a:xfrm>
            <a:off x="1341950" y="4065250"/>
            <a:ext cx="22326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26"/>
          <p:cNvSpPr txBox="1">
            <a:spLocks noGrp="1"/>
          </p:cNvSpPr>
          <p:nvPr>
            <p:ph type="subTitle" idx="6"/>
          </p:nvPr>
        </p:nvSpPr>
        <p:spPr>
          <a:xfrm>
            <a:off x="1341950" y="3712025"/>
            <a:ext cx="2232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7"/>
          <p:cNvSpPr/>
          <p:nvPr/>
        </p:nvSpPr>
        <p:spPr>
          <a:xfrm>
            <a:off x="1132813" y="1885209"/>
            <a:ext cx="6878400" cy="543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27"/>
          <p:cNvSpPr/>
          <p:nvPr/>
        </p:nvSpPr>
        <p:spPr>
          <a:xfrm>
            <a:off x="1132825" y="657425"/>
            <a:ext cx="6878400" cy="1153500"/>
          </a:xfrm>
          <a:prstGeom prst="roundRect">
            <a:avLst>
              <a:gd name="adj" fmla="val 5286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1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3" name="Google Shape;453;p27"/>
          <p:cNvGrpSpPr/>
          <p:nvPr/>
        </p:nvGrpSpPr>
        <p:grpSpPr>
          <a:xfrm>
            <a:off x="1296515" y="2041402"/>
            <a:ext cx="6550970" cy="231000"/>
            <a:chOff x="1406480" y="3428627"/>
            <a:chExt cx="6550970" cy="231000"/>
          </a:xfrm>
        </p:grpSpPr>
        <p:cxnSp>
          <p:nvCxnSpPr>
            <p:cNvPr id="454" name="Google Shape;454;p27"/>
            <p:cNvCxnSpPr/>
            <p:nvPr/>
          </p:nvCxnSpPr>
          <p:spPr>
            <a:xfrm>
              <a:off x="1406480" y="3486665"/>
              <a:ext cx="1968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5" name="Google Shape;455;p27"/>
            <p:cNvCxnSpPr/>
            <p:nvPr/>
          </p:nvCxnSpPr>
          <p:spPr>
            <a:xfrm>
              <a:off x="7667165" y="3428627"/>
              <a:ext cx="0" cy="231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6" name="Google Shape;456;p27"/>
            <p:cNvCxnSpPr/>
            <p:nvPr/>
          </p:nvCxnSpPr>
          <p:spPr>
            <a:xfrm>
              <a:off x="1406480" y="3544250"/>
              <a:ext cx="1968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7" name="Google Shape;457;p27"/>
            <p:cNvCxnSpPr/>
            <p:nvPr/>
          </p:nvCxnSpPr>
          <p:spPr>
            <a:xfrm>
              <a:off x="1406480" y="3601836"/>
              <a:ext cx="1968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58" name="Google Shape;458;p27"/>
            <p:cNvGrpSpPr/>
            <p:nvPr/>
          </p:nvGrpSpPr>
          <p:grpSpPr>
            <a:xfrm>
              <a:off x="7812707" y="3473006"/>
              <a:ext cx="144743" cy="144743"/>
              <a:chOff x="8079425" y="662275"/>
              <a:chExt cx="188100" cy="188100"/>
            </a:xfrm>
          </p:grpSpPr>
          <p:cxnSp>
            <p:nvCxnSpPr>
              <p:cNvPr id="459" name="Google Shape;459;p27"/>
              <p:cNvCxnSpPr/>
              <p:nvPr/>
            </p:nvCxnSpPr>
            <p:spPr>
              <a:xfrm>
                <a:off x="8079425" y="662275"/>
                <a:ext cx="188100" cy="188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60" name="Google Shape;460;p27"/>
              <p:cNvCxnSpPr/>
              <p:nvPr/>
            </p:nvCxnSpPr>
            <p:spPr>
              <a:xfrm flipH="1">
                <a:off x="8079425" y="662275"/>
                <a:ext cx="188100" cy="188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61" name="Google Shape;461;p27"/>
            <p:cNvGrpSpPr/>
            <p:nvPr/>
          </p:nvGrpSpPr>
          <p:grpSpPr>
            <a:xfrm>
              <a:off x="7376784" y="3466414"/>
              <a:ext cx="144758" cy="163076"/>
              <a:chOff x="7423625" y="619250"/>
              <a:chExt cx="249325" cy="280875"/>
            </a:xfrm>
          </p:grpSpPr>
          <p:sp>
            <p:nvSpPr>
              <p:cNvPr id="462" name="Google Shape;462;p27"/>
              <p:cNvSpPr/>
              <p:nvPr/>
            </p:nvSpPr>
            <p:spPr>
              <a:xfrm>
                <a:off x="7423625" y="619250"/>
                <a:ext cx="184800" cy="184800"/>
              </a:xfrm>
              <a:prstGeom prst="ellipse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63" name="Google Shape;463;p27"/>
              <p:cNvCxnSpPr/>
              <p:nvPr/>
            </p:nvCxnSpPr>
            <p:spPr>
              <a:xfrm>
                <a:off x="7573050" y="786725"/>
                <a:ext cx="99900" cy="1134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464" name="Google Shape;464;p27"/>
          <p:cNvSpPr txBox="1">
            <a:spLocks noGrp="1"/>
          </p:cNvSpPr>
          <p:nvPr>
            <p:ph type="ctrTitle"/>
          </p:nvPr>
        </p:nvSpPr>
        <p:spPr>
          <a:xfrm>
            <a:off x="1305450" y="756400"/>
            <a:ext cx="6533100" cy="9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5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65" name="Google Shape;465;p27"/>
          <p:cNvSpPr txBox="1">
            <a:spLocks noGrp="1"/>
          </p:cNvSpPr>
          <p:nvPr>
            <p:ph type="subTitle" idx="1"/>
          </p:nvPr>
        </p:nvSpPr>
        <p:spPr>
          <a:xfrm>
            <a:off x="2274000" y="2013400"/>
            <a:ext cx="45960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exend Deca Medium"/>
              <a:buNone/>
              <a:defRPr sz="1800"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66" name="Google Shape;466;p27"/>
          <p:cNvSpPr/>
          <p:nvPr/>
        </p:nvSpPr>
        <p:spPr>
          <a:xfrm>
            <a:off x="1132825" y="2503075"/>
            <a:ext cx="6878400" cy="1983000"/>
          </a:xfrm>
          <a:prstGeom prst="roundRect">
            <a:avLst>
              <a:gd name="adj" fmla="val 544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27"/>
          <p:cNvSpPr txBox="1"/>
          <p:nvPr/>
        </p:nvSpPr>
        <p:spPr>
          <a:xfrm>
            <a:off x="2274000" y="3768700"/>
            <a:ext cx="45960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CREDITS: </a:t>
            </a:r>
            <a:r>
              <a:rPr lang="en" sz="10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This presentation template was created by </a:t>
            </a:r>
            <a:r>
              <a:rPr lang="en" sz="1000" b="1" i="0" u="none" strike="noStrike" cap="none">
                <a:solidFill>
                  <a:schemeClr val="hlink"/>
                </a:solidFill>
                <a:uFill>
                  <a:noFill/>
                </a:uFill>
                <a:latin typeface="Gothic A1"/>
                <a:ea typeface="Gothic A1"/>
                <a:cs typeface="Gothic A1"/>
                <a:sym typeface="Gothic A1"/>
                <a:hlinkClick r:id="rId3"/>
              </a:rPr>
              <a:t>Slidesgo</a:t>
            </a:r>
            <a:r>
              <a:rPr lang="en" sz="10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, including icons by </a:t>
            </a:r>
            <a:r>
              <a:rPr lang="en" sz="1000" b="1" i="0" u="none" strike="noStrike" cap="none">
                <a:solidFill>
                  <a:schemeClr val="hlink"/>
                </a:solidFill>
                <a:uFill>
                  <a:noFill/>
                </a:uFill>
                <a:latin typeface="Gothic A1"/>
                <a:ea typeface="Gothic A1"/>
                <a:cs typeface="Gothic A1"/>
                <a:sym typeface="Gothic A1"/>
                <a:hlinkClick r:id="rId4"/>
              </a:rPr>
              <a:t>Flaticon</a:t>
            </a:r>
            <a:r>
              <a:rPr lang="en" sz="10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rPr>
              <a:t> and infographics &amp; images by </a:t>
            </a:r>
            <a:r>
              <a:rPr lang="en" sz="1000" b="1" i="0" u="none" strike="noStrike" cap="none">
                <a:solidFill>
                  <a:schemeClr val="hlink"/>
                </a:solidFill>
                <a:uFill>
                  <a:noFill/>
                </a:uFill>
                <a:latin typeface="Gothic A1"/>
                <a:ea typeface="Gothic A1"/>
                <a:cs typeface="Gothic A1"/>
                <a:sym typeface="Gothic A1"/>
                <a:hlinkClick r:id="rId5"/>
              </a:rPr>
              <a:t>Freepik</a:t>
            </a:r>
            <a:endParaRPr sz="1000" b="1" i="0" u="none" strike="noStrike" cap="none">
              <a:solidFill>
                <a:schemeClr val="dk1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468" name="Google Shape;468;p27"/>
          <p:cNvSpPr txBox="1">
            <a:spLocks noGrp="1"/>
          </p:cNvSpPr>
          <p:nvPr>
            <p:ph type="subTitle" idx="2"/>
          </p:nvPr>
        </p:nvSpPr>
        <p:spPr>
          <a:xfrm>
            <a:off x="2274000" y="2617594"/>
            <a:ext cx="4596000" cy="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ONLY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9"/>
          <p:cNvSpPr/>
          <p:nvPr/>
        </p:nvSpPr>
        <p:spPr>
          <a:xfrm>
            <a:off x="648600" y="1152475"/>
            <a:ext cx="7846800" cy="3553500"/>
          </a:xfrm>
          <a:prstGeom prst="roundRect">
            <a:avLst>
              <a:gd name="adj" fmla="val 3225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29"/>
          <p:cNvSpPr/>
          <p:nvPr/>
        </p:nvSpPr>
        <p:spPr>
          <a:xfrm>
            <a:off x="648602" y="401825"/>
            <a:ext cx="7846800" cy="705900"/>
          </a:xfrm>
          <a:prstGeom prst="roundRect">
            <a:avLst>
              <a:gd name="adj" fmla="val 13883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3" name="Google Shape;473;p29"/>
          <p:cNvGrpSpPr/>
          <p:nvPr/>
        </p:nvGrpSpPr>
        <p:grpSpPr>
          <a:xfrm>
            <a:off x="844733" y="604625"/>
            <a:ext cx="7454534" cy="300300"/>
            <a:chOff x="813250" y="604625"/>
            <a:chExt cx="7454534" cy="300300"/>
          </a:xfrm>
        </p:grpSpPr>
        <p:cxnSp>
          <p:nvCxnSpPr>
            <p:cNvPr id="474" name="Google Shape;474;p29"/>
            <p:cNvCxnSpPr/>
            <p:nvPr/>
          </p:nvCxnSpPr>
          <p:spPr>
            <a:xfrm>
              <a:off x="813250" y="680038"/>
              <a:ext cx="255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75" name="Google Shape;475;p29"/>
            <p:cNvCxnSpPr/>
            <p:nvPr/>
          </p:nvCxnSpPr>
          <p:spPr>
            <a:xfrm>
              <a:off x="7890347" y="604625"/>
              <a:ext cx="0" cy="300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76" name="Google Shape;476;p29"/>
            <p:cNvCxnSpPr/>
            <p:nvPr/>
          </p:nvCxnSpPr>
          <p:spPr>
            <a:xfrm>
              <a:off x="813250" y="754863"/>
              <a:ext cx="255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77" name="Google Shape;477;p29"/>
            <p:cNvCxnSpPr/>
            <p:nvPr/>
          </p:nvCxnSpPr>
          <p:spPr>
            <a:xfrm>
              <a:off x="813250" y="829688"/>
              <a:ext cx="255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78" name="Google Shape;478;p29"/>
            <p:cNvGrpSpPr/>
            <p:nvPr/>
          </p:nvGrpSpPr>
          <p:grpSpPr>
            <a:xfrm>
              <a:off x="8079703" y="662309"/>
              <a:ext cx="188081" cy="188081"/>
              <a:chOff x="8079425" y="662275"/>
              <a:chExt cx="188100" cy="188100"/>
            </a:xfrm>
          </p:grpSpPr>
          <p:cxnSp>
            <p:nvCxnSpPr>
              <p:cNvPr id="479" name="Google Shape;479;p29"/>
              <p:cNvCxnSpPr/>
              <p:nvPr/>
            </p:nvCxnSpPr>
            <p:spPr>
              <a:xfrm>
                <a:off x="8079425" y="662275"/>
                <a:ext cx="188100" cy="188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80" name="Google Shape;480;p29"/>
              <p:cNvCxnSpPr/>
              <p:nvPr/>
            </p:nvCxnSpPr>
            <p:spPr>
              <a:xfrm flipH="1">
                <a:off x="8079425" y="662275"/>
                <a:ext cx="188100" cy="188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81" name="Google Shape;481;p29"/>
            <p:cNvGrpSpPr/>
            <p:nvPr/>
          </p:nvGrpSpPr>
          <p:grpSpPr>
            <a:xfrm>
              <a:off x="7512900" y="653713"/>
              <a:ext cx="188091" cy="211892"/>
              <a:chOff x="7423625" y="619250"/>
              <a:chExt cx="249325" cy="280875"/>
            </a:xfrm>
          </p:grpSpPr>
          <p:sp>
            <p:nvSpPr>
              <p:cNvPr id="482" name="Google Shape;482;p29"/>
              <p:cNvSpPr/>
              <p:nvPr/>
            </p:nvSpPr>
            <p:spPr>
              <a:xfrm>
                <a:off x="7423625" y="619250"/>
                <a:ext cx="184800" cy="184800"/>
              </a:xfrm>
              <a:prstGeom prst="ellipse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83" name="Google Shape;483;p29"/>
              <p:cNvCxnSpPr/>
              <p:nvPr/>
            </p:nvCxnSpPr>
            <p:spPr>
              <a:xfrm>
                <a:off x="7573050" y="786725"/>
                <a:ext cx="99900" cy="1134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>
            <a:off x="648602" y="401825"/>
            <a:ext cx="7846800" cy="705900"/>
          </a:xfrm>
          <a:prstGeom prst="roundRect">
            <a:avLst>
              <a:gd name="adj" fmla="val 13883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" name="Google Shape;48;p4"/>
          <p:cNvGrpSpPr/>
          <p:nvPr/>
        </p:nvGrpSpPr>
        <p:grpSpPr>
          <a:xfrm>
            <a:off x="844733" y="604625"/>
            <a:ext cx="7454534" cy="300300"/>
            <a:chOff x="813250" y="604625"/>
            <a:chExt cx="7454534" cy="300300"/>
          </a:xfrm>
        </p:grpSpPr>
        <p:cxnSp>
          <p:nvCxnSpPr>
            <p:cNvPr id="49" name="Google Shape;49;p4"/>
            <p:cNvCxnSpPr/>
            <p:nvPr/>
          </p:nvCxnSpPr>
          <p:spPr>
            <a:xfrm>
              <a:off x="813250" y="680038"/>
              <a:ext cx="255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" name="Google Shape;50;p4"/>
            <p:cNvCxnSpPr/>
            <p:nvPr/>
          </p:nvCxnSpPr>
          <p:spPr>
            <a:xfrm>
              <a:off x="7890347" y="604625"/>
              <a:ext cx="0" cy="300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" name="Google Shape;51;p4"/>
            <p:cNvCxnSpPr/>
            <p:nvPr/>
          </p:nvCxnSpPr>
          <p:spPr>
            <a:xfrm>
              <a:off x="813250" y="754863"/>
              <a:ext cx="255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2" name="Google Shape;52;p4"/>
            <p:cNvCxnSpPr/>
            <p:nvPr/>
          </p:nvCxnSpPr>
          <p:spPr>
            <a:xfrm>
              <a:off x="813250" y="829688"/>
              <a:ext cx="255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53" name="Google Shape;53;p4"/>
            <p:cNvGrpSpPr/>
            <p:nvPr/>
          </p:nvGrpSpPr>
          <p:grpSpPr>
            <a:xfrm>
              <a:off x="8079703" y="662309"/>
              <a:ext cx="188081" cy="188081"/>
              <a:chOff x="8079425" y="662275"/>
              <a:chExt cx="188100" cy="188100"/>
            </a:xfrm>
          </p:grpSpPr>
          <p:cxnSp>
            <p:nvCxnSpPr>
              <p:cNvPr id="54" name="Google Shape;54;p4"/>
              <p:cNvCxnSpPr/>
              <p:nvPr/>
            </p:nvCxnSpPr>
            <p:spPr>
              <a:xfrm>
                <a:off x="8079425" y="662275"/>
                <a:ext cx="188100" cy="188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5" name="Google Shape;55;p4"/>
              <p:cNvCxnSpPr/>
              <p:nvPr/>
            </p:nvCxnSpPr>
            <p:spPr>
              <a:xfrm flipH="1">
                <a:off x="8079425" y="662275"/>
                <a:ext cx="188100" cy="188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6" name="Google Shape;56;p4"/>
            <p:cNvGrpSpPr/>
            <p:nvPr/>
          </p:nvGrpSpPr>
          <p:grpSpPr>
            <a:xfrm>
              <a:off x="7512900" y="653713"/>
              <a:ext cx="188091" cy="211892"/>
              <a:chOff x="7423625" y="619250"/>
              <a:chExt cx="249325" cy="280875"/>
            </a:xfrm>
          </p:grpSpPr>
          <p:sp>
            <p:nvSpPr>
              <p:cNvPr id="57" name="Google Shape;57;p4"/>
              <p:cNvSpPr/>
              <p:nvPr/>
            </p:nvSpPr>
            <p:spPr>
              <a:xfrm>
                <a:off x="7423625" y="619250"/>
                <a:ext cx="184800" cy="184800"/>
              </a:xfrm>
              <a:prstGeom prst="ellipse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8" name="Google Shape;58;p4"/>
              <p:cNvCxnSpPr/>
              <p:nvPr/>
            </p:nvCxnSpPr>
            <p:spPr>
              <a:xfrm>
                <a:off x="7573050" y="786725"/>
                <a:ext cx="99900" cy="1134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59" name="Google Shape;59;p4"/>
          <p:cNvSpPr txBox="1">
            <a:spLocks noGrp="1"/>
          </p:cNvSpPr>
          <p:nvPr>
            <p:ph type="title"/>
          </p:nvPr>
        </p:nvSpPr>
        <p:spPr>
          <a:xfrm>
            <a:off x="1328750" y="506775"/>
            <a:ext cx="70953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title" idx="2"/>
          </p:nvPr>
        </p:nvSpPr>
        <p:spPr>
          <a:xfrm>
            <a:off x="639325" y="1641313"/>
            <a:ext cx="1332600" cy="9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1"/>
          </p:nvPr>
        </p:nvSpPr>
        <p:spPr>
          <a:xfrm>
            <a:off x="2152700" y="2178350"/>
            <a:ext cx="2232600" cy="477600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3"/>
          </p:nvPr>
        </p:nvSpPr>
        <p:spPr>
          <a:xfrm>
            <a:off x="2152700" y="1559500"/>
            <a:ext cx="2232600" cy="612600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title" idx="4"/>
          </p:nvPr>
        </p:nvSpPr>
        <p:spPr>
          <a:xfrm>
            <a:off x="7172075" y="1641313"/>
            <a:ext cx="1332600" cy="9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64" name="Google Shape;64;p4"/>
          <p:cNvSpPr txBox="1">
            <a:spLocks noGrp="1"/>
          </p:cNvSpPr>
          <p:nvPr>
            <p:ph type="subTitle" idx="5"/>
          </p:nvPr>
        </p:nvSpPr>
        <p:spPr>
          <a:xfrm>
            <a:off x="4770551" y="2178356"/>
            <a:ext cx="2232600" cy="477600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"/>
          <p:cNvSpPr txBox="1">
            <a:spLocks noGrp="1"/>
          </p:cNvSpPr>
          <p:nvPr>
            <p:ph type="subTitle" idx="6"/>
          </p:nvPr>
        </p:nvSpPr>
        <p:spPr>
          <a:xfrm>
            <a:off x="5521405" y="1559500"/>
            <a:ext cx="1481400" cy="612600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>
            <a:endParaRPr/>
          </a:p>
        </p:txBody>
      </p:sp>
      <p:sp>
        <p:nvSpPr>
          <p:cNvPr id="66" name="Google Shape;66;p4"/>
          <p:cNvSpPr txBox="1">
            <a:spLocks noGrp="1"/>
          </p:cNvSpPr>
          <p:nvPr>
            <p:ph type="title" idx="7"/>
          </p:nvPr>
        </p:nvSpPr>
        <p:spPr>
          <a:xfrm>
            <a:off x="648600" y="3325125"/>
            <a:ext cx="1332600" cy="9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67" name="Google Shape;67;p4"/>
          <p:cNvSpPr txBox="1">
            <a:spLocks noGrp="1"/>
          </p:cNvSpPr>
          <p:nvPr>
            <p:ph type="subTitle" idx="8"/>
          </p:nvPr>
        </p:nvSpPr>
        <p:spPr>
          <a:xfrm>
            <a:off x="2152600" y="3835859"/>
            <a:ext cx="2232600" cy="477600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"/>
          <p:cNvSpPr txBox="1">
            <a:spLocks noGrp="1"/>
          </p:cNvSpPr>
          <p:nvPr>
            <p:ph type="subTitle" idx="9"/>
          </p:nvPr>
        </p:nvSpPr>
        <p:spPr>
          <a:xfrm>
            <a:off x="2152600" y="3218650"/>
            <a:ext cx="2232600" cy="612600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>
            <a:endParaRPr/>
          </a:p>
        </p:txBody>
      </p:sp>
      <p:sp>
        <p:nvSpPr>
          <p:cNvPr id="69" name="Google Shape;69;p4"/>
          <p:cNvSpPr txBox="1">
            <a:spLocks noGrp="1"/>
          </p:cNvSpPr>
          <p:nvPr>
            <p:ph type="title" idx="13"/>
          </p:nvPr>
        </p:nvSpPr>
        <p:spPr>
          <a:xfrm>
            <a:off x="7172200" y="3325125"/>
            <a:ext cx="1332600" cy="9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70" name="Google Shape;70;p4"/>
          <p:cNvSpPr txBox="1">
            <a:spLocks noGrp="1"/>
          </p:cNvSpPr>
          <p:nvPr>
            <p:ph type="subTitle" idx="14"/>
          </p:nvPr>
        </p:nvSpPr>
        <p:spPr>
          <a:xfrm>
            <a:off x="4770425" y="3835859"/>
            <a:ext cx="2232600" cy="477600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"/>
          <p:cNvSpPr txBox="1">
            <a:spLocks noGrp="1"/>
          </p:cNvSpPr>
          <p:nvPr>
            <p:ph type="subTitle" idx="15"/>
          </p:nvPr>
        </p:nvSpPr>
        <p:spPr>
          <a:xfrm>
            <a:off x="5172123" y="3218652"/>
            <a:ext cx="1830600" cy="612600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"/>
          <p:cNvSpPr/>
          <p:nvPr/>
        </p:nvSpPr>
        <p:spPr>
          <a:xfrm>
            <a:off x="648600" y="1152475"/>
            <a:ext cx="7846800" cy="3553500"/>
          </a:xfrm>
          <a:prstGeom prst="roundRect">
            <a:avLst>
              <a:gd name="adj" fmla="val 3225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5"/>
          <p:cNvSpPr/>
          <p:nvPr/>
        </p:nvSpPr>
        <p:spPr>
          <a:xfrm>
            <a:off x="648602" y="401825"/>
            <a:ext cx="7846800" cy="705900"/>
          </a:xfrm>
          <a:prstGeom prst="roundRect">
            <a:avLst>
              <a:gd name="adj" fmla="val 13883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" name="Google Shape;75;p5"/>
          <p:cNvGrpSpPr/>
          <p:nvPr/>
        </p:nvGrpSpPr>
        <p:grpSpPr>
          <a:xfrm>
            <a:off x="844733" y="604625"/>
            <a:ext cx="7454534" cy="300300"/>
            <a:chOff x="813250" y="604625"/>
            <a:chExt cx="7454534" cy="300300"/>
          </a:xfrm>
        </p:grpSpPr>
        <p:cxnSp>
          <p:nvCxnSpPr>
            <p:cNvPr id="76" name="Google Shape;76;p5"/>
            <p:cNvCxnSpPr/>
            <p:nvPr/>
          </p:nvCxnSpPr>
          <p:spPr>
            <a:xfrm>
              <a:off x="813250" y="680038"/>
              <a:ext cx="255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7" name="Google Shape;77;p5"/>
            <p:cNvCxnSpPr/>
            <p:nvPr/>
          </p:nvCxnSpPr>
          <p:spPr>
            <a:xfrm>
              <a:off x="7890347" y="604625"/>
              <a:ext cx="0" cy="300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8" name="Google Shape;78;p5"/>
            <p:cNvCxnSpPr/>
            <p:nvPr/>
          </p:nvCxnSpPr>
          <p:spPr>
            <a:xfrm>
              <a:off x="813250" y="754863"/>
              <a:ext cx="255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9" name="Google Shape;79;p5"/>
            <p:cNvCxnSpPr/>
            <p:nvPr/>
          </p:nvCxnSpPr>
          <p:spPr>
            <a:xfrm>
              <a:off x="813250" y="829688"/>
              <a:ext cx="255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80" name="Google Shape;80;p5"/>
            <p:cNvGrpSpPr/>
            <p:nvPr/>
          </p:nvGrpSpPr>
          <p:grpSpPr>
            <a:xfrm>
              <a:off x="8079703" y="662309"/>
              <a:ext cx="188081" cy="188081"/>
              <a:chOff x="8079425" y="662275"/>
              <a:chExt cx="188100" cy="188100"/>
            </a:xfrm>
          </p:grpSpPr>
          <p:cxnSp>
            <p:nvCxnSpPr>
              <p:cNvPr id="81" name="Google Shape;81;p5"/>
              <p:cNvCxnSpPr/>
              <p:nvPr/>
            </p:nvCxnSpPr>
            <p:spPr>
              <a:xfrm>
                <a:off x="8079425" y="662275"/>
                <a:ext cx="188100" cy="188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2" name="Google Shape;82;p5"/>
              <p:cNvCxnSpPr/>
              <p:nvPr/>
            </p:nvCxnSpPr>
            <p:spPr>
              <a:xfrm flipH="1">
                <a:off x="8079425" y="662275"/>
                <a:ext cx="188100" cy="188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3" name="Google Shape;83;p5"/>
            <p:cNvGrpSpPr/>
            <p:nvPr/>
          </p:nvGrpSpPr>
          <p:grpSpPr>
            <a:xfrm>
              <a:off x="7512900" y="653713"/>
              <a:ext cx="188091" cy="211892"/>
              <a:chOff x="7423625" y="619250"/>
              <a:chExt cx="249325" cy="280875"/>
            </a:xfrm>
          </p:grpSpPr>
          <p:sp>
            <p:nvSpPr>
              <p:cNvPr id="84" name="Google Shape;84;p5"/>
              <p:cNvSpPr/>
              <p:nvPr/>
            </p:nvSpPr>
            <p:spPr>
              <a:xfrm>
                <a:off x="7423625" y="619250"/>
                <a:ext cx="184800" cy="184800"/>
              </a:xfrm>
              <a:prstGeom prst="ellipse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85" name="Google Shape;85;p5"/>
              <p:cNvCxnSpPr/>
              <p:nvPr/>
            </p:nvCxnSpPr>
            <p:spPr>
              <a:xfrm>
                <a:off x="7573050" y="786725"/>
                <a:ext cx="99900" cy="1134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86" name="Google Shape;86;p5"/>
          <p:cNvSpPr txBox="1">
            <a:spLocks noGrp="1"/>
          </p:cNvSpPr>
          <p:nvPr>
            <p:ph type="body" idx="1"/>
          </p:nvPr>
        </p:nvSpPr>
        <p:spPr>
          <a:xfrm>
            <a:off x="3301275" y="2056100"/>
            <a:ext cx="4935300" cy="23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title"/>
          </p:nvPr>
        </p:nvSpPr>
        <p:spPr>
          <a:xfrm>
            <a:off x="1328750" y="506775"/>
            <a:ext cx="70953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"/>
          <p:cNvSpPr txBox="1">
            <a:spLocks noGrp="1"/>
          </p:cNvSpPr>
          <p:nvPr>
            <p:ph type="title"/>
          </p:nvPr>
        </p:nvSpPr>
        <p:spPr>
          <a:xfrm>
            <a:off x="2643475" y="2334450"/>
            <a:ext cx="3434100" cy="4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0" name="Google Shape;90;p6"/>
          <p:cNvSpPr txBox="1">
            <a:spLocks noGrp="1"/>
          </p:cNvSpPr>
          <p:nvPr>
            <p:ph type="subTitle" idx="1"/>
          </p:nvPr>
        </p:nvSpPr>
        <p:spPr>
          <a:xfrm>
            <a:off x="2243350" y="3265050"/>
            <a:ext cx="4657200" cy="10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"/>
          <p:cNvSpPr txBox="1">
            <a:spLocks noGrp="1"/>
          </p:cNvSpPr>
          <p:nvPr>
            <p:ph type="subTitle" idx="1"/>
          </p:nvPr>
        </p:nvSpPr>
        <p:spPr>
          <a:xfrm>
            <a:off x="981825" y="2572950"/>
            <a:ext cx="2679900" cy="9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7"/>
          <p:cNvSpPr txBox="1">
            <a:spLocks noGrp="1"/>
          </p:cNvSpPr>
          <p:nvPr>
            <p:ph type="subTitle" idx="2"/>
          </p:nvPr>
        </p:nvSpPr>
        <p:spPr>
          <a:xfrm>
            <a:off x="1377725" y="1411800"/>
            <a:ext cx="20502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Lexend Deca Medium"/>
              <a:buNone/>
              <a:defRPr sz="3000"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Lexend Deca Medium"/>
              <a:buNone/>
              <a:defRPr sz="3000"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Lexend Deca Medium"/>
              <a:buNone/>
              <a:defRPr sz="3000"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Lexend Deca Medium"/>
              <a:buNone/>
              <a:defRPr sz="3000"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Lexend Deca Medium"/>
              <a:buNone/>
              <a:defRPr sz="3000"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Lexend Deca Medium"/>
              <a:buNone/>
              <a:defRPr sz="3000"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Lexend Deca Medium"/>
              <a:buNone/>
              <a:defRPr sz="3000"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Lexend Deca Medium"/>
              <a:buNone/>
              <a:defRPr sz="3000"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>
            <a:endParaRPr/>
          </a:p>
        </p:txBody>
      </p:sp>
      <p:sp>
        <p:nvSpPr>
          <p:cNvPr id="94" name="Google Shape;94;p7"/>
          <p:cNvSpPr txBox="1">
            <a:spLocks noGrp="1"/>
          </p:cNvSpPr>
          <p:nvPr>
            <p:ph type="subTitle" idx="3"/>
          </p:nvPr>
        </p:nvSpPr>
        <p:spPr>
          <a:xfrm>
            <a:off x="5481975" y="2572950"/>
            <a:ext cx="2679900" cy="9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7"/>
          <p:cNvSpPr txBox="1">
            <a:spLocks noGrp="1"/>
          </p:cNvSpPr>
          <p:nvPr>
            <p:ph type="subTitle" idx="4"/>
          </p:nvPr>
        </p:nvSpPr>
        <p:spPr>
          <a:xfrm>
            <a:off x="5871525" y="1411800"/>
            <a:ext cx="20502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Lexend Deca Medium"/>
              <a:buNone/>
              <a:defRPr sz="3000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Lexend Deca Medium"/>
              <a:buNone/>
              <a:defRPr sz="3000"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Lexend Deca Medium"/>
              <a:buNone/>
              <a:defRPr sz="3000"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Lexend Deca Medium"/>
              <a:buNone/>
              <a:defRPr sz="3000"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Lexend Deca Medium"/>
              <a:buNone/>
              <a:defRPr sz="3000"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Lexend Deca Medium"/>
              <a:buNone/>
              <a:defRPr sz="3000"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Lexend Deca Medium"/>
              <a:buNone/>
              <a:defRPr sz="3000"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Lexend Deca Medium"/>
              <a:buNone/>
              <a:defRPr sz="3000"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Lexend Deca Medium"/>
              <a:buNone/>
              <a:defRPr sz="3000"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>
            <a:endParaRPr/>
          </a:p>
        </p:txBody>
      </p:sp>
      <p:grpSp>
        <p:nvGrpSpPr>
          <p:cNvPr id="96" name="Google Shape;96;p7"/>
          <p:cNvGrpSpPr/>
          <p:nvPr/>
        </p:nvGrpSpPr>
        <p:grpSpPr>
          <a:xfrm>
            <a:off x="7938346" y="1544651"/>
            <a:ext cx="188091" cy="211892"/>
            <a:chOff x="7423625" y="619250"/>
            <a:chExt cx="249325" cy="280875"/>
          </a:xfrm>
        </p:grpSpPr>
        <p:sp>
          <p:nvSpPr>
            <p:cNvPr id="97" name="Google Shape;97;p7"/>
            <p:cNvSpPr/>
            <p:nvPr/>
          </p:nvSpPr>
          <p:spPr>
            <a:xfrm>
              <a:off x="7423625" y="619250"/>
              <a:ext cx="184800" cy="184800"/>
            </a:xfrm>
            <a:prstGeom prst="ellipse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8" name="Google Shape;98;p7"/>
            <p:cNvCxnSpPr/>
            <p:nvPr/>
          </p:nvCxnSpPr>
          <p:spPr>
            <a:xfrm>
              <a:off x="7573050" y="786725"/>
              <a:ext cx="99900" cy="1134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99" name="Google Shape;99;p7"/>
          <p:cNvSpPr txBox="1">
            <a:spLocks noGrp="1"/>
          </p:cNvSpPr>
          <p:nvPr>
            <p:ph type="subTitle" idx="5"/>
          </p:nvPr>
        </p:nvSpPr>
        <p:spPr>
          <a:xfrm>
            <a:off x="4036650" y="2465825"/>
            <a:ext cx="10704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exend Deca Medium"/>
              <a:buNone/>
              <a:defRPr sz="3000">
                <a:solidFill>
                  <a:schemeClr val="lt1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exend Deca Medium"/>
              <a:buNone/>
              <a:defRPr sz="3000">
                <a:solidFill>
                  <a:schemeClr val="lt1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exend Deca Medium"/>
              <a:buNone/>
              <a:defRPr sz="3000">
                <a:solidFill>
                  <a:schemeClr val="lt1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exend Deca Medium"/>
              <a:buNone/>
              <a:defRPr sz="3000">
                <a:solidFill>
                  <a:schemeClr val="lt1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exend Deca Medium"/>
              <a:buNone/>
              <a:defRPr sz="3000">
                <a:solidFill>
                  <a:schemeClr val="lt1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exend Deca Medium"/>
              <a:buNone/>
              <a:defRPr sz="3000">
                <a:solidFill>
                  <a:schemeClr val="lt1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exend Deca Medium"/>
              <a:buNone/>
              <a:defRPr sz="3000">
                <a:solidFill>
                  <a:schemeClr val="lt1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exend Deca Medium"/>
              <a:buNone/>
              <a:defRPr sz="3000">
                <a:solidFill>
                  <a:schemeClr val="lt1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exend Deca Medium"/>
              <a:buNone/>
              <a:defRPr sz="3000">
                <a:solidFill>
                  <a:schemeClr val="lt1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>
            <a:endParaRPr/>
          </a:p>
        </p:txBody>
      </p:sp>
      <p:grpSp>
        <p:nvGrpSpPr>
          <p:cNvPr id="100" name="Google Shape;100;p7"/>
          <p:cNvGrpSpPr/>
          <p:nvPr/>
        </p:nvGrpSpPr>
        <p:grpSpPr>
          <a:xfrm>
            <a:off x="8683408" y="3564746"/>
            <a:ext cx="331853" cy="417270"/>
            <a:chOff x="2105633" y="2845233"/>
            <a:chExt cx="331853" cy="417270"/>
          </a:xfrm>
        </p:grpSpPr>
        <p:sp>
          <p:nvSpPr>
            <p:cNvPr id="101" name="Google Shape;101;p7"/>
            <p:cNvSpPr/>
            <p:nvPr/>
          </p:nvSpPr>
          <p:spPr>
            <a:xfrm>
              <a:off x="2193506" y="2883085"/>
              <a:ext cx="243980" cy="172056"/>
            </a:xfrm>
            <a:custGeom>
              <a:avLst/>
              <a:gdLst/>
              <a:ahLst/>
              <a:cxnLst/>
              <a:rect l="l" t="t" r="r" b="b"/>
              <a:pathLst>
                <a:path w="10920" h="7700" extrusionOk="0">
                  <a:moveTo>
                    <a:pt x="267" y="1"/>
                  </a:moveTo>
                  <a:cubicBezTo>
                    <a:pt x="127" y="1"/>
                    <a:pt x="1" y="126"/>
                    <a:pt x="1" y="281"/>
                  </a:cubicBezTo>
                  <a:lnTo>
                    <a:pt x="1" y="7420"/>
                  </a:lnTo>
                  <a:cubicBezTo>
                    <a:pt x="1" y="7573"/>
                    <a:pt x="127" y="7700"/>
                    <a:pt x="267" y="7700"/>
                  </a:cubicBezTo>
                  <a:lnTo>
                    <a:pt x="10626" y="7700"/>
                  </a:lnTo>
                  <a:cubicBezTo>
                    <a:pt x="10738" y="7700"/>
                    <a:pt x="10835" y="7644"/>
                    <a:pt x="10878" y="7545"/>
                  </a:cubicBezTo>
                  <a:cubicBezTo>
                    <a:pt x="10919" y="7448"/>
                    <a:pt x="10906" y="7336"/>
                    <a:pt x="10850" y="7252"/>
                  </a:cubicBezTo>
                  <a:lnTo>
                    <a:pt x="8190" y="3850"/>
                  </a:lnTo>
                  <a:lnTo>
                    <a:pt x="10850" y="449"/>
                  </a:lnTo>
                  <a:cubicBezTo>
                    <a:pt x="10906" y="365"/>
                    <a:pt x="10919" y="253"/>
                    <a:pt x="10878" y="154"/>
                  </a:cubicBezTo>
                  <a:cubicBezTo>
                    <a:pt x="10835" y="57"/>
                    <a:pt x="10738" y="1"/>
                    <a:pt x="10626" y="1"/>
                  </a:cubicBezTo>
                  <a:close/>
                </a:path>
              </a:pathLst>
            </a:custGeom>
            <a:solidFill>
              <a:srgbClr val="EB4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7"/>
            <p:cNvSpPr/>
            <p:nvPr/>
          </p:nvSpPr>
          <p:spPr>
            <a:xfrm>
              <a:off x="2164104" y="2845233"/>
              <a:ext cx="41311" cy="385697"/>
            </a:xfrm>
            <a:custGeom>
              <a:avLst/>
              <a:gdLst/>
              <a:ahLst/>
              <a:cxnLst/>
              <a:rect l="l" t="t" r="r" b="b"/>
              <a:pathLst>
                <a:path w="1849" h="17261" extrusionOk="0">
                  <a:moveTo>
                    <a:pt x="925" y="1"/>
                  </a:moveTo>
                  <a:cubicBezTo>
                    <a:pt x="407" y="1"/>
                    <a:pt x="1" y="421"/>
                    <a:pt x="1" y="925"/>
                  </a:cubicBezTo>
                  <a:lnTo>
                    <a:pt x="1" y="16994"/>
                  </a:lnTo>
                  <a:cubicBezTo>
                    <a:pt x="1" y="17149"/>
                    <a:pt x="113" y="17261"/>
                    <a:pt x="267" y="17261"/>
                  </a:cubicBezTo>
                  <a:lnTo>
                    <a:pt x="1583" y="17261"/>
                  </a:lnTo>
                  <a:cubicBezTo>
                    <a:pt x="1723" y="17261"/>
                    <a:pt x="1849" y="17149"/>
                    <a:pt x="1849" y="16994"/>
                  </a:cubicBezTo>
                  <a:lnTo>
                    <a:pt x="1849" y="925"/>
                  </a:lnTo>
                  <a:cubicBezTo>
                    <a:pt x="1849" y="421"/>
                    <a:pt x="1429" y="1"/>
                    <a:pt x="9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7"/>
            <p:cNvSpPr/>
            <p:nvPr/>
          </p:nvSpPr>
          <p:spPr>
            <a:xfrm>
              <a:off x="2105633" y="3218707"/>
              <a:ext cx="158274" cy="43796"/>
            </a:xfrm>
            <a:custGeom>
              <a:avLst/>
              <a:gdLst/>
              <a:ahLst/>
              <a:cxnLst/>
              <a:rect l="l" t="t" r="r" b="b"/>
              <a:pathLst>
                <a:path w="7084" h="1960" extrusionOk="0">
                  <a:moveTo>
                    <a:pt x="2045" y="0"/>
                  </a:moveTo>
                  <a:cubicBezTo>
                    <a:pt x="1065" y="0"/>
                    <a:pt x="238" y="672"/>
                    <a:pt x="14" y="1624"/>
                  </a:cubicBezTo>
                  <a:cubicBezTo>
                    <a:pt x="1" y="1708"/>
                    <a:pt x="14" y="1792"/>
                    <a:pt x="70" y="1862"/>
                  </a:cubicBezTo>
                  <a:cubicBezTo>
                    <a:pt x="126" y="1918"/>
                    <a:pt x="197" y="1960"/>
                    <a:pt x="281" y="1960"/>
                  </a:cubicBezTo>
                  <a:lnTo>
                    <a:pt x="6789" y="1960"/>
                  </a:lnTo>
                  <a:cubicBezTo>
                    <a:pt x="6873" y="1960"/>
                    <a:pt x="6957" y="1918"/>
                    <a:pt x="7013" y="1862"/>
                  </a:cubicBezTo>
                  <a:cubicBezTo>
                    <a:pt x="7056" y="1792"/>
                    <a:pt x="7084" y="1708"/>
                    <a:pt x="7069" y="1624"/>
                  </a:cubicBezTo>
                  <a:cubicBezTo>
                    <a:pt x="6845" y="672"/>
                    <a:pt x="6005" y="0"/>
                    <a:pt x="50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" name="Google Shape;104;p7"/>
          <p:cNvGrpSpPr/>
          <p:nvPr/>
        </p:nvGrpSpPr>
        <p:grpSpPr>
          <a:xfrm>
            <a:off x="2098433" y="4337046"/>
            <a:ext cx="331853" cy="417270"/>
            <a:chOff x="2105633" y="2845233"/>
            <a:chExt cx="331853" cy="417270"/>
          </a:xfrm>
        </p:grpSpPr>
        <p:sp>
          <p:nvSpPr>
            <p:cNvPr id="105" name="Google Shape;105;p7"/>
            <p:cNvSpPr/>
            <p:nvPr/>
          </p:nvSpPr>
          <p:spPr>
            <a:xfrm>
              <a:off x="2193506" y="2883085"/>
              <a:ext cx="243980" cy="172056"/>
            </a:xfrm>
            <a:custGeom>
              <a:avLst/>
              <a:gdLst/>
              <a:ahLst/>
              <a:cxnLst/>
              <a:rect l="l" t="t" r="r" b="b"/>
              <a:pathLst>
                <a:path w="10920" h="7700" extrusionOk="0">
                  <a:moveTo>
                    <a:pt x="267" y="1"/>
                  </a:moveTo>
                  <a:cubicBezTo>
                    <a:pt x="127" y="1"/>
                    <a:pt x="1" y="126"/>
                    <a:pt x="1" y="281"/>
                  </a:cubicBezTo>
                  <a:lnTo>
                    <a:pt x="1" y="7420"/>
                  </a:lnTo>
                  <a:cubicBezTo>
                    <a:pt x="1" y="7573"/>
                    <a:pt x="127" y="7700"/>
                    <a:pt x="267" y="7700"/>
                  </a:cubicBezTo>
                  <a:lnTo>
                    <a:pt x="10626" y="7700"/>
                  </a:lnTo>
                  <a:cubicBezTo>
                    <a:pt x="10738" y="7700"/>
                    <a:pt x="10835" y="7644"/>
                    <a:pt x="10878" y="7545"/>
                  </a:cubicBezTo>
                  <a:cubicBezTo>
                    <a:pt x="10919" y="7448"/>
                    <a:pt x="10906" y="7336"/>
                    <a:pt x="10850" y="7252"/>
                  </a:cubicBezTo>
                  <a:lnTo>
                    <a:pt x="8190" y="3850"/>
                  </a:lnTo>
                  <a:lnTo>
                    <a:pt x="10850" y="449"/>
                  </a:lnTo>
                  <a:cubicBezTo>
                    <a:pt x="10906" y="365"/>
                    <a:pt x="10919" y="253"/>
                    <a:pt x="10878" y="154"/>
                  </a:cubicBezTo>
                  <a:cubicBezTo>
                    <a:pt x="10835" y="57"/>
                    <a:pt x="10738" y="1"/>
                    <a:pt x="10626" y="1"/>
                  </a:cubicBezTo>
                  <a:close/>
                </a:path>
              </a:pathLst>
            </a:custGeom>
            <a:solidFill>
              <a:srgbClr val="EB4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7"/>
            <p:cNvSpPr/>
            <p:nvPr/>
          </p:nvSpPr>
          <p:spPr>
            <a:xfrm>
              <a:off x="2164104" y="2845233"/>
              <a:ext cx="41311" cy="385697"/>
            </a:xfrm>
            <a:custGeom>
              <a:avLst/>
              <a:gdLst/>
              <a:ahLst/>
              <a:cxnLst/>
              <a:rect l="l" t="t" r="r" b="b"/>
              <a:pathLst>
                <a:path w="1849" h="17261" extrusionOk="0">
                  <a:moveTo>
                    <a:pt x="925" y="1"/>
                  </a:moveTo>
                  <a:cubicBezTo>
                    <a:pt x="407" y="1"/>
                    <a:pt x="1" y="421"/>
                    <a:pt x="1" y="925"/>
                  </a:cubicBezTo>
                  <a:lnTo>
                    <a:pt x="1" y="16994"/>
                  </a:lnTo>
                  <a:cubicBezTo>
                    <a:pt x="1" y="17149"/>
                    <a:pt x="113" y="17261"/>
                    <a:pt x="267" y="17261"/>
                  </a:cubicBezTo>
                  <a:lnTo>
                    <a:pt x="1583" y="17261"/>
                  </a:lnTo>
                  <a:cubicBezTo>
                    <a:pt x="1723" y="17261"/>
                    <a:pt x="1849" y="17149"/>
                    <a:pt x="1849" y="16994"/>
                  </a:cubicBezTo>
                  <a:lnTo>
                    <a:pt x="1849" y="925"/>
                  </a:lnTo>
                  <a:cubicBezTo>
                    <a:pt x="1849" y="421"/>
                    <a:pt x="1429" y="1"/>
                    <a:pt x="9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7"/>
            <p:cNvSpPr/>
            <p:nvPr/>
          </p:nvSpPr>
          <p:spPr>
            <a:xfrm>
              <a:off x="2105633" y="3218707"/>
              <a:ext cx="158274" cy="43796"/>
            </a:xfrm>
            <a:custGeom>
              <a:avLst/>
              <a:gdLst/>
              <a:ahLst/>
              <a:cxnLst/>
              <a:rect l="l" t="t" r="r" b="b"/>
              <a:pathLst>
                <a:path w="7084" h="1960" extrusionOk="0">
                  <a:moveTo>
                    <a:pt x="2045" y="0"/>
                  </a:moveTo>
                  <a:cubicBezTo>
                    <a:pt x="1065" y="0"/>
                    <a:pt x="238" y="672"/>
                    <a:pt x="14" y="1624"/>
                  </a:cubicBezTo>
                  <a:cubicBezTo>
                    <a:pt x="1" y="1708"/>
                    <a:pt x="14" y="1792"/>
                    <a:pt x="70" y="1862"/>
                  </a:cubicBezTo>
                  <a:cubicBezTo>
                    <a:pt x="126" y="1918"/>
                    <a:pt x="197" y="1960"/>
                    <a:pt x="281" y="1960"/>
                  </a:cubicBezTo>
                  <a:lnTo>
                    <a:pt x="6789" y="1960"/>
                  </a:lnTo>
                  <a:cubicBezTo>
                    <a:pt x="6873" y="1960"/>
                    <a:pt x="6957" y="1918"/>
                    <a:pt x="7013" y="1862"/>
                  </a:cubicBezTo>
                  <a:cubicBezTo>
                    <a:pt x="7056" y="1792"/>
                    <a:pt x="7084" y="1708"/>
                    <a:pt x="7069" y="1624"/>
                  </a:cubicBezTo>
                  <a:cubicBezTo>
                    <a:pt x="6845" y="672"/>
                    <a:pt x="6005" y="0"/>
                    <a:pt x="50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ONE_COLUMN_TEX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"/>
          <p:cNvSpPr/>
          <p:nvPr/>
        </p:nvSpPr>
        <p:spPr>
          <a:xfrm>
            <a:off x="648602" y="401825"/>
            <a:ext cx="7846800" cy="705900"/>
          </a:xfrm>
          <a:prstGeom prst="roundRect">
            <a:avLst>
              <a:gd name="adj" fmla="val 13883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" name="Google Shape;110;p8"/>
          <p:cNvGrpSpPr/>
          <p:nvPr/>
        </p:nvGrpSpPr>
        <p:grpSpPr>
          <a:xfrm>
            <a:off x="844733" y="604625"/>
            <a:ext cx="7454534" cy="300300"/>
            <a:chOff x="813250" y="604625"/>
            <a:chExt cx="7454534" cy="300300"/>
          </a:xfrm>
        </p:grpSpPr>
        <p:cxnSp>
          <p:nvCxnSpPr>
            <p:cNvPr id="111" name="Google Shape;111;p8"/>
            <p:cNvCxnSpPr/>
            <p:nvPr/>
          </p:nvCxnSpPr>
          <p:spPr>
            <a:xfrm>
              <a:off x="813250" y="680038"/>
              <a:ext cx="255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2" name="Google Shape;112;p8"/>
            <p:cNvCxnSpPr/>
            <p:nvPr/>
          </p:nvCxnSpPr>
          <p:spPr>
            <a:xfrm>
              <a:off x="7890347" y="604625"/>
              <a:ext cx="0" cy="300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3" name="Google Shape;113;p8"/>
            <p:cNvCxnSpPr/>
            <p:nvPr/>
          </p:nvCxnSpPr>
          <p:spPr>
            <a:xfrm>
              <a:off x="813250" y="754863"/>
              <a:ext cx="255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4" name="Google Shape;114;p8"/>
            <p:cNvCxnSpPr/>
            <p:nvPr/>
          </p:nvCxnSpPr>
          <p:spPr>
            <a:xfrm>
              <a:off x="813250" y="829688"/>
              <a:ext cx="255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15" name="Google Shape;115;p8"/>
            <p:cNvGrpSpPr/>
            <p:nvPr/>
          </p:nvGrpSpPr>
          <p:grpSpPr>
            <a:xfrm>
              <a:off x="8079703" y="662309"/>
              <a:ext cx="188081" cy="188081"/>
              <a:chOff x="8079425" y="662275"/>
              <a:chExt cx="188100" cy="188100"/>
            </a:xfrm>
          </p:grpSpPr>
          <p:cxnSp>
            <p:nvCxnSpPr>
              <p:cNvPr id="116" name="Google Shape;116;p8"/>
              <p:cNvCxnSpPr/>
              <p:nvPr/>
            </p:nvCxnSpPr>
            <p:spPr>
              <a:xfrm>
                <a:off x="8079425" y="662275"/>
                <a:ext cx="188100" cy="188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7" name="Google Shape;117;p8"/>
              <p:cNvCxnSpPr/>
              <p:nvPr/>
            </p:nvCxnSpPr>
            <p:spPr>
              <a:xfrm flipH="1">
                <a:off x="8079425" y="662275"/>
                <a:ext cx="188100" cy="188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8" name="Google Shape;118;p8"/>
            <p:cNvGrpSpPr/>
            <p:nvPr/>
          </p:nvGrpSpPr>
          <p:grpSpPr>
            <a:xfrm>
              <a:off x="7512900" y="653713"/>
              <a:ext cx="188091" cy="211892"/>
              <a:chOff x="7423625" y="619250"/>
              <a:chExt cx="249325" cy="280875"/>
            </a:xfrm>
          </p:grpSpPr>
          <p:sp>
            <p:nvSpPr>
              <p:cNvPr id="119" name="Google Shape;119;p8"/>
              <p:cNvSpPr/>
              <p:nvPr/>
            </p:nvSpPr>
            <p:spPr>
              <a:xfrm>
                <a:off x="7423625" y="619250"/>
                <a:ext cx="184800" cy="184800"/>
              </a:xfrm>
              <a:prstGeom prst="ellipse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20" name="Google Shape;120;p8"/>
              <p:cNvCxnSpPr/>
              <p:nvPr/>
            </p:nvCxnSpPr>
            <p:spPr>
              <a:xfrm>
                <a:off x="7573050" y="786725"/>
                <a:ext cx="99900" cy="1134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121" name="Google Shape;121;p8"/>
          <p:cNvSpPr txBox="1">
            <a:spLocks noGrp="1"/>
          </p:cNvSpPr>
          <p:nvPr>
            <p:ph type="title"/>
          </p:nvPr>
        </p:nvSpPr>
        <p:spPr>
          <a:xfrm>
            <a:off x="1328750" y="506775"/>
            <a:ext cx="70953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8"/>
          <p:cNvSpPr txBox="1">
            <a:spLocks noGrp="1"/>
          </p:cNvSpPr>
          <p:nvPr>
            <p:ph type="subTitle" idx="1"/>
          </p:nvPr>
        </p:nvSpPr>
        <p:spPr>
          <a:xfrm>
            <a:off x="825000" y="3989025"/>
            <a:ext cx="22326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8"/>
          <p:cNvSpPr txBox="1">
            <a:spLocks noGrp="1"/>
          </p:cNvSpPr>
          <p:nvPr>
            <p:ph type="subTitle" idx="2"/>
          </p:nvPr>
        </p:nvSpPr>
        <p:spPr>
          <a:xfrm>
            <a:off x="825000" y="3635800"/>
            <a:ext cx="2232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>
            <a:endParaRPr/>
          </a:p>
        </p:txBody>
      </p:sp>
      <p:sp>
        <p:nvSpPr>
          <p:cNvPr id="124" name="Google Shape;124;p8"/>
          <p:cNvSpPr txBox="1">
            <a:spLocks noGrp="1"/>
          </p:cNvSpPr>
          <p:nvPr>
            <p:ph type="subTitle" idx="3"/>
          </p:nvPr>
        </p:nvSpPr>
        <p:spPr>
          <a:xfrm>
            <a:off x="3455638" y="3989025"/>
            <a:ext cx="22326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8"/>
          <p:cNvSpPr txBox="1">
            <a:spLocks noGrp="1"/>
          </p:cNvSpPr>
          <p:nvPr>
            <p:ph type="subTitle" idx="4"/>
          </p:nvPr>
        </p:nvSpPr>
        <p:spPr>
          <a:xfrm>
            <a:off x="3455650" y="3635800"/>
            <a:ext cx="2232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ubTitle" idx="5"/>
          </p:nvPr>
        </p:nvSpPr>
        <p:spPr>
          <a:xfrm>
            <a:off x="6086238" y="3989025"/>
            <a:ext cx="22326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8"/>
          <p:cNvSpPr txBox="1">
            <a:spLocks noGrp="1"/>
          </p:cNvSpPr>
          <p:nvPr>
            <p:ph type="subTitle" idx="6"/>
          </p:nvPr>
        </p:nvSpPr>
        <p:spPr>
          <a:xfrm>
            <a:off x="6086250" y="3635800"/>
            <a:ext cx="2232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Deca Medium"/>
              <a:buNone/>
              <a:defRPr sz="2000"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"/>
          <p:cNvSpPr txBox="1">
            <a:spLocks noGrp="1"/>
          </p:cNvSpPr>
          <p:nvPr>
            <p:ph type="title" hasCustomPrompt="1"/>
          </p:nvPr>
        </p:nvSpPr>
        <p:spPr>
          <a:xfrm>
            <a:off x="1216050" y="1302125"/>
            <a:ext cx="6711900" cy="15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1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0" name="Google Shape;130;p9"/>
          <p:cNvSpPr txBox="1">
            <a:spLocks noGrp="1"/>
          </p:cNvSpPr>
          <p:nvPr>
            <p:ph type="subTitle" idx="1"/>
          </p:nvPr>
        </p:nvSpPr>
        <p:spPr>
          <a:xfrm>
            <a:off x="1647800" y="3446700"/>
            <a:ext cx="55047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9"/>
          <p:cNvSpPr/>
          <p:nvPr/>
        </p:nvSpPr>
        <p:spPr>
          <a:xfrm>
            <a:off x="8498501" y="381825"/>
            <a:ext cx="244258" cy="316338"/>
          </a:xfrm>
          <a:custGeom>
            <a:avLst/>
            <a:gdLst/>
            <a:ahLst/>
            <a:cxnLst/>
            <a:rect l="l" t="t" r="r" b="b"/>
            <a:pathLst>
              <a:path w="14419" h="18674" extrusionOk="0">
                <a:moveTo>
                  <a:pt x="7210" y="4718"/>
                </a:moveTo>
                <a:cubicBezTo>
                  <a:pt x="8582" y="4718"/>
                  <a:pt x="9702" y="5823"/>
                  <a:pt x="9702" y="7209"/>
                </a:cubicBezTo>
                <a:cubicBezTo>
                  <a:pt x="9702" y="8581"/>
                  <a:pt x="8582" y="9701"/>
                  <a:pt x="7210" y="9701"/>
                </a:cubicBezTo>
                <a:cubicBezTo>
                  <a:pt x="5839" y="9701"/>
                  <a:pt x="4719" y="8581"/>
                  <a:pt x="4719" y="7209"/>
                </a:cubicBezTo>
                <a:cubicBezTo>
                  <a:pt x="4719" y="5823"/>
                  <a:pt x="5839" y="4718"/>
                  <a:pt x="7210" y="4718"/>
                </a:cubicBezTo>
                <a:close/>
                <a:moveTo>
                  <a:pt x="7210" y="0"/>
                </a:moveTo>
                <a:cubicBezTo>
                  <a:pt x="3235" y="0"/>
                  <a:pt x="1" y="3234"/>
                  <a:pt x="1" y="7209"/>
                </a:cubicBezTo>
                <a:cubicBezTo>
                  <a:pt x="1" y="8581"/>
                  <a:pt x="379" y="10037"/>
                  <a:pt x="1121" y="11534"/>
                </a:cubicBezTo>
                <a:cubicBezTo>
                  <a:pt x="1695" y="12725"/>
                  <a:pt x="2521" y="13942"/>
                  <a:pt x="3543" y="15160"/>
                </a:cubicBezTo>
                <a:cubicBezTo>
                  <a:pt x="5264" y="17232"/>
                  <a:pt x="6972" y="18561"/>
                  <a:pt x="7042" y="18617"/>
                </a:cubicBezTo>
                <a:cubicBezTo>
                  <a:pt x="7098" y="18660"/>
                  <a:pt x="7154" y="18673"/>
                  <a:pt x="7210" y="18673"/>
                </a:cubicBezTo>
                <a:cubicBezTo>
                  <a:pt x="7266" y="18673"/>
                  <a:pt x="7336" y="18660"/>
                  <a:pt x="7378" y="18617"/>
                </a:cubicBezTo>
                <a:cubicBezTo>
                  <a:pt x="7448" y="18561"/>
                  <a:pt x="9156" y="17232"/>
                  <a:pt x="10891" y="15160"/>
                </a:cubicBezTo>
                <a:cubicBezTo>
                  <a:pt x="11914" y="13942"/>
                  <a:pt x="12726" y="12725"/>
                  <a:pt x="13299" y="11534"/>
                </a:cubicBezTo>
                <a:cubicBezTo>
                  <a:pt x="14041" y="10037"/>
                  <a:pt x="14419" y="8581"/>
                  <a:pt x="14419" y="7209"/>
                </a:cubicBezTo>
                <a:cubicBezTo>
                  <a:pt x="14419" y="3234"/>
                  <a:pt x="11186" y="0"/>
                  <a:pt x="7210" y="0"/>
                </a:cubicBezTo>
                <a:close/>
              </a:path>
            </a:pathLst>
          </a:custGeom>
          <a:solidFill>
            <a:srgbClr val="EB43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9"/>
          <p:cNvSpPr/>
          <p:nvPr/>
        </p:nvSpPr>
        <p:spPr>
          <a:xfrm>
            <a:off x="2586051" y="4642550"/>
            <a:ext cx="244258" cy="316338"/>
          </a:xfrm>
          <a:custGeom>
            <a:avLst/>
            <a:gdLst/>
            <a:ahLst/>
            <a:cxnLst/>
            <a:rect l="l" t="t" r="r" b="b"/>
            <a:pathLst>
              <a:path w="14419" h="18674" extrusionOk="0">
                <a:moveTo>
                  <a:pt x="7210" y="4718"/>
                </a:moveTo>
                <a:cubicBezTo>
                  <a:pt x="8582" y="4718"/>
                  <a:pt x="9702" y="5823"/>
                  <a:pt x="9702" y="7209"/>
                </a:cubicBezTo>
                <a:cubicBezTo>
                  <a:pt x="9702" y="8581"/>
                  <a:pt x="8582" y="9701"/>
                  <a:pt x="7210" y="9701"/>
                </a:cubicBezTo>
                <a:cubicBezTo>
                  <a:pt x="5839" y="9701"/>
                  <a:pt x="4719" y="8581"/>
                  <a:pt x="4719" y="7209"/>
                </a:cubicBezTo>
                <a:cubicBezTo>
                  <a:pt x="4719" y="5823"/>
                  <a:pt x="5839" y="4718"/>
                  <a:pt x="7210" y="4718"/>
                </a:cubicBezTo>
                <a:close/>
                <a:moveTo>
                  <a:pt x="7210" y="0"/>
                </a:moveTo>
                <a:cubicBezTo>
                  <a:pt x="3235" y="0"/>
                  <a:pt x="1" y="3234"/>
                  <a:pt x="1" y="7209"/>
                </a:cubicBezTo>
                <a:cubicBezTo>
                  <a:pt x="1" y="8581"/>
                  <a:pt x="379" y="10037"/>
                  <a:pt x="1121" y="11534"/>
                </a:cubicBezTo>
                <a:cubicBezTo>
                  <a:pt x="1695" y="12725"/>
                  <a:pt x="2521" y="13942"/>
                  <a:pt x="3543" y="15160"/>
                </a:cubicBezTo>
                <a:cubicBezTo>
                  <a:pt x="5264" y="17232"/>
                  <a:pt x="6972" y="18561"/>
                  <a:pt x="7042" y="18617"/>
                </a:cubicBezTo>
                <a:cubicBezTo>
                  <a:pt x="7098" y="18660"/>
                  <a:pt x="7154" y="18673"/>
                  <a:pt x="7210" y="18673"/>
                </a:cubicBezTo>
                <a:cubicBezTo>
                  <a:pt x="7266" y="18673"/>
                  <a:pt x="7336" y="18660"/>
                  <a:pt x="7378" y="18617"/>
                </a:cubicBezTo>
                <a:cubicBezTo>
                  <a:pt x="7448" y="18561"/>
                  <a:pt x="9156" y="17232"/>
                  <a:pt x="10891" y="15160"/>
                </a:cubicBezTo>
                <a:cubicBezTo>
                  <a:pt x="11914" y="13942"/>
                  <a:pt x="12726" y="12725"/>
                  <a:pt x="13299" y="11534"/>
                </a:cubicBezTo>
                <a:cubicBezTo>
                  <a:pt x="14041" y="10037"/>
                  <a:pt x="14419" y="8581"/>
                  <a:pt x="14419" y="7209"/>
                </a:cubicBezTo>
                <a:cubicBezTo>
                  <a:pt x="14419" y="3234"/>
                  <a:pt x="11186" y="0"/>
                  <a:pt x="7210" y="0"/>
                </a:cubicBezTo>
                <a:close/>
              </a:path>
            </a:pathLst>
          </a:custGeom>
          <a:solidFill>
            <a:srgbClr val="EB43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"/>
          <p:cNvSpPr txBox="1">
            <a:spLocks noGrp="1"/>
          </p:cNvSpPr>
          <p:nvPr>
            <p:ph type="subTitle" idx="1"/>
          </p:nvPr>
        </p:nvSpPr>
        <p:spPr>
          <a:xfrm>
            <a:off x="4327500" y="2968050"/>
            <a:ext cx="26799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0"/>
          <p:cNvSpPr txBox="1">
            <a:spLocks noGrp="1"/>
          </p:cNvSpPr>
          <p:nvPr>
            <p:ph type="title"/>
          </p:nvPr>
        </p:nvSpPr>
        <p:spPr>
          <a:xfrm>
            <a:off x="4327500" y="1424425"/>
            <a:ext cx="39750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6" name="Google Shape;136;p10"/>
          <p:cNvSpPr txBox="1">
            <a:spLocks noGrp="1"/>
          </p:cNvSpPr>
          <p:nvPr>
            <p:ph type="title" idx="2"/>
          </p:nvPr>
        </p:nvSpPr>
        <p:spPr>
          <a:xfrm>
            <a:off x="1085050" y="2014800"/>
            <a:ext cx="2117400" cy="13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7" name="Google Shape;137;p10"/>
          <p:cNvSpPr/>
          <p:nvPr/>
        </p:nvSpPr>
        <p:spPr>
          <a:xfrm>
            <a:off x="1099851" y="4507125"/>
            <a:ext cx="244258" cy="316338"/>
          </a:xfrm>
          <a:custGeom>
            <a:avLst/>
            <a:gdLst/>
            <a:ahLst/>
            <a:cxnLst/>
            <a:rect l="l" t="t" r="r" b="b"/>
            <a:pathLst>
              <a:path w="14419" h="18674" extrusionOk="0">
                <a:moveTo>
                  <a:pt x="7210" y="4718"/>
                </a:moveTo>
                <a:cubicBezTo>
                  <a:pt x="8582" y="4718"/>
                  <a:pt x="9702" y="5823"/>
                  <a:pt x="9702" y="7209"/>
                </a:cubicBezTo>
                <a:cubicBezTo>
                  <a:pt x="9702" y="8581"/>
                  <a:pt x="8582" y="9701"/>
                  <a:pt x="7210" y="9701"/>
                </a:cubicBezTo>
                <a:cubicBezTo>
                  <a:pt x="5839" y="9701"/>
                  <a:pt x="4719" y="8581"/>
                  <a:pt x="4719" y="7209"/>
                </a:cubicBezTo>
                <a:cubicBezTo>
                  <a:pt x="4719" y="5823"/>
                  <a:pt x="5839" y="4718"/>
                  <a:pt x="7210" y="4718"/>
                </a:cubicBezTo>
                <a:close/>
                <a:moveTo>
                  <a:pt x="7210" y="0"/>
                </a:moveTo>
                <a:cubicBezTo>
                  <a:pt x="3235" y="0"/>
                  <a:pt x="1" y="3234"/>
                  <a:pt x="1" y="7209"/>
                </a:cubicBezTo>
                <a:cubicBezTo>
                  <a:pt x="1" y="8581"/>
                  <a:pt x="379" y="10037"/>
                  <a:pt x="1121" y="11534"/>
                </a:cubicBezTo>
                <a:cubicBezTo>
                  <a:pt x="1695" y="12725"/>
                  <a:pt x="2521" y="13942"/>
                  <a:pt x="3543" y="15160"/>
                </a:cubicBezTo>
                <a:cubicBezTo>
                  <a:pt x="5264" y="17232"/>
                  <a:pt x="6972" y="18561"/>
                  <a:pt x="7042" y="18617"/>
                </a:cubicBezTo>
                <a:cubicBezTo>
                  <a:pt x="7098" y="18660"/>
                  <a:pt x="7154" y="18673"/>
                  <a:pt x="7210" y="18673"/>
                </a:cubicBezTo>
                <a:cubicBezTo>
                  <a:pt x="7266" y="18673"/>
                  <a:pt x="7336" y="18660"/>
                  <a:pt x="7378" y="18617"/>
                </a:cubicBezTo>
                <a:cubicBezTo>
                  <a:pt x="7448" y="18561"/>
                  <a:pt x="9156" y="17232"/>
                  <a:pt x="10891" y="15160"/>
                </a:cubicBezTo>
                <a:cubicBezTo>
                  <a:pt x="11914" y="13942"/>
                  <a:pt x="12726" y="12725"/>
                  <a:pt x="13299" y="11534"/>
                </a:cubicBezTo>
                <a:cubicBezTo>
                  <a:pt x="14041" y="10037"/>
                  <a:pt x="14419" y="8581"/>
                  <a:pt x="14419" y="7209"/>
                </a:cubicBezTo>
                <a:cubicBezTo>
                  <a:pt x="14419" y="3234"/>
                  <a:pt x="11186" y="0"/>
                  <a:pt x="7210" y="0"/>
                </a:cubicBezTo>
                <a:close/>
              </a:path>
            </a:pathLst>
          </a:custGeom>
          <a:solidFill>
            <a:srgbClr val="EB43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28750" y="506775"/>
            <a:ext cx="70953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 b="0" i="0" u="none" strike="noStrike" cap="none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 b="0" i="0" u="none" strike="noStrike" cap="none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 b="0" i="0" u="none" strike="noStrike" cap="none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 b="0" i="0" u="none" strike="noStrike" cap="none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 b="0" i="0" u="none" strike="noStrike" cap="none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 b="0" i="0" u="none" strike="noStrike" cap="none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 b="0" i="0" u="none" strike="noStrike" cap="none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 b="0" i="0" u="none" strike="noStrike" cap="none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Lexend Deca Medium"/>
              <a:buNone/>
              <a:defRPr sz="3000" b="0" i="0" u="none" strike="noStrike" cap="none">
                <a:solidFill>
                  <a:schemeClr val="accent3"/>
                </a:solidFill>
                <a:latin typeface="Lexend Deca Medium"/>
                <a:ea typeface="Lexend Deca Medium"/>
                <a:cs typeface="Lexend Deca Medium"/>
                <a:sym typeface="Lexend Deca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Char char="●"/>
              <a:defRPr sz="16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Char char="○"/>
              <a:defRPr sz="16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Char char="■"/>
              <a:defRPr sz="16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Char char="●"/>
              <a:defRPr sz="16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Char char="○"/>
              <a:defRPr sz="16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Char char="■"/>
              <a:defRPr sz="16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Char char="●"/>
              <a:defRPr sz="16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Char char="○"/>
              <a:defRPr sz="16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Char char="■"/>
              <a:defRPr sz="1600" b="0" i="0" u="none" strike="noStrike" cap="non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1"/>
          <p:cNvSpPr txBox="1">
            <a:spLocks noGrp="1"/>
          </p:cNvSpPr>
          <p:nvPr>
            <p:ph type="ctrTitle"/>
          </p:nvPr>
        </p:nvSpPr>
        <p:spPr>
          <a:xfrm>
            <a:off x="1305450" y="1213021"/>
            <a:ext cx="65331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dirty="0" err="1"/>
              <a:t>OptiTrans</a:t>
            </a:r>
            <a:r>
              <a:rPr lang="en" dirty="0"/>
              <a:t>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</a:rPr>
              <a:t>Real-Time Optimized Public Transportation Navigation App</a:t>
            </a:r>
            <a:endParaRPr sz="2800" dirty="0">
              <a:solidFill>
                <a:schemeClr val="dk1"/>
              </a:solidFill>
            </a:endParaRPr>
          </a:p>
        </p:txBody>
      </p:sp>
      <p:sp>
        <p:nvSpPr>
          <p:cNvPr id="490" name="Google Shape;490;p31"/>
          <p:cNvSpPr txBox="1">
            <a:spLocks noGrp="1"/>
          </p:cNvSpPr>
          <p:nvPr>
            <p:ph type="subTitle" idx="1"/>
          </p:nvPr>
        </p:nvSpPr>
        <p:spPr>
          <a:xfrm>
            <a:off x="1995997" y="3454725"/>
            <a:ext cx="55209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Final Year Project by Bowen, </a:t>
            </a:r>
            <a:r>
              <a:rPr lang="en" sz="1600" dirty="0" err="1"/>
              <a:t>Liuhao</a:t>
            </a:r>
            <a:r>
              <a:rPr lang="en" sz="1600" dirty="0"/>
              <a:t> LI (3035825758)</a:t>
            </a:r>
            <a:endParaRPr sz="1600" dirty="0"/>
          </a:p>
        </p:txBody>
      </p:sp>
      <p:grpSp>
        <p:nvGrpSpPr>
          <p:cNvPr id="491" name="Google Shape;491;p31"/>
          <p:cNvGrpSpPr/>
          <p:nvPr/>
        </p:nvGrpSpPr>
        <p:grpSpPr>
          <a:xfrm>
            <a:off x="7125855" y="422030"/>
            <a:ext cx="782816" cy="978760"/>
            <a:chOff x="2765206" y="2156806"/>
            <a:chExt cx="333752" cy="417293"/>
          </a:xfrm>
        </p:grpSpPr>
        <p:sp>
          <p:nvSpPr>
            <p:cNvPr id="492" name="Google Shape;492;p31"/>
            <p:cNvSpPr/>
            <p:nvPr/>
          </p:nvSpPr>
          <p:spPr>
            <a:xfrm>
              <a:off x="2765206" y="2430823"/>
              <a:ext cx="333752" cy="143276"/>
            </a:xfrm>
            <a:custGeom>
              <a:avLst/>
              <a:gdLst/>
              <a:ahLst/>
              <a:cxnLst/>
              <a:rect l="l" t="t" r="r" b="b"/>
              <a:pathLst>
                <a:path w="14938" h="6412" extrusionOk="0">
                  <a:moveTo>
                    <a:pt x="7462" y="0"/>
                  </a:moveTo>
                  <a:cubicBezTo>
                    <a:pt x="5503" y="0"/>
                    <a:pt x="3668" y="308"/>
                    <a:pt x="2269" y="881"/>
                  </a:cubicBezTo>
                  <a:cubicBezTo>
                    <a:pt x="799" y="1469"/>
                    <a:pt x="1" y="2309"/>
                    <a:pt x="1" y="3205"/>
                  </a:cubicBezTo>
                  <a:cubicBezTo>
                    <a:pt x="1" y="4101"/>
                    <a:pt x="799" y="4927"/>
                    <a:pt x="2269" y="5529"/>
                  </a:cubicBezTo>
                  <a:cubicBezTo>
                    <a:pt x="3668" y="6103"/>
                    <a:pt x="5503" y="6411"/>
                    <a:pt x="7462" y="6411"/>
                  </a:cubicBezTo>
                  <a:cubicBezTo>
                    <a:pt x="9422" y="6411"/>
                    <a:pt x="11270" y="6103"/>
                    <a:pt x="12655" y="5529"/>
                  </a:cubicBezTo>
                  <a:cubicBezTo>
                    <a:pt x="14126" y="4927"/>
                    <a:pt x="14937" y="4101"/>
                    <a:pt x="14937" y="3205"/>
                  </a:cubicBezTo>
                  <a:cubicBezTo>
                    <a:pt x="14937" y="2309"/>
                    <a:pt x="14126" y="1469"/>
                    <a:pt x="12655" y="881"/>
                  </a:cubicBezTo>
                  <a:cubicBezTo>
                    <a:pt x="11270" y="308"/>
                    <a:pt x="9422" y="0"/>
                    <a:pt x="7462" y="0"/>
                  </a:cubicBezTo>
                  <a:close/>
                </a:path>
              </a:pathLst>
            </a:custGeom>
            <a:solidFill>
              <a:srgbClr val="FDF0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2859045" y="2156806"/>
              <a:ext cx="145762" cy="347845"/>
            </a:xfrm>
            <a:custGeom>
              <a:avLst/>
              <a:gdLst/>
              <a:ahLst/>
              <a:cxnLst/>
              <a:rect l="l" t="t" r="r" b="b"/>
              <a:pathLst>
                <a:path w="6524" h="15567" extrusionOk="0">
                  <a:moveTo>
                    <a:pt x="3262" y="1"/>
                  </a:moveTo>
                  <a:cubicBezTo>
                    <a:pt x="2059" y="1"/>
                    <a:pt x="1064" y="981"/>
                    <a:pt x="1064" y="2198"/>
                  </a:cubicBezTo>
                  <a:cubicBezTo>
                    <a:pt x="1064" y="2856"/>
                    <a:pt x="1359" y="3444"/>
                    <a:pt x="1820" y="3850"/>
                  </a:cubicBezTo>
                  <a:cubicBezTo>
                    <a:pt x="1331" y="3878"/>
                    <a:pt x="883" y="4102"/>
                    <a:pt x="547" y="4452"/>
                  </a:cubicBezTo>
                  <a:cubicBezTo>
                    <a:pt x="183" y="4844"/>
                    <a:pt x="0" y="5362"/>
                    <a:pt x="43" y="5893"/>
                  </a:cubicBezTo>
                  <a:lnTo>
                    <a:pt x="336" y="10037"/>
                  </a:lnTo>
                  <a:cubicBezTo>
                    <a:pt x="364" y="10597"/>
                    <a:pt x="812" y="11031"/>
                    <a:pt x="1344" y="11087"/>
                  </a:cubicBezTo>
                  <a:lnTo>
                    <a:pt x="1792" y="15328"/>
                  </a:lnTo>
                  <a:cubicBezTo>
                    <a:pt x="1807" y="15468"/>
                    <a:pt x="1919" y="15567"/>
                    <a:pt x="2059" y="15567"/>
                  </a:cubicBezTo>
                  <a:lnTo>
                    <a:pt x="4466" y="15567"/>
                  </a:lnTo>
                  <a:cubicBezTo>
                    <a:pt x="4606" y="15567"/>
                    <a:pt x="4718" y="15468"/>
                    <a:pt x="4732" y="15328"/>
                  </a:cubicBezTo>
                  <a:lnTo>
                    <a:pt x="5180" y="11087"/>
                  </a:lnTo>
                  <a:cubicBezTo>
                    <a:pt x="5726" y="11031"/>
                    <a:pt x="6159" y="10597"/>
                    <a:pt x="6202" y="10037"/>
                  </a:cubicBezTo>
                  <a:lnTo>
                    <a:pt x="6482" y="5893"/>
                  </a:lnTo>
                  <a:cubicBezTo>
                    <a:pt x="6523" y="5362"/>
                    <a:pt x="6342" y="4844"/>
                    <a:pt x="5978" y="4452"/>
                  </a:cubicBezTo>
                  <a:cubicBezTo>
                    <a:pt x="5656" y="4102"/>
                    <a:pt x="5194" y="3878"/>
                    <a:pt x="4704" y="3850"/>
                  </a:cubicBezTo>
                  <a:cubicBezTo>
                    <a:pt x="5166" y="3444"/>
                    <a:pt x="5460" y="2856"/>
                    <a:pt x="5460" y="2198"/>
                  </a:cubicBezTo>
                  <a:cubicBezTo>
                    <a:pt x="5460" y="981"/>
                    <a:pt x="4480" y="1"/>
                    <a:pt x="3262" y="1"/>
                  </a:cubicBezTo>
                  <a:close/>
                </a:path>
              </a:pathLst>
            </a:custGeom>
            <a:solidFill>
              <a:srgbClr val="EB4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2" name="Google Shape;592;p37"/>
          <p:cNvGrpSpPr/>
          <p:nvPr/>
        </p:nvGrpSpPr>
        <p:grpSpPr>
          <a:xfrm>
            <a:off x="719988" y="1265550"/>
            <a:ext cx="7704012" cy="2848500"/>
            <a:chOff x="719988" y="1265550"/>
            <a:chExt cx="7704012" cy="2848500"/>
          </a:xfrm>
        </p:grpSpPr>
        <p:sp>
          <p:nvSpPr>
            <p:cNvPr id="593" name="Google Shape;593;p37"/>
            <p:cNvSpPr/>
            <p:nvPr/>
          </p:nvSpPr>
          <p:spPr>
            <a:xfrm>
              <a:off x="5214000" y="2095950"/>
              <a:ext cx="3210000" cy="2018100"/>
            </a:xfrm>
            <a:prstGeom prst="roundRect">
              <a:avLst>
                <a:gd name="adj" fmla="val 3585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7"/>
            <p:cNvSpPr/>
            <p:nvPr/>
          </p:nvSpPr>
          <p:spPr>
            <a:xfrm>
              <a:off x="720000" y="2095950"/>
              <a:ext cx="3210000" cy="2018100"/>
            </a:xfrm>
            <a:prstGeom prst="roundRect">
              <a:avLst>
                <a:gd name="adj" fmla="val 3585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7"/>
            <p:cNvSpPr/>
            <p:nvPr/>
          </p:nvSpPr>
          <p:spPr>
            <a:xfrm>
              <a:off x="719988" y="1265550"/>
              <a:ext cx="3210000" cy="770100"/>
            </a:xfrm>
            <a:prstGeom prst="roundRect">
              <a:avLst>
                <a:gd name="adj" fmla="val 7539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6" name="Google Shape;596;p37"/>
            <p:cNvGrpSpPr/>
            <p:nvPr/>
          </p:nvGrpSpPr>
          <p:grpSpPr>
            <a:xfrm>
              <a:off x="3444339" y="1544651"/>
              <a:ext cx="188091" cy="211892"/>
              <a:chOff x="7423625" y="619250"/>
              <a:chExt cx="249325" cy="280875"/>
            </a:xfrm>
          </p:grpSpPr>
          <p:sp>
            <p:nvSpPr>
              <p:cNvPr id="597" name="Google Shape;597;p37"/>
              <p:cNvSpPr/>
              <p:nvPr/>
            </p:nvSpPr>
            <p:spPr>
              <a:xfrm>
                <a:off x="7423625" y="619250"/>
                <a:ext cx="184800" cy="184800"/>
              </a:xfrm>
              <a:prstGeom prst="ellipse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98" name="Google Shape;598;p37"/>
              <p:cNvCxnSpPr/>
              <p:nvPr/>
            </p:nvCxnSpPr>
            <p:spPr>
              <a:xfrm>
                <a:off x="7573050" y="786725"/>
                <a:ext cx="99900" cy="1134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599" name="Google Shape;599;p37"/>
            <p:cNvSpPr/>
            <p:nvPr/>
          </p:nvSpPr>
          <p:spPr>
            <a:xfrm>
              <a:off x="5213988" y="1265550"/>
              <a:ext cx="3210000" cy="770100"/>
            </a:xfrm>
            <a:prstGeom prst="roundRect">
              <a:avLst>
                <a:gd name="adj" fmla="val 7539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37"/>
            <p:cNvSpPr/>
            <p:nvPr/>
          </p:nvSpPr>
          <p:spPr>
            <a:xfrm>
              <a:off x="4001625" y="1265550"/>
              <a:ext cx="1143900" cy="2848500"/>
            </a:xfrm>
            <a:prstGeom prst="roundRect">
              <a:avLst>
                <a:gd name="adj" fmla="val 5167"/>
              </a:avLst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1" name="Google Shape;601;p37"/>
            <p:cNvGrpSpPr/>
            <p:nvPr/>
          </p:nvGrpSpPr>
          <p:grpSpPr>
            <a:xfrm>
              <a:off x="948608" y="1575763"/>
              <a:ext cx="255900" cy="149650"/>
              <a:chOff x="813250" y="680038"/>
              <a:chExt cx="255900" cy="149650"/>
            </a:xfrm>
          </p:grpSpPr>
          <p:cxnSp>
            <p:nvCxnSpPr>
              <p:cNvPr id="602" name="Google Shape;602;p37"/>
              <p:cNvCxnSpPr/>
              <p:nvPr/>
            </p:nvCxnSpPr>
            <p:spPr>
              <a:xfrm>
                <a:off x="813250" y="680038"/>
                <a:ext cx="2559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03" name="Google Shape;603;p37"/>
              <p:cNvCxnSpPr/>
              <p:nvPr/>
            </p:nvCxnSpPr>
            <p:spPr>
              <a:xfrm>
                <a:off x="813250" y="754863"/>
                <a:ext cx="2559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04" name="Google Shape;604;p37"/>
              <p:cNvCxnSpPr/>
              <p:nvPr/>
            </p:nvCxnSpPr>
            <p:spPr>
              <a:xfrm>
                <a:off x="813250" y="829688"/>
                <a:ext cx="2559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05" name="Google Shape;605;p37"/>
            <p:cNvGrpSpPr/>
            <p:nvPr/>
          </p:nvGrpSpPr>
          <p:grpSpPr>
            <a:xfrm>
              <a:off x="5445758" y="1575763"/>
              <a:ext cx="255900" cy="149650"/>
              <a:chOff x="813250" y="680038"/>
              <a:chExt cx="255900" cy="149650"/>
            </a:xfrm>
          </p:grpSpPr>
          <p:cxnSp>
            <p:nvCxnSpPr>
              <p:cNvPr id="606" name="Google Shape;606;p37"/>
              <p:cNvCxnSpPr/>
              <p:nvPr/>
            </p:nvCxnSpPr>
            <p:spPr>
              <a:xfrm>
                <a:off x="813250" y="680038"/>
                <a:ext cx="2559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07" name="Google Shape;607;p37"/>
              <p:cNvCxnSpPr/>
              <p:nvPr/>
            </p:nvCxnSpPr>
            <p:spPr>
              <a:xfrm>
                <a:off x="813250" y="754863"/>
                <a:ext cx="2559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08" name="Google Shape;608;p37"/>
              <p:cNvCxnSpPr/>
              <p:nvPr/>
            </p:nvCxnSpPr>
            <p:spPr>
              <a:xfrm>
                <a:off x="813250" y="829688"/>
                <a:ext cx="2559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609" name="Google Shape;609;p37"/>
          <p:cNvSpPr txBox="1">
            <a:spLocks noGrp="1"/>
          </p:cNvSpPr>
          <p:nvPr>
            <p:ph type="subTitle" idx="4"/>
          </p:nvPr>
        </p:nvSpPr>
        <p:spPr>
          <a:xfrm>
            <a:off x="5871525" y="1411800"/>
            <a:ext cx="20502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3000"/>
              <a:buNone/>
            </a:pPr>
            <a:r>
              <a:rPr lang="en"/>
              <a:t>Mitigation</a:t>
            </a:r>
            <a:endParaRPr/>
          </a:p>
        </p:txBody>
      </p:sp>
      <p:sp>
        <p:nvSpPr>
          <p:cNvPr id="610" name="Google Shape;610;p37"/>
          <p:cNvSpPr txBox="1">
            <a:spLocks noGrp="1"/>
          </p:cNvSpPr>
          <p:nvPr>
            <p:ph type="subTitle" idx="1"/>
          </p:nvPr>
        </p:nvSpPr>
        <p:spPr>
          <a:xfrm>
            <a:off x="454642" y="2434652"/>
            <a:ext cx="3582008" cy="21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rafting algorithms for real-time route suggestions while maintaining a user-friendly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nterface</a:t>
            </a:r>
            <a:r>
              <a:rPr lang="en-US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requires a delicate balance.</a:t>
            </a:r>
          </a:p>
        </p:txBody>
      </p:sp>
      <p:sp>
        <p:nvSpPr>
          <p:cNvPr id="611" name="Google Shape;611;p37"/>
          <p:cNvSpPr txBox="1">
            <a:spLocks noGrp="1"/>
          </p:cNvSpPr>
          <p:nvPr>
            <p:ph type="subTitle" idx="2"/>
          </p:nvPr>
        </p:nvSpPr>
        <p:spPr>
          <a:xfrm>
            <a:off x="1377725" y="1411800"/>
            <a:ext cx="20502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3000"/>
              <a:buNone/>
            </a:pPr>
            <a:r>
              <a:rPr lang="en"/>
              <a:t>Difficulty </a:t>
            </a:r>
            <a:endParaRPr/>
          </a:p>
        </p:txBody>
      </p:sp>
      <p:sp>
        <p:nvSpPr>
          <p:cNvPr id="612" name="Google Shape;612;p37"/>
          <p:cNvSpPr txBox="1">
            <a:spLocks noGrp="1"/>
          </p:cNvSpPr>
          <p:nvPr>
            <p:ph type="subTitle" idx="3"/>
          </p:nvPr>
        </p:nvSpPr>
        <p:spPr>
          <a:xfrm>
            <a:off x="5212933" y="2161025"/>
            <a:ext cx="3228000" cy="25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lnSpc>
                <a:spcPct val="115000"/>
              </a:lnSpc>
            </a:pPr>
            <a:r>
              <a:rPr lang="en-US" dirty="0"/>
              <a:t>Iterative approach: conducting in-depth user testing to gather to refine  </a:t>
            </a:r>
            <a:r>
              <a:rPr lang="en-US" dirty="0" err="1"/>
              <a:t>thealgorithms</a:t>
            </a:r>
            <a:r>
              <a:rPr lang="en-US" dirty="0"/>
              <a:t> continually </a:t>
            </a:r>
          </a:p>
          <a:p>
            <a:pPr marL="0" lvl="0" indent="0">
              <a:lnSpc>
                <a:spcPct val="115000"/>
              </a:lnSpc>
            </a:pPr>
            <a:endParaRPr lang="en-US" sz="1500" dirty="0"/>
          </a:p>
          <a:p>
            <a:pPr marL="0" lvl="0" indent="0">
              <a:lnSpc>
                <a:spcPct val="115000"/>
              </a:lnSpc>
            </a:pPr>
            <a:r>
              <a:rPr lang="en-US" dirty="0"/>
              <a:t>Integration of machine learning techniques to further enhance route suggestions</a:t>
            </a:r>
            <a:r>
              <a:rPr lang="en-US" sz="1400" dirty="0"/>
              <a:t> </a:t>
            </a:r>
            <a:endParaRPr sz="1500" dirty="0"/>
          </a:p>
        </p:txBody>
      </p:sp>
      <p:sp>
        <p:nvSpPr>
          <p:cNvPr id="613" name="Google Shape;613;p37"/>
          <p:cNvSpPr txBox="1">
            <a:spLocks noGrp="1"/>
          </p:cNvSpPr>
          <p:nvPr>
            <p:ph type="subTitle" idx="5"/>
          </p:nvPr>
        </p:nvSpPr>
        <p:spPr>
          <a:xfrm>
            <a:off x="4036650" y="2465825"/>
            <a:ext cx="10704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3000"/>
              <a:buNone/>
            </a:pPr>
            <a:r>
              <a:rPr lang="en"/>
              <a:t>and</a:t>
            </a:r>
            <a:endParaRPr/>
          </a:p>
        </p:txBody>
      </p:sp>
      <p:grpSp>
        <p:nvGrpSpPr>
          <p:cNvPr id="614" name="Google Shape;614;p37"/>
          <p:cNvGrpSpPr/>
          <p:nvPr/>
        </p:nvGrpSpPr>
        <p:grpSpPr>
          <a:xfrm>
            <a:off x="7512558" y="708246"/>
            <a:ext cx="331853" cy="417270"/>
            <a:chOff x="2105633" y="2845233"/>
            <a:chExt cx="331853" cy="417270"/>
          </a:xfrm>
        </p:grpSpPr>
        <p:sp>
          <p:nvSpPr>
            <p:cNvPr id="615" name="Google Shape;615;p37"/>
            <p:cNvSpPr/>
            <p:nvPr/>
          </p:nvSpPr>
          <p:spPr>
            <a:xfrm>
              <a:off x="2193506" y="2883085"/>
              <a:ext cx="243980" cy="172056"/>
            </a:xfrm>
            <a:custGeom>
              <a:avLst/>
              <a:gdLst/>
              <a:ahLst/>
              <a:cxnLst/>
              <a:rect l="l" t="t" r="r" b="b"/>
              <a:pathLst>
                <a:path w="10920" h="7700" extrusionOk="0">
                  <a:moveTo>
                    <a:pt x="267" y="1"/>
                  </a:moveTo>
                  <a:cubicBezTo>
                    <a:pt x="127" y="1"/>
                    <a:pt x="1" y="126"/>
                    <a:pt x="1" y="281"/>
                  </a:cubicBezTo>
                  <a:lnTo>
                    <a:pt x="1" y="7420"/>
                  </a:lnTo>
                  <a:cubicBezTo>
                    <a:pt x="1" y="7573"/>
                    <a:pt x="127" y="7700"/>
                    <a:pt x="267" y="7700"/>
                  </a:cubicBezTo>
                  <a:lnTo>
                    <a:pt x="10626" y="7700"/>
                  </a:lnTo>
                  <a:cubicBezTo>
                    <a:pt x="10738" y="7700"/>
                    <a:pt x="10835" y="7644"/>
                    <a:pt x="10878" y="7545"/>
                  </a:cubicBezTo>
                  <a:cubicBezTo>
                    <a:pt x="10919" y="7448"/>
                    <a:pt x="10906" y="7336"/>
                    <a:pt x="10850" y="7252"/>
                  </a:cubicBezTo>
                  <a:lnTo>
                    <a:pt x="8190" y="3850"/>
                  </a:lnTo>
                  <a:lnTo>
                    <a:pt x="10850" y="449"/>
                  </a:lnTo>
                  <a:cubicBezTo>
                    <a:pt x="10906" y="365"/>
                    <a:pt x="10919" y="253"/>
                    <a:pt x="10878" y="154"/>
                  </a:cubicBezTo>
                  <a:cubicBezTo>
                    <a:pt x="10835" y="57"/>
                    <a:pt x="10738" y="1"/>
                    <a:pt x="10626" y="1"/>
                  </a:cubicBezTo>
                  <a:close/>
                </a:path>
              </a:pathLst>
            </a:custGeom>
            <a:solidFill>
              <a:srgbClr val="EB4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7"/>
            <p:cNvSpPr/>
            <p:nvPr/>
          </p:nvSpPr>
          <p:spPr>
            <a:xfrm>
              <a:off x="2164104" y="2845233"/>
              <a:ext cx="41311" cy="385697"/>
            </a:xfrm>
            <a:custGeom>
              <a:avLst/>
              <a:gdLst/>
              <a:ahLst/>
              <a:cxnLst/>
              <a:rect l="l" t="t" r="r" b="b"/>
              <a:pathLst>
                <a:path w="1849" h="17261" extrusionOk="0">
                  <a:moveTo>
                    <a:pt x="925" y="1"/>
                  </a:moveTo>
                  <a:cubicBezTo>
                    <a:pt x="407" y="1"/>
                    <a:pt x="1" y="421"/>
                    <a:pt x="1" y="925"/>
                  </a:cubicBezTo>
                  <a:lnTo>
                    <a:pt x="1" y="16994"/>
                  </a:lnTo>
                  <a:cubicBezTo>
                    <a:pt x="1" y="17149"/>
                    <a:pt x="113" y="17261"/>
                    <a:pt x="267" y="17261"/>
                  </a:cubicBezTo>
                  <a:lnTo>
                    <a:pt x="1583" y="17261"/>
                  </a:lnTo>
                  <a:cubicBezTo>
                    <a:pt x="1723" y="17261"/>
                    <a:pt x="1849" y="17149"/>
                    <a:pt x="1849" y="16994"/>
                  </a:cubicBezTo>
                  <a:lnTo>
                    <a:pt x="1849" y="925"/>
                  </a:lnTo>
                  <a:cubicBezTo>
                    <a:pt x="1849" y="421"/>
                    <a:pt x="1429" y="1"/>
                    <a:pt x="9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7"/>
            <p:cNvSpPr/>
            <p:nvPr/>
          </p:nvSpPr>
          <p:spPr>
            <a:xfrm>
              <a:off x="2105633" y="3218707"/>
              <a:ext cx="158274" cy="43796"/>
            </a:xfrm>
            <a:custGeom>
              <a:avLst/>
              <a:gdLst/>
              <a:ahLst/>
              <a:cxnLst/>
              <a:rect l="l" t="t" r="r" b="b"/>
              <a:pathLst>
                <a:path w="7084" h="1960" extrusionOk="0">
                  <a:moveTo>
                    <a:pt x="2045" y="0"/>
                  </a:moveTo>
                  <a:cubicBezTo>
                    <a:pt x="1065" y="0"/>
                    <a:pt x="238" y="672"/>
                    <a:pt x="14" y="1624"/>
                  </a:cubicBezTo>
                  <a:cubicBezTo>
                    <a:pt x="1" y="1708"/>
                    <a:pt x="14" y="1792"/>
                    <a:pt x="70" y="1862"/>
                  </a:cubicBezTo>
                  <a:cubicBezTo>
                    <a:pt x="126" y="1918"/>
                    <a:pt x="197" y="1960"/>
                    <a:pt x="281" y="1960"/>
                  </a:cubicBezTo>
                  <a:lnTo>
                    <a:pt x="6789" y="1960"/>
                  </a:lnTo>
                  <a:cubicBezTo>
                    <a:pt x="6873" y="1960"/>
                    <a:pt x="6957" y="1918"/>
                    <a:pt x="7013" y="1862"/>
                  </a:cubicBezTo>
                  <a:cubicBezTo>
                    <a:pt x="7056" y="1792"/>
                    <a:pt x="7084" y="1708"/>
                    <a:pt x="7069" y="1624"/>
                  </a:cubicBezTo>
                  <a:cubicBezTo>
                    <a:pt x="6845" y="672"/>
                    <a:pt x="6005" y="0"/>
                    <a:pt x="50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629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38"/>
          <p:cNvSpPr/>
          <p:nvPr/>
        </p:nvSpPr>
        <p:spPr>
          <a:xfrm flipH="1">
            <a:off x="1844225" y="3573950"/>
            <a:ext cx="2640000" cy="1116300"/>
          </a:xfrm>
          <a:prstGeom prst="roundRect">
            <a:avLst>
              <a:gd name="adj" fmla="val 7539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498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38"/>
          <p:cNvSpPr/>
          <p:nvPr/>
        </p:nvSpPr>
        <p:spPr>
          <a:xfrm flipH="1">
            <a:off x="1844225" y="2386450"/>
            <a:ext cx="2640000" cy="1116300"/>
          </a:xfrm>
          <a:prstGeom prst="roundRect">
            <a:avLst>
              <a:gd name="adj" fmla="val 7539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498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38"/>
          <p:cNvSpPr/>
          <p:nvPr/>
        </p:nvSpPr>
        <p:spPr>
          <a:xfrm flipH="1">
            <a:off x="1844225" y="1199075"/>
            <a:ext cx="2640000" cy="1116300"/>
          </a:xfrm>
          <a:prstGeom prst="roundRect">
            <a:avLst>
              <a:gd name="adj" fmla="val 7539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498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38"/>
          <p:cNvSpPr/>
          <p:nvPr/>
        </p:nvSpPr>
        <p:spPr>
          <a:xfrm flipH="1">
            <a:off x="5855400" y="3573950"/>
            <a:ext cx="2640000" cy="1116300"/>
          </a:xfrm>
          <a:prstGeom prst="roundRect">
            <a:avLst>
              <a:gd name="adj" fmla="val 7539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498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38"/>
          <p:cNvSpPr/>
          <p:nvPr/>
        </p:nvSpPr>
        <p:spPr>
          <a:xfrm flipH="1">
            <a:off x="5855400" y="2386450"/>
            <a:ext cx="2640000" cy="1116300"/>
          </a:xfrm>
          <a:prstGeom prst="roundRect">
            <a:avLst>
              <a:gd name="adj" fmla="val 7539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498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38"/>
          <p:cNvSpPr/>
          <p:nvPr/>
        </p:nvSpPr>
        <p:spPr>
          <a:xfrm flipH="1">
            <a:off x="5855400" y="1199075"/>
            <a:ext cx="2640000" cy="1116300"/>
          </a:xfrm>
          <a:prstGeom prst="roundRect">
            <a:avLst>
              <a:gd name="adj" fmla="val 7539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498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38"/>
          <p:cNvSpPr/>
          <p:nvPr/>
        </p:nvSpPr>
        <p:spPr>
          <a:xfrm flipH="1">
            <a:off x="648596" y="2386456"/>
            <a:ext cx="1133700" cy="1116300"/>
          </a:xfrm>
          <a:prstGeom prst="roundRect">
            <a:avLst>
              <a:gd name="adj" fmla="val 7539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498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38"/>
          <p:cNvSpPr/>
          <p:nvPr/>
        </p:nvSpPr>
        <p:spPr>
          <a:xfrm flipH="1">
            <a:off x="648596" y="3573838"/>
            <a:ext cx="1133700" cy="1116300"/>
          </a:xfrm>
          <a:prstGeom prst="roundRect">
            <a:avLst>
              <a:gd name="adj" fmla="val 7539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498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38"/>
          <p:cNvSpPr/>
          <p:nvPr/>
        </p:nvSpPr>
        <p:spPr>
          <a:xfrm flipH="1">
            <a:off x="648596" y="1199075"/>
            <a:ext cx="1133700" cy="1116300"/>
          </a:xfrm>
          <a:prstGeom prst="roundRect">
            <a:avLst>
              <a:gd name="adj" fmla="val 7539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498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38"/>
          <p:cNvSpPr/>
          <p:nvPr/>
        </p:nvSpPr>
        <p:spPr>
          <a:xfrm flipH="1">
            <a:off x="4659771" y="2386456"/>
            <a:ext cx="1133700" cy="1116300"/>
          </a:xfrm>
          <a:prstGeom prst="roundRect">
            <a:avLst>
              <a:gd name="adj" fmla="val 7539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498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38"/>
          <p:cNvSpPr/>
          <p:nvPr/>
        </p:nvSpPr>
        <p:spPr>
          <a:xfrm flipH="1">
            <a:off x="4659771" y="3573838"/>
            <a:ext cx="1133700" cy="1116300"/>
          </a:xfrm>
          <a:prstGeom prst="roundRect">
            <a:avLst>
              <a:gd name="adj" fmla="val 7539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498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38"/>
          <p:cNvSpPr/>
          <p:nvPr/>
        </p:nvSpPr>
        <p:spPr>
          <a:xfrm flipH="1">
            <a:off x="4659771" y="1199075"/>
            <a:ext cx="1133700" cy="1116300"/>
          </a:xfrm>
          <a:prstGeom prst="roundRect">
            <a:avLst>
              <a:gd name="adj" fmla="val 7539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498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38"/>
          <p:cNvSpPr txBox="1">
            <a:spLocks noGrp="1"/>
          </p:cNvSpPr>
          <p:nvPr>
            <p:ph type="title"/>
          </p:nvPr>
        </p:nvSpPr>
        <p:spPr>
          <a:xfrm>
            <a:off x="1328750" y="506775"/>
            <a:ext cx="70953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 and Status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635" name="Google Shape;635;p38"/>
          <p:cNvSpPr txBox="1">
            <a:spLocks noGrp="1"/>
          </p:cNvSpPr>
          <p:nvPr>
            <p:ph type="subTitle" idx="3"/>
          </p:nvPr>
        </p:nvSpPr>
        <p:spPr>
          <a:xfrm flipH="1">
            <a:off x="1988101" y="2882413"/>
            <a:ext cx="22374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Clr>
                <a:srgbClr val="464646"/>
              </a:buClr>
            </a:pPr>
            <a:r>
              <a:rPr lang="en-US" dirty="0">
                <a:solidFill>
                  <a:srgbClr val="464646"/>
                </a:solidFill>
              </a:rPr>
              <a:t>Algorithms </a:t>
            </a:r>
          </a:p>
          <a:p>
            <a:pPr marL="0" lvl="0" indent="0">
              <a:buClr>
                <a:srgbClr val="464646"/>
              </a:buClr>
            </a:pPr>
            <a:r>
              <a:rPr lang="en-US" dirty="0">
                <a:solidFill>
                  <a:srgbClr val="464646"/>
                </a:solidFill>
              </a:rPr>
              <a:t>Databases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/>
          </a:p>
        </p:txBody>
      </p:sp>
      <p:sp>
        <p:nvSpPr>
          <p:cNvPr id="636" name="Google Shape;636;p38"/>
          <p:cNvSpPr txBox="1">
            <a:spLocks noGrp="1"/>
          </p:cNvSpPr>
          <p:nvPr>
            <p:ph type="subTitle" idx="4"/>
          </p:nvPr>
        </p:nvSpPr>
        <p:spPr>
          <a:xfrm flipH="1">
            <a:off x="1988174" y="2529200"/>
            <a:ext cx="3375300" cy="3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000"/>
              <a:buNone/>
            </a:pPr>
            <a:r>
              <a:rPr lang="en" dirty="0"/>
              <a:t>Data Processing </a:t>
            </a:r>
            <a:endParaRPr dirty="0"/>
          </a:p>
        </p:txBody>
      </p:sp>
      <p:sp>
        <p:nvSpPr>
          <p:cNvPr id="637" name="Google Shape;637;p38"/>
          <p:cNvSpPr txBox="1">
            <a:spLocks noGrp="1"/>
          </p:cNvSpPr>
          <p:nvPr>
            <p:ph type="subTitle" idx="6"/>
          </p:nvPr>
        </p:nvSpPr>
        <p:spPr>
          <a:xfrm flipH="1">
            <a:off x="1988101" y="1341813"/>
            <a:ext cx="2237400" cy="3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000"/>
              <a:buNone/>
            </a:pPr>
            <a:r>
              <a:rPr lang="en" dirty="0"/>
              <a:t>Initiation </a:t>
            </a:r>
            <a:endParaRPr dirty="0"/>
          </a:p>
        </p:txBody>
      </p:sp>
      <p:sp>
        <p:nvSpPr>
          <p:cNvPr id="638" name="Google Shape;638;p38"/>
          <p:cNvSpPr txBox="1">
            <a:spLocks noGrp="1"/>
          </p:cNvSpPr>
          <p:nvPr>
            <p:ph type="subTitle" idx="7"/>
          </p:nvPr>
        </p:nvSpPr>
        <p:spPr>
          <a:xfrm flipH="1">
            <a:off x="5999276" y="4314088"/>
            <a:ext cx="22374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User Testing</a:t>
            </a:r>
            <a:endParaRPr/>
          </a:p>
        </p:txBody>
      </p:sp>
      <p:sp>
        <p:nvSpPr>
          <p:cNvPr id="639" name="Google Shape;639;p38"/>
          <p:cNvSpPr txBox="1">
            <a:spLocks noGrp="1"/>
          </p:cNvSpPr>
          <p:nvPr>
            <p:ph type="subTitle" idx="1"/>
          </p:nvPr>
        </p:nvSpPr>
        <p:spPr>
          <a:xfrm flipH="1">
            <a:off x="1988101" y="4069913"/>
            <a:ext cx="22374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Develop Front End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Implement Back End </a:t>
            </a:r>
            <a:endParaRPr/>
          </a:p>
        </p:txBody>
      </p:sp>
      <p:sp>
        <p:nvSpPr>
          <p:cNvPr id="640" name="Google Shape;640;p38"/>
          <p:cNvSpPr txBox="1">
            <a:spLocks noGrp="1"/>
          </p:cNvSpPr>
          <p:nvPr>
            <p:ph type="subTitle" idx="2"/>
          </p:nvPr>
        </p:nvSpPr>
        <p:spPr>
          <a:xfrm flipH="1">
            <a:off x="1988199" y="3716700"/>
            <a:ext cx="3620400" cy="3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000"/>
              <a:buNone/>
            </a:pPr>
            <a:r>
              <a:rPr lang="en"/>
              <a:t>App Development </a:t>
            </a:r>
            <a:endParaRPr/>
          </a:p>
        </p:txBody>
      </p:sp>
      <p:sp>
        <p:nvSpPr>
          <p:cNvPr id="641" name="Google Shape;641;p38"/>
          <p:cNvSpPr txBox="1">
            <a:spLocks noGrp="1"/>
          </p:cNvSpPr>
          <p:nvPr>
            <p:ph type="subTitle" idx="9"/>
          </p:nvPr>
        </p:nvSpPr>
        <p:spPr>
          <a:xfrm flipH="1">
            <a:off x="5999276" y="2882413"/>
            <a:ext cx="22374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Optimization Algorithms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Route Customization </a:t>
            </a:r>
            <a:endParaRPr/>
          </a:p>
        </p:txBody>
      </p:sp>
      <p:sp>
        <p:nvSpPr>
          <p:cNvPr id="642" name="Google Shape;642;p38"/>
          <p:cNvSpPr txBox="1">
            <a:spLocks noGrp="1"/>
          </p:cNvSpPr>
          <p:nvPr>
            <p:ph type="subTitle" idx="13"/>
          </p:nvPr>
        </p:nvSpPr>
        <p:spPr>
          <a:xfrm flipH="1">
            <a:off x="5999275" y="2529200"/>
            <a:ext cx="2640000" cy="3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000"/>
              <a:buNone/>
            </a:pPr>
            <a:r>
              <a:rPr lang="en" dirty="0"/>
              <a:t>Route Optimization </a:t>
            </a:r>
            <a:endParaRPr dirty="0"/>
          </a:p>
        </p:txBody>
      </p:sp>
      <p:sp>
        <p:nvSpPr>
          <p:cNvPr id="643" name="Google Shape;643;p38"/>
          <p:cNvSpPr txBox="1">
            <a:spLocks noGrp="1"/>
          </p:cNvSpPr>
          <p:nvPr>
            <p:ph type="subTitle" idx="5"/>
          </p:nvPr>
        </p:nvSpPr>
        <p:spPr>
          <a:xfrm flipH="1">
            <a:off x="1988100" y="1695057"/>
            <a:ext cx="2237400" cy="7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dirty="0"/>
              <a:t>Literature Review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dirty="0"/>
              <a:t>Find APIs &amp; Datasets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/>
          </a:p>
        </p:txBody>
      </p:sp>
      <p:sp>
        <p:nvSpPr>
          <p:cNvPr id="644" name="Google Shape;644;p38"/>
          <p:cNvSpPr txBox="1">
            <a:spLocks noGrp="1"/>
          </p:cNvSpPr>
          <p:nvPr>
            <p:ph type="subTitle" idx="8"/>
          </p:nvPr>
        </p:nvSpPr>
        <p:spPr>
          <a:xfrm flipH="1">
            <a:off x="5999450" y="3716700"/>
            <a:ext cx="2424600" cy="3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000"/>
              <a:buNone/>
            </a:pPr>
            <a:r>
              <a:rPr lang="en"/>
              <a:t>Iteration &amp; Documentation </a:t>
            </a:r>
            <a:endParaRPr/>
          </a:p>
        </p:txBody>
      </p:sp>
      <p:sp>
        <p:nvSpPr>
          <p:cNvPr id="645" name="Google Shape;645;p38"/>
          <p:cNvSpPr txBox="1">
            <a:spLocks noGrp="1"/>
          </p:cNvSpPr>
          <p:nvPr>
            <p:ph type="subTitle" idx="14"/>
          </p:nvPr>
        </p:nvSpPr>
        <p:spPr>
          <a:xfrm flipH="1">
            <a:off x="5999276" y="1695038"/>
            <a:ext cx="22374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dirty="0"/>
              <a:t>API Connections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dirty="0"/>
              <a:t>Data Structures</a:t>
            </a:r>
            <a:endParaRPr dirty="0"/>
          </a:p>
        </p:txBody>
      </p:sp>
      <p:sp>
        <p:nvSpPr>
          <p:cNvPr id="646" name="Google Shape;646;p38"/>
          <p:cNvSpPr txBox="1">
            <a:spLocks noGrp="1"/>
          </p:cNvSpPr>
          <p:nvPr>
            <p:ph type="subTitle" idx="15"/>
          </p:nvPr>
        </p:nvSpPr>
        <p:spPr>
          <a:xfrm flipH="1">
            <a:off x="5999275" y="1341825"/>
            <a:ext cx="2822700" cy="3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000"/>
              <a:buNone/>
            </a:pPr>
            <a:r>
              <a:rPr lang="en" dirty="0"/>
              <a:t>Data Aggregation </a:t>
            </a:r>
            <a:endParaRPr dirty="0"/>
          </a:p>
        </p:txBody>
      </p:sp>
      <p:sp>
        <p:nvSpPr>
          <p:cNvPr id="647" name="Google Shape;647;p38"/>
          <p:cNvSpPr txBox="1">
            <a:spLocks noGrp="1"/>
          </p:cNvSpPr>
          <p:nvPr>
            <p:ph type="title" idx="4294967295"/>
          </p:nvPr>
        </p:nvSpPr>
        <p:spPr>
          <a:xfrm>
            <a:off x="549150" y="1446613"/>
            <a:ext cx="13326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2700"/>
              <a:t>Oct 1</a:t>
            </a:r>
            <a:endParaRPr sz="2700"/>
          </a:p>
        </p:txBody>
      </p:sp>
      <p:sp>
        <p:nvSpPr>
          <p:cNvPr id="648" name="Google Shape;648;p38"/>
          <p:cNvSpPr txBox="1">
            <a:spLocks noGrp="1"/>
          </p:cNvSpPr>
          <p:nvPr>
            <p:ph type="title" idx="4294967295"/>
          </p:nvPr>
        </p:nvSpPr>
        <p:spPr>
          <a:xfrm>
            <a:off x="549150" y="2629613"/>
            <a:ext cx="13326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2700" dirty="0"/>
              <a:t>Dec 1</a:t>
            </a:r>
            <a:endParaRPr sz="2700" dirty="0"/>
          </a:p>
        </p:txBody>
      </p:sp>
      <p:sp>
        <p:nvSpPr>
          <p:cNvPr id="649" name="Google Shape;649;p38"/>
          <p:cNvSpPr txBox="1">
            <a:spLocks noGrp="1"/>
          </p:cNvSpPr>
          <p:nvPr>
            <p:ph type="title" idx="4294967295"/>
          </p:nvPr>
        </p:nvSpPr>
        <p:spPr>
          <a:xfrm>
            <a:off x="549150" y="3836488"/>
            <a:ext cx="13326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2700"/>
              <a:t>Mar 15</a:t>
            </a:r>
            <a:endParaRPr sz="2700"/>
          </a:p>
        </p:txBody>
      </p:sp>
      <p:sp>
        <p:nvSpPr>
          <p:cNvPr id="650" name="Google Shape;650;p38"/>
          <p:cNvSpPr txBox="1">
            <a:spLocks noGrp="1"/>
          </p:cNvSpPr>
          <p:nvPr>
            <p:ph type="title" idx="4294967295"/>
          </p:nvPr>
        </p:nvSpPr>
        <p:spPr>
          <a:xfrm>
            <a:off x="4575450" y="1442213"/>
            <a:ext cx="13326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2700"/>
              <a:t>Oct 20</a:t>
            </a:r>
            <a:endParaRPr sz="2700"/>
          </a:p>
        </p:txBody>
      </p:sp>
      <p:sp>
        <p:nvSpPr>
          <p:cNvPr id="651" name="Google Shape;651;p38"/>
          <p:cNvSpPr txBox="1">
            <a:spLocks noGrp="1"/>
          </p:cNvSpPr>
          <p:nvPr>
            <p:ph type="title" idx="4294967295"/>
          </p:nvPr>
        </p:nvSpPr>
        <p:spPr>
          <a:xfrm>
            <a:off x="4575450" y="2629625"/>
            <a:ext cx="13326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2700" dirty="0"/>
              <a:t>Feb 15</a:t>
            </a:r>
            <a:endParaRPr sz="2700" dirty="0"/>
          </a:p>
        </p:txBody>
      </p:sp>
      <p:sp>
        <p:nvSpPr>
          <p:cNvPr id="652" name="Google Shape;652;p38"/>
          <p:cNvSpPr txBox="1">
            <a:spLocks noGrp="1"/>
          </p:cNvSpPr>
          <p:nvPr>
            <p:ph type="title" idx="4294967295"/>
          </p:nvPr>
        </p:nvSpPr>
        <p:spPr>
          <a:xfrm>
            <a:off x="4575450" y="3836488"/>
            <a:ext cx="13326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2700"/>
              <a:t>Apr 15</a:t>
            </a:r>
            <a:endParaRPr sz="27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9"/>
          <p:cNvSpPr/>
          <p:nvPr/>
        </p:nvSpPr>
        <p:spPr>
          <a:xfrm>
            <a:off x="5909854" y="3943600"/>
            <a:ext cx="2585400" cy="762300"/>
          </a:xfrm>
          <a:prstGeom prst="roundRect">
            <a:avLst>
              <a:gd name="adj" fmla="val 1015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1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39"/>
          <p:cNvSpPr/>
          <p:nvPr/>
        </p:nvSpPr>
        <p:spPr>
          <a:xfrm>
            <a:off x="3279229" y="3943600"/>
            <a:ext cx="2585400" cy="762300"/>
          </a:xfrm>
          <a:prstGeom prst="roundRect">
            <a:avLst>
              <a:gd name="adj" fmla="val 1015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1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39"/>
          <p:cNvSpPr/>
          <p:nvPr/>
        </p:nvSpPr>
        <p:spPr>
          <a:xfrm>
            <a:off x="648604" y="3943600"/>
            <a:ext cx="2585400" cy="762300"/>
          </a:xfrm>
          <a:prstGeom prst="roundRect">
            <a:avLst>
              <a:gd name="adj" fmla="val 1015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1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39"/>
          <p:cNvSpPr/>
          <p:nvPr/>
        </p:nvSpPr>
        <p:spPr>
          <a:xfrm>
            <a:off x="648600" y="1152475"/>
            <a:ext cx="2585400" cy="2725200"/>
          </a:xfrm>
          <a:prstGeom prst="roundRect">
            <a:avLst>
              <a:gd name="adj" fmla="val 3225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39"/>
          <p:cNvSpPr/>
          <p:nvPr/>
        </p:nvSpPr>
        <p:spPr>
          <a:xfrm>
            <a:off x="3279236" y="1152475"/>
            <a:ext cx="2585400" cy="2725200"/>
          </a:xfrm>
          <a:prstGeom prst="roundRect">
            <a:avLst>
              <a:gd name="adj" fmla="val 3225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39"/>
          <p:cNvSpPr/>
          <p:nvPr/>
        </p:nvSpPr>
        <p:spPr>
          <a:xfrm>
            <a:off x="5909871" y="1152475"/>
            <a:ext cx="2585400" cy="2725200"/>
          </a:xfrm>
          <a:prstGeom prst="roundRect">
            <a:avLst>
              <a:gd name="adj" fmla="val 3225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39"/>
          <p:cNvSpPr txBox="1">
            <a:spLocks noGrp="1"/>
          </p:cNvSpPr>
          <p:nvPr>
            <p:ph type="title"/>
          </p:nvPr>
        </p:nvSpPr>
        <p:spPr>
          <a:xfrm>
            <a:off x="1328750" y="506775"/>
            <a:ext cx="70953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Conclusion and Next Steps</a:t>
            </a:r>
            <a:endParaRPr/>
          </a:p>
        </p:txBody>
      </p:sp>
      <p:sp>
        <p:nvSpPr>
          <p:cNvPr id="664" name="Google Shape;664;p39"/>
          <p:cNvSpPr txBox="1">
            <a:spLocks noGrp="1"/>
          </p:cNvSpPr>
          <p:nvPr>
            <p:ph type="subTitle" idx="1"/>
          </p:nvPr>
        </p:nvSpPr>
        <p:spPr>
          <a:xfrm>
            <a:off x="714238" y="2741975"/>
            <a:ext cx="24543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dirty="0"/>
              <a:t>Revolutionize 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dirty="0"/>
              <a:t>public transportation experience in Hong Kong.</a:t>
            </a:r>
            <a:endParaRPr dirty="0"/>
          </a:p>
        </p:txBody>
      </p:sp>
      <p:sp>
        <p:nvSpPr>
          <p:cNvPr id="665" name="Google Shape;665;p39"/>
          <p:cNvSpPr txBox="1">
            <a:spLocks noGrp="1"/>
          </p:cNvSpPr>
          <p:nvPr>
            <p:ph type="subTitle" idx="2"/>
          </p:nvPr>
        </p:nvSpPr>
        <p:spPr>
          <a:xfrm>
            <a:off x="825000" y="4167250"/>
            <a:ext cx="2232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000"/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666" name="Google Shape;666;p39"/>
          <p:cNvSpPr txBox="1">
            <a:spLocks noGrp="1"/>
          </p:cNvSpPr>
          <p:nvPr>
            <p:ph type="subTitle" idx="3"/>
          </p:nvPr>
        </p:nvSpPr>
        <p:spPr>
          <a:xfrm>
            <a:off x="3501267" y="2701788"/>
            <a:ext cx="2141189" cy="10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dirty="0"/>
              <a:t>Finish Data Processing, proceed to Route Optimization and Front End. </a:t>
            </a:r>
            <a:endParaRPr dirty="0"/>
          </a:p>
        </p:txBody>
      </p:sp>
      <p:sp>
        <p:nvSpPr>
          <p:cNvPr id="667" name="Google Shape;667;p39"/>
          <p:cNvSpPr txBox="1">
            <a:spLocks noGrp="1"/>
          </p:cNvSpPr>
          <p:nvPr>
            <p:ph type="subTitle" idx="4"/>
          </p:nvPr>
        </p:nvSpPr>
        <p:spPr>
          <a:xfrm>
            <a:off x="3455650" y="4167250"/>
            <a:ext cx="2232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000"/>
              <a:buNone/>
            </a:pPr>
            <a:r>
              <a:rPr lang="en" dirty="0"/>
              <a:t>Next Steps</a:t>
            </a:r>
            <a:endParaRPr dirty="0"/>
          </a:p>
        </p:txBody>
      </p:sp>
      <p:sp>
        <p:nvSpPr>
          <p:cNvPr id="668" name="Google Shape;668;p39"/>
          <p:cNvSpPr txBox="1">
            <a:spLocks noGrp="1"/>
          </p:cNvSpPr>
          <p:nvPr>
            <p:ph type="subTitle" idx="5"/>
          </p:nvPr>
        </p:nvSpPr>
        <p:spPr>
          <a:xfrm>
            <a:off x="6098607" y="2729618"/>
            <a:ext cx="22326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dirty="0"/>
              <a:t>Deploy a reliable, accurate, and user-friendly app for commuters.</a:t>
            </a:r>
            <a:endParaRPr dirty="0"/>
          </a:p>
        </p:txBody>
      </p:sp>
      <p:sp>
        <p:nvSpPr>
          <p:cNvPr id="669" name="Google Shape;669;p39"/>
          <p:cNvSpPr txBox="1">
            <a:spLocks noGrp="1"/>
          </p:cNvSpPr>
          <p:nvPr>
            <p:ph type="subTitle" idx="6"/>
          </p:nvPr>
        </p:nvSpPr>
        <p:spPr>
          <a:xfrm>
            <a:off x="6086250" y="4167250"/>
            <a:ext cx="2232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000"/>
              <a:buNone/>
            </a:pPr>
            <a:r>
              <a:rPr lang="en" dirty="0"/>
              <a:t>Final Goal</a:t>
            </a:r>
            <a:endParaRPr dirty="0"/>
          </a:p>
        </p:txBody>
      </p:sp>
      <p:grpSp>
        <p:nvGrpSpPr>
          <p:cNvPr id="670" name="Google Shape;670;p39"/>
          <p:cNvGrpSpPr/>
          <p:nvPr/>
        </p:nvGrpSpPr>
        <p:grpSpPr>
          <a:xfrm>
            <a:off x="6767643" y="1547874"/>
            <a:ext cx="869620" cy="867109"/>
            <a:chOff x="7346380" y="3534308"/>
            <a:chExt cx="417224" cy="416019"/>
          </a:xfrm>
        </p:grpSpPr>
        <p:sp>
          <p:nvSpPr>
            <p:cNvPr id="671" name="Google Shape;671;p39"/>
            <p:cNvSpPr/>
            <p:nvPr/>
          </p:nvSpPr>
          <p:spPr>
            <a:xfrm>
              <a:off x="7494309" y="3873997"/>
              <a:ext cx="121364" cy="55058"/>
            </a:xfrm>
            <a:custGeom>
              <a:avLst/>
              <a:gdLst/>
              <a:ahLst/>
              <a:cxnLst/>
              <a:rect l="l" t="t" r="r" b="b"/>
              <a:pathLst>
                <a:path w="5432" h="2464" extrusionOk="0">
                  <a:moveTo>
                    <a:pt x="505" y="0"/>
                  </a:moveTo>
                  <a:cubicBezTo>
                    <a:pt x="365" y="0"/>
                    <a:pt x="253" y="112"/>
                    <a:pt x="238" y="252"/>
                  </a:cubicBezTo>
                  <a:lnTo>
                    <a:pt x="14" y="2156"/>
                  </a:lnTo>
                  <a:cubicBezTo>
                    <a:pt x="1" y="2240"/>
                    <a:pt x="29" y="2309"/>
                    <a:pt x="85" y="2365"/>
                  </a:cubicBezTo>
                  <a:cubicBezTo>
                    <a:pt x="141" y="2421"/>
                    <a:pt x="210" y="2464"/>
                    <a:pt x="281" y="2464"/>
                  </a:cubicBezTo>
                  <a:lnTo>
                    <a:pt x="5152" y="2464"/>
                  </a:lnTo>
                  <a:cubicBezTo>
                    <a:pt x="5236" y="2464"/>
                    <a:pt x="5305" y="2421"/>
                    <a:pt x="5361" y="2365"/>
                  </a:cubicBezTo>
                  <a:cubicBezTo>
                    <a:pt x="5417" y="2309"/>
                    <a:pt x="5432" y="2240"/>
                    <a:pt x="5432" y="2156"/>
                  </a:cubicBezTo>
                  <a:lnTo>
                    <a:pt x="5208" y="252"/>
                  </a:lnTo>
                  <a:cubicBezTo>
                    <a:pt x="5193" y="112"/>
                    <a:pt x="5082" y="0"/>
                    <a:pt x="4942" y="0"/>
                  </a:cubicBez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9"/>
            <p:cNvSpPr/>
            <p:nvPr/>
          </p:nvSpPr>
          <p:spPr>
            <a:xfrm>
              <a:off x="7460215" y="3916832"/>
              <a:ext cx="189867" cy="33495"/>
            </a:xfrm>
            <a:custGeom>
              <a:avLst/>
              <a:gdLst/>
              <a:ahLst/>
              <a:cxnLst/>
              <a:rect l="l" t="t" r="r" b="b"/>
              <a:pathLst>
                <a:path w="8498" h="1499" extrusionOk="0">
                  <a:moveTo>
                    <a:pt x="267" y="0"/>
                  </a:moveTo>
                  <a:cubicBezTo>
                    <a:pt x="112" y="0"/>
                    <a:pt x="0" y="112"/>
                    <a:pt x="0" y="267"/>
                  </a:cubicBezTo>
                  <a:lnTo>
                    <a:pt x="0" y="1232"/>
                  </a:lnTo>
                  <a:cubicBezTo>
                    <a:pt x="0" y="1387"/>
                    <a:pt x="112" y="1499"/>
                    <a:pt x="267" y="1499"/>
                  </a:cubicBezTo>
                  <a:lnTo>
                    <a:pt x="8231" y="1499"/>
                  </a:lnTo>
                  <a:cubicBezTo>
                    <a:pt x="8371" y="1499"/>
                    <a:pt x="8498" y="1387"/>
                    <a:pt x="8498" y="1232"/>
                  </a:cubicBezTo>
                  <a:lnTo>
                    <a:pt x="8498" y="267"/>
                  </a:lnTo>
                  <a:cubicBezTo>
                    <a:pt x="8498" y="112"/>
                    <a:pt x="8371" y="0"/>
                    <a:pt x="823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9"/>
            <p:cNvSpPr/>
            <p:nvPr/>
          </p:nvSpPr>
          <p:spPr>
            <a:xfrm>
              <a:off x="7346380" y="3577769"/>
              <a:ext cx="417224" cy="246197"/>
            </a:xfrm>
            <a:custGeom>
              <a:avLst/>
              <a:gdLst/>
              <a:ahLst/>
              <a:cxnLst/>
              <a:rect l="l" t="t" r="r" b="b"/>
              <a:pathLst>
                <a:path w="18674" h="11018" extrusionOk="0">
                  <a:moveTo>
                    <a:pt x="827" y="1"/>
                  </a:moveTo>
                  <a:cubicBezTo>
                    <a:pt x="379" y="1"/>
                    <a:pt x="0" y="379"/>
                    <a:pt x="0" y="827"/>
                  </a:cubicBezTo>
                  <a:lnTo>
                    <a:pt x="0" y="11018"/>
                  </a:lnTo>
                  <a:lnTo>
                    <a:pt x="18674" y="11018"/>
                  </a:lnTo>
                  <a:lnTo>
                    <a:pt x="18674" y="827"/>
                  </a:lnTo>
                  <a:cubicBezTo>
                    <a:pt x="18674" y="379"/>
                    <a:pt x="18310" y="1"/>
                    <a:pt x="17862" y="1"/>
                  </a:cubicBezTo>
                  <a:close/>
                </a:path>
              </a:pathLst>
            </a:custGeom>
            <a:solidFill>
              <a:srgbClr val="9CC0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9"/>
            <p:cNvSpPr/>
            <p:nvPr/>
          </p:nvSpPr>
          <p:spPr>
            <a:xfrm>
              <a:off x="7346380" y="3823944"/>
              <a:ext cx="417224" cy="62588"/>
            </a:xfrm>
            <a:custGeom>
              <a:avLst/>
              <a:gdLst/>
              <a:ahLst/>
              <a:cxnLst/>
              <a:rect l="l" t="t" r="r" b="b"/>
              <a:pathLst>
                <a:path w="18674" h="2801" extrusionOk="0">
                  <a:moveTo>
                    <a:pt x="0" y="1"/>
                  </a:moveTo>
                  <a:lnTo>
                    <a:pt x="0" y="1974"/>
                  </a:lnTo>
                  <a:cubicBezTo>
                    <a:pt x="0" y="2422"/>
                    <a:pt x="379" y="2800"/>
                    <a:pt x="827" y="2800"/>
                  </a:cubicBezTo>
                  <a:lnTo>
                    <a:pt x="17862" y="2800"/>
                  </a:lnTo>
                  <a:cubicBezTo>
                    <a:pt x="18310" y="2800"/>
                    <a:pt x="18674" y="2422"/>
                    <a:pt x="18674" y="1974"/>
                  </a:cubicBezTo>
                  <a:lnTo>
                    <a:pt x="1867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9"/>
            <p:cNvSpPr/>
            <p:nvPr/>
          </p:nvSpPr>
          <p:spPr>
            <a:xfrm>
              <a:off x="7487741" y="3742921"/>
              <a:ext cx="134502" cy="61963"/>
            </a:xfrm>
            <a:custGeom>
              <a:avLst/>
              <a:gdLst/>
              <a:ahLst/>
              <a:cxnLst/>
              <a:rect l="l" t="t" r="r" b="b"/>
              <a:pathLst>
                <a:path w="6020" h="2773" extrusionOk="0">
                  <a:moveTo>
                    <a:pt x="3010" y="1"/>
                  </a:moveTo>
                  <a:cubicBezTo>
                    <a:pt x="1555" y="1"/>
                    <a:pt x="0" y="491"/>
                    <a:pt x="0" y="1387"/>
                  </a:cubicBezTo>
                  <a:cubicBezTo>
                    <a:pt x="0" y="2296"/>
                    <a:pt x="1555" y="2772"/>
                    <a:pt x="3010" y="2772"/>
                  </a:cubicBezTo>
                  <a:cubicBezTo>
                    <a:pt x="4480" y="2772"/>
                    <a:pt x="6019" y="2296"/>
                    <a:pt x="6019" y="1387"/>
                  </a:cubicBezTo>
                  <a:cubicBezTo>
                    <a:pt x="6019" y="491"/>
                    <a:pt x="4480" y="1"/>
                    <a:pt x="3010" y="1"/>
                  </a:cubicBezTo>
                  <a:close/>
                </a:path>
              </a:pathLst>
            </a:custGeom>
            <a:solidFill>
              <a:srgbClr val="FDF0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9"/>
            <p:cNvSpPr/>
            <p:nvPr/>
          </p:nvSpPr>
          <p:spPr>
            <a:xfrm>
              <a:off x="7519646" y="3594036"/>
              <a:ext cx="71027" cy="70722"/>
            </a:xfrm>
            <a:custGeom>
              <a:avLst/>
              <a:gdLst/>
              <a:ahLst/>
              <a:cxnLst/>
              <a:rect l="l" t="t" r="r" b="b"/>
              <a:pathLst>
                <a:path w="3179" h="3165" extrusionOk="0">
                  <a:moveTo>
                    <a:pt x="1582" y="1"/>
                  </a:moveTo>
                  <a:cubicBezTo>
                    <a:pt x="715" y="1"/>
                    <a:pt x="0" y="701"/>
                    <a:pt x="0" y="1583"/>
                  </a:cubicBezTo>
                  <a:cubicBezTo>
                    <a:pt x="0" y="2451"/>
                    <a:pt x="715" y="3164"/>
                    <a:pt x="1582" y="3164"/>
                  </a:cubicBezTo>
                  <a:cubicBezTo>
                    <a:pt x="2464" y="3164"/>
                    <a:pt x="3178" y="2451"/>
                    <a:pt x="3178" y="1583"/>
                  </a:cubicBezTo>
                  <a:cubicBezTo>
                    <a:pt x="3178" y="701"/>
                    <a:pt x="2464" y="1"/>
                    <a:pt x="15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9"/>
            <p:cNvSpPr/>
            <p:nvPr/>
          </p:nvSpPr>
          <p:spPr>
            <a:xfrm>
              <a:off x="7460215" y="3534308"/>
              <a:ext cx="189867" cy="244611"/>
            </a:xfrm>
            <a:custGeom>
              <a:avLst/>
              <a:gdLst/>
              <a:ahLst/>
              <a:cxnLst/>
              <a:rect l="l" t="t" r="r" b="b"/>
              <a:pathLst>
                <a:path w="8498" h="10947" extrusionOk="0">
                  <a:moveTo>
                    <a:pt x="4242" y="2674"/>
                  </a:moveTo>
                  <a:cubicBezTo>
                    <a:pt x="5124" y="2674"/>
                    <a:pt x="5838" y="3374"/>
                    <a:pt x="5838" y="4256"/>
                  </a:cubicBezTo>
                  <a:cubicBezTo>
                    <a:pt x="5838" y="5137"/>
                    <a:pt x="5124" y="5837"/>
                    <a:pt x="4242" y="5837"/>
                  </a:cubicBezTo>
                  <a:cubicBezTo>
                    <a:pt x="3375" y="5837"/>
                    <a:pt x="2660" y="5137"/>
                    <a:pt x="2660" y="4256"/>
                  </a:cubicBezTo>
                  <a:cubicBezTo>
                    <a:pt x="2660" y="3374"/>
                    <a:pt x="3375" y="2674"/>
                    <a:pt x="4242" y="2674"/>
                  </a:cubicBezTo>
                  <a:close/>
                  <a:moveTo>
                    <a:pt x="4242" y="1"/>
                  </a:moveTo>
                  <a:cubicBezTo>
                    <a:pt x="1904" y="1"/>
                    <a:pt x="0" y="1904"/>
                    <a:pt x="0" y="4256"/>
                  </a:cubicBezTo>
                  <a:cubicBezTo>
                    <a:pt x="0" y="5712"/>
                    <a:pt x="687" y="7265"/>
                    <a:pt x="2044" y="8903"/>
                  </a:cubicBezTo>
                  <a:cubicBezTo>
                    <a:pt x="3052" y="10092"/>
                    <a:pt x="4032" y="10863"/>
                    <a:pt x="4074" y="10891"/>
                  </a:cubicBezTo>
                  <a:cubicBezTo>
                    <a:pt x="4130" y="10932"/>
                    <a:pt x="4186" y="10947"/>
                    <a:pt x="4242" y="10947"/>
                  </a:cubicBezTo>
                  <a:cubicBezTo>
                    <a:pt x="4312" y="10947"/>
                    <a:pt x="4368" y="10932"/>
                    <a:pt x="4410" y="10891"/>
                  </a:cubicBezTo>
                  <a:cubicBezTo>
                    <a:pt x="4452" y="10863"/>
                    <a:pt x="5446" y="10092"/>
                    <a:pt x="6440" y="8903"/>
                  </a:cubicBezTo>
                  <a:cubicBezTo>
                    <a:pt x="7811" y="7265"/>
                    <a:pt x="8498" y="5712"/>
                    <a:pt x="8498" y="4256"/>
                  </a:cubicBezTo>
                  <a:cubicBezTo>
                    <a:pt x="8498" y="1904"/>
                    <a:pt x="6594" y="1"/>
                    <a:pt x="4242" y="1"/>
                  </a:cubicBezTo>
                  <a:close/>
                </a:path>
              </a:pathLst>
            </a:custGeom>
            <a:solidFill>
              <a:srgbClr val="EB4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8" name="Google Shape;678;p39"/>
          <p:cNvGrpSpPr/>
          <p:nvPr/>
        </p:nvGrpSpPr>
        <p:grpSpPr>
          <a:xfrm>
            <a:off x="4137052" y="1546589"/>
            <a:ext cx="869620" cy="869718"/>
            <a:chOff x="6686181" y="4222110"/>
            <a:chExt cx="417224" cy="417271"/>
          </a:xfrm>
        </p:grpSpPr>
        <p:sp>
          <p:nvSpPr>
            <p:cNvPr id="679" name="Google Shape;679;p39"/>
            <p:cNvSpPr/>
            <p:nvPr/>
          </p:nvSpPr>
          <p:spPr>
            <a:xfrm>
              <a:off x="6686181" y="4222110"/>
              <a:ext cx="417224" cy="417271"/>
            </a:xfrm>
            <a:custGeom>
              <a:avLst/>
              <a:gdLst/>
              <a:ahLst/>
              <a:cxnLst/>
              <a:rect l="l" t="t" r="r" b="b"/>
              <a:pathLst>
                <a:path w="18674" h="18674" extrusionOk="0">
                  <a:moveTo>
                    <a:pt x="9336" y="0"/>
                  </a:moveTo>
                  <a:cubicBezTo>
                    <a:pt x="6831" y="0"/>
                    <a:pt x="4493" y="980"/>
                    <a:pt x="2729" y="2744"/>
                  </a:cubicBezTo>
                  <a:cubicBezTo>
                    <a:pt x="965" y="4508"/>
                    <a:pt x="0" y="6846"/>
                    <a:pt x="0" y="9338"/>
                  </a:cubicBezTo>
                  <a:cubicBezTo>
                    <a:pt x="0" y="11843"/>
                    <a:pt x="965" y="14181"/>
                    <a:pt x="2729" y="15945"/>
                  </a:cubicBezTo>
                  <a:cubicBezTo>
                    <a:pt x="4493" y="17708"/>
                    <a:pt x="6831" y="18674"/>
                    <a:pt x="9336" y="18674"/>
                  </a:cubicBezTo>
                  <a:cubicBezTo>
                    <a:pt x="11828" y="18674"/>
                    <a:pt x="14166" y="17708"/>
                    <a:pt x="15930" y="15945"/>
                  </a:cubicBezTo>
                  <a:cubicBezTo>
                    <a:pt x="17693" y="14181"/>
                    <a:pt x="18673" y="11843"/>
                    <a:pt x="18673" y="9338"/>
                  </a:cubicBezTo>
                  <a:cubicBezTo>
                    <a:pt x="18673" y="6846"/>
                    <a:pt x="17693" y="4508"/>
                    <a:pt x="15930" y="2744"/>
                  </a:cubicBezTo>
                  <a:cubicBezTo>
                    <a:pt x="14166" y="980"/>
                    <a:pt x="11828" y="0"/>
                    <a:pt x="9336" y="0"/>
                  </a:cubicBezTo>
                  <a:close/>
                </a:path>
              </a:pathLst>
            </a:custGeom>
            <a:solidFill>
              <a:srgbClr val="9CC0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9"/>
            <p:cNvSpPr/>
            <p:nvPr/>
          </p:nvSpPr>
          <p:spPr>
            <a:xfrm>
              <a:off x="6688058" y="4437784"/>
              <a:ext cx="192347" cy="186916"/>
            </a:xfrm>
            <a:custGeom>
              <a:avLst/>
              <a:gdLst/>
              <a:ahLst/>
              <a:cxnLst/>
              <a:rect l="l" t="t" r="r" b="b"/>
              <a:pathLst>
                <a:path w="8609" h="8365" extrusionOk="0">
                  <a:moveTo>
                    <a:pt x="2042" y="1"/>
                  </a:moveTo>
                  <a:cubicBezTo>
                    <a:pt x="816" y="1"/>
                    <a:pt x="148" y="806"/>
                    <a:pt x="0" y="1015"/>
                  </a:cubicBezTo>
                  <a:cubicBezTo>
                    <a:pt x="280" y="3002"/>
                    <a:pt x="1189" y="4850"/>
                    <a:pt x="2645" y="6293"/>
                  </a:cubicBezTo>
                  <a:cubicBezTo>
                    <a:pt x="3556" y="7202"/>
                    <a:pt x="4605" y="7902"/>
                    <a:pt x="5767" y="8364"/>
                  </a:cubicBezTo>
                  <a:cubicBezTo>
                    <a:pt x="6271" y="8294"/>
                    <a:pt x="6733" y="7958"/>
                    <a:pt x="7012" y="7426"/>
                  </a:cubicBezTo>
                  <a:cubicBezTo>
                    <a:pt x="7348" y="6768"/>
                    <a:pt x="7307" y="6013"/>
                    <a:pt x="6915" y="5382"/>
                  </a:cubicBezTo>
                  <a:cubicBezTo>
                    <a:pt x="6691" y="5046"/>
                    <a:pt x="6816" y="4878"/>
                    <a:pt x="7419" y="4361"/>
                  </a:cubicBezTo>
                  <a:cubicBezTo>
                    <a:pt x="7908" y="3954"/>
                    <a:pt x="8511" y="3450"/>
                    <a:pt x="8552" y="2625"/>
                  </a:cubicBezTo>
                  <a:cubicBezTo>
                    <a:pt x="8608" y="1869"/>
                    <a:pt x="8259" y="1463"/>
                    <a:pt x="7964" y="1267"/>
                  </a:cubicBezTo>
                  <a:cubicBezTo>
                    <a:pt x="7676" y="1072"/>
                    <a:pt x="7313" y="990"/>
                    <a:pt x="6946" y="990"/>
                  </a:cubicBezTo>
                  <a:cubicBezTo>
                    <a:pt x="6550" y="990"/>
                    <a:pt x="6150" y="1086"/>
                    <a:pt x="5837" y="1239"/>
                  </a:cubicBezTo>
                  <a:cubicBezTo>
                    <a:pt x="5764" y="1274"/>
                    <a:pt x="5687" y="1290"/>
                    <a:pt x="5604" y="1290"/>
                  </a:cubicBezTo>
                  <a:cubicBezTo>
                    <a:pt x="5320" y="1290"/>
                    <a:pt x="4966" y="1100"/>
                    <a:pt x="4479" y="819"/>
                  </a:cubicBezTo>
                  <a:cubicBezTo>
                    <a:pt x="3933" y="525"/>
                    <a:pt x="3317" y="189"/>
                    <a:pt x="2576" y="49"/>
                  </a:cubicBezTo>
                  <a:cubicBezTo>
                    <a:pt x="2387" y="16"/>
                    <a:pt x="2209" y="1"/>
                    <a:pt x="2042" y="1"/>
                  </a:cubicBezTo>
                  <a:close/>
                </a:path>
              </a:pathLst>
            </a:custGeom>
            <a:solidFill>
              <a:srgbClr val="C0E4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9"/>
            <p:cNvSpPr/>
            <p:nvPr/>
          </p:nvSpPr>
          <p:spPr>
            <a:xfrm>
              <a:off x="6799390" y="4222110"/>
              <a:ext cx="266166" cy="263381"/>
            </a:xfrm>
            <a:custGeom>
              <a:avLst/>
              <a:gdLst/>
              <a:ahLst/>
              <a:cxnLst/>
              <a:rect l="l" t="t" r="r" b="b"/>
              <a:pathLst>
                <a:path w="11913" h="11787" extrusionOk="0">
                  <a:moveTo>
                    <a:pt x="4269" y="0"/>
                  </a:moveTo>
                  <a:cubicBezTo>
                    <a:pt x="2828" y="0"/>
                    <a:pt x="1428" y="336"/>
                    <a:pt x="182" y="939"/>
                  </a:cubicBezTo>
                  <a:cubicBezTo>
                    <a:pt x="168" y="980"/>
                    <a:pt x="154" y="1036"/>
                    <a:pt x="168" y="1079"/>
                  </a:cubicBezTo>
                  <a:cubicBezTo>
                    <a:pt x="196" y="1204"/>
                    <a:pt x="294" y="1288"/>
                    <a:pt x="420" y="1303"/>
                  </a:cubicBezTo>
                  <a:cubicBezTo>
                    <a:pt x="448" y="1303"/>
                    <a:pt x="1120" y="1359"/>
                    <a:pt x="1820" y="1484"/>
                  </a:cubicBezTo>
                  <a:cubicBezTo>
                    <a:pt x="2884" y="1680"/>
                    <a:pt x="3164" y="1876"/>
                    <a:pt x="3220" y="1947"/>
                  </a:cubicBezTo>
                  <a:cubicBezTo>
                    <a:pt x="3108" y="2100"/>
                    <a:pt x="2520" y="2408"/>
                    <a:pt x="2141" y="2604"/>
                  </a:cubicBezTo>
                  <a:cubicBezTo>
                    <a:pt x="1652" y="2856"/>
                    <a:pt x="1092" y="3136"/>
                    <a:pt x="700" y="3444"/>
                  </a:cubicBezTo>
                  <a:cubicBezTo>
                    <a:pt x="168" y="3864"/>
                    <a:pt x="0" y="4298"/>
                    <a:pt x="182" y="4718"/>
                  </a:cubicBezTo>
                  <a:cubicBezTo>
                    <a:pt x="266" y="4886"/>
                    <a:pt x="392" y="5012"/>
                    <a:pt x="560" y="5082"/>
                  </a:cubicBezTo>
                  <a:cubicBezTo>
                    <a:pt x="650" y="5115"/>
                    <a:pt x="747" y="5130"/>
                    <a:pt x="852" y="5130"/>
                  </a:cubicBezTo>
                  <a:cubicBezTo>
                    <a:pt x="1322" y="5130"/>
                    <a:pt x="1935" y="4831"/>
                    <a:pt x="2576" y="4522"/>
                  </a:cubicBezTo>
                  <a:cubicBezTo>
                    <a:pt x="2925" y="4354"/>
                    <a:pt x="3289" y="4186"/>
                    <a:pt x="3584" y="4074"/>
                  </a:cubicBezTo>
                  <a:cubicBezTo>
                    <a:pt x="3793" y="4004"/>
                    <a:pt x="3925" y="3986"/>
                    <a:pt x="4006" y="3986"/>
                  </a:cubicBezTo>
                  <a:cubicBezTo>
                    <a:pt x="4071" y="3986"/>
                    <a:pt x="4103" y="3998"/>
                    <a:pt x="4116" y="4004"/>
                  </a:cubicBezTo>
                  <a:lnTo>
                    <a:pt x="4129" y="4018"/>
                  </a:lnTo>
                  <a:cubicBezTo>
                    <a:pt x="4101" y="4088"/>
                    <a:pt x="4004" y="4242"/>
                    <a:pt x="3920" y="4340"/>
                  </a:cubicBezTo>
                  <a:cubicBezTo>
                    <a:pt x="3584" y="4788"/>
                    <a:pt x="3009" y="5558"/>
                    <a:pt x="3752" y="6551"/>
                  </a:cubicBezTo>
                  <a:cubicBezTo>
                    <a:pt x="4101" y="7014"/>
                    <a:pt x="4480" y="7391"/>
                    <a:pt x="4801" y="7727"/>
                  </a:cubicBezTo>
                  <a:cubicBezTo>
                    <a:pt x="5473" y="8442"/>
                    <a:pt x="6005" y="8987"/>
                    <a:pt x="6159" y="9953"/>
                  </a:cubicBezTo>
                  <a:cubicBezTo>
                    <a:pt x="6313" y="10891"/>
                    <a:pt x="6887" y="11591"/>
                    <a:pt x="7643" y="11745"/>
                  </a:cubicBezTo>
                  <a:cubicBezTo>
                    <a:pt x="7741" y="11773"/>
                    <a:pt x="7839" y="11787"/>
                    <a:pt x="7951" y="11787"/>
                  </a:cubicBezTo>
                  <a:cubicBezTo>
                    <a:pt x="8413" y="11787"/>
                    <a:pt x="8832" y="11549"/>
                    <a:pt x="9127" y="11115"/>
                  </a:cubicBezTo>
                  <a:cubicBezTo>
                    <a:pt x="9308" y="10835"/>
                    <a:pt x="9364" y="10317"/>
                    <a:pt x="9435" y="9603"/>
                  </a:cubicBezTo>
                  <a:cubicBezTo>
                    <a:pt x="9547" y="8526"/>
                    <a:pt x="9700" y="7027"/>
                    <a:pt x="10456" y="6258"/>
                  </a:cubicBezTo>
                  <a:cubicBezTo>
                    <a:pt x="11016" y="5698"/>
                    <a:pt x="11492" y="4970"/>
                    <a:pt x="11899" y="4060"/>
                  </a:cubicBezTo>
                  <a:cubicBezTo>
                    <a:pt x="11899" y="4046"/>
                    <a:pt x="11912" y="4018"/>
                    <a:pt x="11912" y="3990"/>
                  </a:cubicBezTo>
                  <a:cubicBezTo>
                    <a:pt x="11604" y="3542"/>
                    <a:pt x="11255" y="3136"/>
                    <a:pt x="10863" y="2744"/>
                  </a:cubicBezTo>
                  <a:cubicBezTo>
                    <a:pt x="9099" y="980"/>
                    <a:pt x="6761" y="0"/>
                    <a:pt x="4269" y="0"/>
                  </a:cubicBezTo>
                  <a:close/>
                </a:path>
              </a:pathLst>
            </a:custGeom>
            <a:solidFill>
              <a:srgbClr val="C0E4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9"/>
            <p:cNvSpPr/>
            <p:nvPr/>
          </p:nvSpPr>
          <p:spPr>
            <a:xfrm>
              <a:off x="6908534" y="4521153"/>
              <a:ext cx="141071" cy="116976"/>
            </a:xfrm>
            <a:custGeom>
              <a:avLst/>
              <a:gdLst/>
              <a:ahLst/>
              <a:cxnLst/>
              <a:rect l="l" t="t" r="r" b="b"/>
              <a:pathLst>
                <a:path w="6314" h="5235" extrusionOk="0">
                  <a:moveTo>
                    <a:pt x="2926" y="1"/>
                  </a:moveTo>
                  <a:cubicBezTo>
                    <a:pt x="2675" y="1"/>
                    <a:pt x="2422" y="77"/>
                    <a:pt x="2170" y="266"/>
                  </a:cubicBezTo>
                  <a:cubicBezTo>
                    <a:pt x="1610" y="686"/>
                    <a:pt x="1694" y="1287"/>
                    <a:pt x="1764" y="1763"/>
                  </a:cubicBezTo>
                  <a:cubicBezTo>
                    <a:pt x="1834" y="2254"/>
                    <a:pt x="1848" y="2547"/>
                    <a:pt x="1540" y="2743"/>
                  </a:cubicBezTo>
                  <a:cubicBezTo>
                    <a:pt x="715" y="3317"/>
                    <a:pt x="0" y="4325"/>
                    <a:pt x="379" y="5193"/>
                  </a:cubicBezTo>
                  <a:cubicBezTo>
                    <a:pt x="392" y="5207"/>
                    <a:pt x="392" y="5221"/>
                    <a:pt x="407" y="5235"/>
                  </a:cubicBezTo>
                  <a:cubicBezTo>
                    <a:pt x="2506" y="5011"/>
                    <a:pt x="4466" y="4087"/>
                    <a:pt x="5978" y="2562"/>
                  </a:cubicBezTo>
                  <a:cubicBezTo>
                    <a:pt x="6103" y="2450"/>
                    <a:pt x="6215" y="2323"/>
                    <a:pt x="6314" y="2211"/>
                  </a:cubicBezTo>
                  <a:cubicBezTo>
                    <a:pt x="6314" y="2183"/>
                    <a:pt x="6299" y="2142"/>
                    <a:pt x="6286" y="2114"/>
                  </a:cubicBezTo>
                  <a:cubicBezTo>
                    <a:pt x="6019" y="1679"/>
                    <a:pt x="5698" y="1371"/>
                    <a:pt x="5334" y="1175"/>
                  </a:cubicBezTo>
                  <a:cubicBezTo>
                    <a:pt x="5039" y="1022"/>
                    <a:pt x="4759" y="854"/>
                    <a:pt x="4494" y="671"/>
                  </a:cubicBezTo>
                  <a:cubicBezTo>
                    <a:pt x="3981" y="339"/>
                    <a:pt x="3456" y="1"/>
                    <a:pt x="2926" y="1"/>
                  </a:cubicBezTo>
                  <a:close/>
                </a:path>
              </a:pathLst>
            </a:custGeom>
            <a:solidFill>
              <a:srgbClr val="C0E4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9"/>
            <p:cNvSpPr/>
            <p:nvPr/>
          </p:nvSpPr>
          <p:spPr>
            <a:xfrm>
              <a:off x="6776869" y="4359665"/>
              <a:ext cx="202982" cy="167431"/>
            </a:xfrm>
            <a:custGeom>
              <a:avLst/>
              <a:gdLst/>
              <a:ahLst/>
              <a:cxnLst/>
              <a:rect l="l" t="t" r="r" b="b"/>
              <a:pathLst>
                <a:path w="9085" h="7493" extrusionOk="0">
                  <a:moveTo>
                    <a:pt x="8321" y="1"/>
                  </a:moveTo>
                  <a:cubicBezTo>
                    <a:pt x="8291" y="1"/>
                    <a:pt x="8261" y="6"/>
                    <a:pt x="8231" y="18"/>
                  </a:cubicBezTo>
                  <a:cubicBezTo>
                    <a:pt x="8091" y="59"/>
                    <a:pt x="8007" y="214"/>
                    <a:pt x="8049" y="354"/>
                  </a:cubicBezTo>
                  <a:cubicBezTo>
                    <a:pt x="8091" y="466"/>
                    <a:pt x="8119" y="578"/>
                    <a:pt x="8147" y="703"/>
                  </a:cubicBezTo>
                  <a:cubicBezTo>
                    <a:pt x="8189" y="815"/>
                    <a:pt x="8301" y="899"/>
                    <a:pt x="8413" y="899"/>
                  </a:cubicBezTo>
                  <a:cubicBezTo>
                    <a:pt x="8441" y="899"/>
                    <a:pt x="8469" y="899"/>
                    <a:pt x="8483" y="886"/>
                  </a:cubicBezTo>
                  <a:cubicBezTo>
                    <a:pt x="8637" y="843"/>
                    <a:pt x="8721" y="703"/>
                    <a:pt x="8679" y="550"/>
                  </a:cubicBezTo>
                  <a:cubicBezTo>
                    <a:pt x="8651" y="423"/>
                    <a:pt x="8609" y="311"/>
                    <a:pt x="8581" y="199"/>
                  </a:cubicBezTo>
                  <a:cubicBezTo>
                    <a:pt x="8537" y="78"/>
                    <a:pt x="8432" y="1"/>
                    <a:pt x="8321" y="1"/>
                  </a:cubicBezTo>
                  <a:close/>
                  <a:moveTo>
                    <a:pt x="8639" y="1416"/>
                  </a:moveTo>
                  <a:cubicBezTo>
                    <a:pt x="8629" y="1416"/>
                    <a:pt x="8619" y="1417"/>
                    <a:pt x="8609" y="1418"/>
                  </a:cubicBezTo>
                  <a:cubicBezTo>
                    <a:pt x="8455" y="1446"/>
                    <a:pt x="8357" y="1599"/>
                    <a:pt x="8385" y="1739"/>
                  </a:cubicBezTo>
                  <a:cubicBezTo>
                    <a:pt x="8413" y="1866"/>
                    <a:pt x="8427" y="1978"/>
                    <a:pt x="8441" y="2090"/>
                  </a:cubicBezTo>
                  <a:cubicBezTo>
                    <a:pt x="8469" y="2230"/>
                    <a:pt x="8581" y="2327"/>
                    <a:pt x="8721" y="2327"/>
                  </a:cubicBezTo>
                  <a:lnTo>
                    <a:pt x="8763" y="2327"/>
                  </a:lnTo>
                  <a:cubicBezTo>
                    <a:pt x="8903" y="2299"/>
                    <a:pt x="9015" y="2159"/>
                    <a:pt x="8987" y="2019"/>
                  </a:cubicBezTo>
                  <a:cubicBezTo>
                    <a:pt x="8973" y="1894"/>
                    <a:pt x="8945" y="1767"/>
                    <a:pt x="8931" y="1642"/>
                  </a:cubicBezTo>
                  <a:cubicBezTo>
                    <a:pt x="8905" y="1511"/>
                    <a:pt x="8781" y="1416"/>
                    <a:pt x="8639" y="1416"/>
                  </a:cubicBezTo>
                  <a:close/>
                  <a:moveTo>
                    <a:pt x="8805" y="2874"/>
                  </a:moveTo>
                  <a:cubicBezTo>
                    <a:pt x="8651" y="2874"/>
                    <a:pt x="8539" y="2999"/>
                    <a:pt x="8539" y="3154"/>
                  </a:cubicBezTo>
                  <a:lnTo>
                    <a:pt x="8539" y="3210"/>
                  </a:lnTo>
                  <a:cubicBezTo>
                    <a:pt x="8539" y="3307"/>
                    <a:pt x="8525" y="3405"/>
                    <a:pt x="8525" y="3489"/>
                  </a:cubicBezTo>
                  <a:cubicBezTo>
                    <a:pt x="8525" y="3643"/>
                    <a:pt x="8637" y="3769"/>
                    <a:pt x="8791" y="3783"/>
                  </a:cubicBezTo>
                  <a:lnTo>
                    <a:pt x="8805" y="3783"/>
                  </a:lnTo>
                  <a:cubicBezTo>
                    <a:pt x="8945" y="3783"/>
                    <a:pt x="9071" y="3671"/>
                    <a:pt x="9071" y="3517"/>
                  </a:cubicBezTo>
                  <a:cubicBezTo>
                    <a:pt x="9085" y="3419"/>
                    <a:pt x="9085" y="3307"/>
                    <a:pt x="9085" y="3210"/>
                  </a:cubicBezTo>
                  <a:lnTo>
                    <a:pt x="9085" y="3139"/>
                  </a:lnTo>
                  <a:cubicBezTo>
                    <a:pt x="9085" y="2986"/>
                    <a:pt x="8959" y="2874"/>
                    <a:pt x="8805" y="2874"/>
                  </a:cubicBezTo>
                  <a:close/>
                  <a:moveTo>
                    <a:pt x="8593" y="4310"/>
                  </a:moveTo>
                  <a:cubicBezTo>
                    <a:pt x="8486" y="4310"/>
                    <a:pt x="8386" y="4376"/>
                    <a:pt x="8343" y="4483"/>
                  </a:cubicBezTo>
                  <a:cubicBezTo>
                    <a:pt x="8301" y="4595"/>
                    <a:pt x="8259" y="4693"/>
                    <a:pt x="8203" y="4777"/>
                  </a:cubicBezTo>
                  <a:cubicBezTo>
                    <a:pt x="8133" y="4917"/>
                    <a:pt x="8189" y="5071"/>
                    <a:pt x="8315" y="5155"/>
                  </a:cubicBezTo>
                  <a:cubicBezTo>
                    <a:pt x="8357" y="5169"/>
                    <a:pt x="8399" y="5183"/>
                    <a:pt x="8441" y="5183"/>
                  </a:cubicBezTo>
                  <a:cubicBezTo>
                    <a:pt x="8539" y="5183"/>
                    <a:pt x="8637" y="5141"/>
                    <a:pt x="8693" y="5043"/>
                  </a:cubicBezTo>
                  <a:cubicBezTo>
                    <a:pt x="8749" y="4931"/>
                    <a:pt x="8805" y="4805"/>
                    <a:pt x="8861" y="4679"/>
                  </a:cubicBezTo>
                  <a:cubicBezTo>
                    <a:pt x="8903" y="4539"/>
                    <a:pt x="8833" y="4371"/>
                    <a:pt x="8693" y="4329"/>
                  </a:cubicBezTo>
                  <a:cubicBezTo>
                    <a:pt x="8660" y="4316"/>
                    <a:pt x="8626" y="4310"/>
                    <a:pt x="8593" y="4310"/>
                  </a:cubicBezTo>
                  <a:close/>
                  <a:moveTo>
                    <a:pt x="7671" y="5377"/>
                  </a:moveTo>
                  <a:cubicBezTo>
                    <a:pt x="7629" y="5377"/>
                    <a:pt x="7586" y="5386"/>
                    <a:pt x="7545" y="5407"/>
                  </a:cubicBezTo>
                  <a:cubicBezTo>
                    <a:pt x="7461" y="5449"/>
                    <a:pt x="7363" y="5477"/>
                    <a:pt x="7251" y="5505"/>
                  </a:cubicBezTo>
                  <a:cubicBezTo>
                    <a:pt x="7111" y="5547"/>
                    <a:pt x="7027" y="5701"/>
                    <a:pt x="7055" y="5841"/>
                  </a:cubicBezTo>
                  <a:cubicBezTo>
                    <a:pt x="7097" y="5967"/>
                    <a:pt x="7209" y="6051"/>
                    <a:pt x="7321" y="6051"/>
                  </a:cubicBezTo>
                  <a:cubicBezTo>
                    <a:pt x="7349" y="6051"/>
                    <a:pt x="7363" y="6051"/>
                    <a:pt x="7391" y="6037"/>
                  </a:cubicBezTo>
                  <a:cubicBezTo>
                    <a:pt x="7531" y="6009"/>
                    <a:pt x="7657" y="5953"/>
                    <a:pt x="7783" y="5897"/>
                  </a:cubicBezTo>
                  <a:cubicBezTo>
                    <a:pt x="7923" y="5841"/>
                    <a:pt x="7979" y="5673"/>
                    <a:pt x="7909" y="5533"/>
                  </a:cubicBezTo>
                  <a:cubicBezTo>
                    <a:pt x="7869" y="5434"/>
                    <a:pt x="7773" y="5377"/>
                    <a:pt x="7671" y="5377"/>
                  </a:cubicBezTo>
                  <a:close/>
                  <a:moveTo>
                    <a:pt x="4773" y="5491"/>
                  </a:moveTo>
                  <a:lnTo>
                    <a:pt x="4396" y="5533"/>
                  </a:lnTo>
                  <a:cubicBezTo>
                    <a:pt x="4241" y="5547"/>
                    <a:pt x="4129" y="5673"/>
                    <a:pt x="4144" y="5827"/>
                  </a:cubicBezTo>
                  <a:cubicBezTo>
                    <a:pt x="4157" y="5967"/>
                    <a:pt x="4284" y="6079"/>
                    <a:pt x="4424" y="6079"/>
                  </a:cubicBezTo>
                  <a:cubicBezTo>
                    <a:pt x="4424" y="6079"/>
                    <a:pt x="4437" y="6079"/>
                    <a:pt x="4452" y="6065"/>
                  </a:cubicBezTo>
                  <a:cubicBezTo>
                    <a:pt x="4564" y="6065"/>
                    <a:pt x="4676" y="6051"/>
                    <a:pt x="4801" y="6051"/>
                  </a:cubicBezTo>
                  <a:cubicBezTo>
                    <a:pt x="4941" y="6037"/>
                    <a:pt x="5068" y="5911"/>
                    <a:pt x="5053" y="5757"/>
                  </a:cubicBezTo>
                  <a:cubicBezTo>
                    <a:pt x="5053" y="5603"/>
                    <a:pt x="4913" y="5491"/>
                    <a:pt x="4773" y="5491"/>
                  </a:cubicBezTo>
                  <a:close/>
                  <a:moveTo>
                    <a:pt x="5870" y="5517"/>
                  </a:moveTo>
                  <a:cubicBezTo>
                    <a:pt x="5738" y="5517"/>
                    <a:pt x="5612" y="5625"/>
                    <a:pt x="5600" y="5757"/>
                  </a:cubicBezTo>
                  <a:cubicBezTo>
                    <a:pt x="5585" y="5911"/>
                    <a:pt x="5697" y="6051"/>
                    <a:pt x="5852" y="6065"/>
                  </a:cubicBezTo>
                  <a:cubicBezTo>
                    <a:pt x="5949" y="6065"/>
                    <a:pt x="6048" y="6079"/>
                    <a:pt x="6145" y="6093"/>
                  </a:cubicBezTo>
                  <a:lnTo>
                    <a:pt x="6244" y="6093"/>
                  </a:lnTo>
                  <a:cubicBezTo>
                    <a:pt x="6369" y="6093"/>
                    <a:pt x="6496" y="5995"/>
                    <a:pt x="6509" y="5855"/>
                  </a:cubicBezTo>
                  <a:cubicBezTo>
                    <a:pt x="6524" y="5701"/>
                    <a:pt x="6425" y="5575"/>
                    <a:pt x="6272" y="5547"/>
                  </a:cubicBezTo>
                  <a:lnTo>
                    <a:pt x="6216" y="5547"/>
                  </a:lnTo>
                  <a:cubicBezTo>
                    <a:pt x="6117" y="5533"/>
                    <a:pt x="6005" y="5519"/>
                    <a:pt x="5893" y="5519"/>
                  </a:cubicBezTo>
                  <a:cubicBezTo>
                    <a:pt x="5885" y="5518"/>
                    <a:pt x="5878" y="5517"/>
                    <a:pt x="5870" y="5517"/>
                  </a:cubicBezTo>
                  <a:close/>
                  <a:moveTo>
                    <a:pt x="3329" y="5696"/>
                  </a:moveTo>
                  <a:cubicBezTo>
                    <a:pt x="3311" y="5696"/>
                    <a:pt x="3294" y="5698"/>
                    <a:pt x="3276" y="5701"/>
                  </a:cubicBezTo>
                  <a:cubicBezTo>
                    <a:pt x="3149" y="5729"/>
                    <a:pt x="3037" y="5771"/>
                    <a:pt x="2912" y="5799"/>
                  </a:cubicBezTo>
                  <a:cubicBezTo>
                    <a:pt x="2772" y="5841"/>
                    <a:pt x="2674" y="5981"/>
                    <a:pt x="2716" y="6134"/>
                  </a:cubicBezTo>
                  <a:cubicBezTo>
                    <a:pt x="2758" y="6246"/>
                    <a:pt x="2856" y="6330"/>
                    <a:pt x="2981" y="6330"/>
                  </a:cubicBezTo>
                  <a:lnTo>
                    <a:pt x="3052" y="6330"/>
                  </a:lnTo>
                  <a:cubicBezTo>
                    <a:pt x="3164" y="6289"/>
                    <a:pt x="3289" y="6261"/>
                    <a:pt x="3401" y="6246"/>
                  </a:cubicBezTo>
                  <a:cubicBezTo>
                    <a:pt x="3541" y="6205"/>
                    <a:pt x="3640" y="6065"/>
                    <a:pt x="3612" y="5911"/>
                  </a:cubicBezTo>
                  <a:cubicBezTo>
                    <a:pt x="3574" y="5787"/>
                    <a:pt x="3461" y="5696"/>
                    <a:pt x="3329" y="5696"/>
                  </a:cubicBezTo>
                  <a:close/>
                  <a:moveTo>
                    <a:pt x="1948" y="6130"/>
                  </a:moveTo>
                  <a:cubicBezTo>
                    <a:pt x="1915" y="6130"/>
                    <a:pt x="1881" y="6136"/>
                    <a:pt x="1848" y="6149"/>
                  </a:cubicBezTo>
                  <a:cubicBezTo>
                    <a:pt x="1722" y="6190"/>
                    <a:pt x="1610" y="6233"/>
                    <a:pt x="1498" y="6289"/>
                  </a:cubicBezTo>
                  <a:cubicBezTo>
                    <a:pt x="1358" y="6345"/>
                    <a:pt x="1288" y="6513"/>
                    <a:pt x="1358" y="6653"/>
                  </a:cubicBezTo>
                  <a:cubicBezTo>
                    <a:pt x="1400" y="6750"/>
                    <a:pt x="1498" y="6806"/>
                    <a:pt x="1610" y="6806"/>
                  </a:cubicBezTo>
                  <a:cubicBezTo>
                    <a:pt x="1638" y="6806"/>
                    <a:pt x="1680" y="6806"/>
                    <a:pt x="1708" y="6793"/>
                  </a:cubicBezTo>
                  <a:cubicBezTo>
                    <a:pt x="1820" y="6737"/>
                    <a:pt x="1932" y="6694"/>
                    <a:pt x="2044" y="6653"/>
                  </a:cubicBezTo>
                  <a:cubicBezTo>
                    <a:pt x="2184" y="6597"/>
                    <a:pt x="2254" y="6442"/>
                    <a:pt x="2198" y="6302"/>
                  </a:cubicBezTo>
                  <a:cubicBezTo>
                    <a:pt x="2155" y="6195"/>
                    <a:pt x="2055" y="6130"/>
                    <a:pt x="1948" y="6130"/>
                  </a:cubicBezTo>
                  <a:close/>
                  <a:moveTo>
                    <a:pt x="623" y="6753"/>
                  </a:moveTo>
                  <a:cubicBezTo>
                    <a:pt x="577" y="6753"/>
                    <a:pt x="531" y="6766"/>
                    <a:pt x="490" y="6793"/>
                  </a:cubicBezTo>
                  <a:cubicBezTo>
                    <a:pt x="280" y="6905"/>
                    <a:pt x="168" y="6989"/>
                    <a:pt x="154" y="6989"/>
                  </a:cubicBezTo>
                  <a:cubicBezTo>
                    <a:pt x="28" y="7086"/>
                    <a:pt x="0" y="7254"/>
                    <a:pt x="84" y="7381"/>
                  </a:cubicBezTo>
                  <a:cubicBezTo>
                    <a:pt x="140" y="7450"/>
                    <a:pt x="224" y="7493"/>
                    <a:pt x="308" y="7493"/>
                  </a:cubicBezTo>
                  <a:cubicBezTo>
                    <a:pt x="364" y="7493"/>
                    <a:pt x="420" y="7478"/>
                    <a:pt x="462" y="7450"/>
                  </a:cubicBezTo>
                  <a:cubicBezTo>
                    <a:pt x="476" y="7450"/>
                    <a:pt x="574" y="7366"/>
                    <a:pt x="756" y="7269"/>
                  </a:cubicBezTo>
                  <a:cubicBezTo>
                    <a:pt x="896" y="7185"/>
                    <a:pt x="938" y="7017"/>
                    <a:pt x="868" y="6890"/>
                  </a:cubicBezTo>
                  <a:cubicBezTo>
                    <a:pt x="812" y="6806"/>
                    <a:pt x="717" y="6753"/>
                    <a:pt x="623" y="6753"/>
                  </a:cubicBezTo>
                  <a:close/>
                </a:path>
              </a:pathLst>
            </a:custGeom>
            <a:solidFill>
              <a:srgbClr val="FDF0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9"/>
            <p:cNvSpPr/>
            <p:nvPr/>
          </p:nvSpPr>
          <p:spPr>
            <a:xfrm>
              <a:off x="6768737" y="4463570"/>
              <a:ext cx="12199" cy="52265"/>
            </a:xfrm>
            <a:custGeom>
              <a:avLst/>
              <a:gdLst/>
              <a:ahLst/>
              <a:cxnLst/>
              <a:rect l="l" t="t" r="r" b="b"/>
              <a:pathLst>
                <a:path w="546" h="2339" extrusionOk="0">
                  <a:moveTo>
                    <a:pt x="266" y="1"/>
                  </a:moveTo>
                  <a:cubicBezTo>
                    <a:pt x="126" y="1"/>
                    <a:pt x="1" y="127"/>
                    <a:pt x="1" y="281"/>
                  </a:cubicBezTo>
                  <a:lnTo>
                    <a:pt x="1" y="2059"/>
                  </a:lnTo>
                  <a:cubicBezTo>
                    <a:pt x="1" y="2212"/>
                    <a:pt x="126" y="2339"/>
                    <a:pt x="266" y="2339"/>
                  </a:cubicBezTo>
                  <a:cubicBezTo>
                    <a:pt x="420" y="2339"/>
                    <a:pt x="546" y="2212"/>
                    <a:pt x="546" y="2059"/>
                  </a:cubicBezTo>
                  <a:lnTo>
                    <a:pt x="546" y="281"/>
                  </a:lnTo>
                  <a:cubicBezTo>
                    <a:pt x="546" y="127"/>
                    <a:pt x="420" y="1"/>
                    <a:pt x="266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9"/>
            <p:cNvSpPr/>
            <p:nvPr/>
          </p:nvSpPr>
          <p:spPr>
            <a:xfrm>
              <a:off x="6749030" y="4424488"/>
              <a:ext cx="51298" cy="51326"/>
            </a:xfrm>
            <a:custGeom>
              <a:avLst/>
              <a:gdLst/>
              <a:ahLst/>
              <a:cxnLst/>
              <a:rect l="l" t="t" r="r" b="b"/>
              <a:pathLst>
                <a:path w="2296" h="2297" extrusionOk="0">
                  <a:moveTo>
                    <a:pt x="1148" y="1"/>
                  </a:moveTo>
                  <a:cubicBezTo>
                    <a:pt x="519" y="1"/>
                    <a:pt x="0" y="518"/>
                    <a:pt x="0" y="1148"/>
                  </a:cubicBezTo>
                  <a:cubicBezTo>
                    <a:pt x="0" y="1778"/>
                    <a:pt x="519" y="2296"/>
                    <a:pt x="1148" y="2296"/>
                  </a:cubicBezTo>
                  <a:cubicBezTo>
                    <a:pt x="1778" y="2296"/>
                    <a:pt x="2296" y="1778"/>
                    <a:pt x="2296" y="1148"/>
                  </a:cubicBezTo>
                  <a:cubicBezTo>
                    <a:pt x="2296" y="518"/>
                    <a:pt x="1778" y="1"/>
                    <a:pt x="1148" y="1"/>
                  </a:cubicBezTo>
                  <a:close/>
                </a:path>
              </a:pathLst>
            </a:custGeom>
            <a:solidFill>
              <a:srgbClr val="EB4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9"/>
            <p:cNvSpPr/>
            <p:nvPr/>
          </p:nvSpPr>
          <p:spPr>
            <a:xfrm>
              <a:off x="6955140" y="4300630"/>
              <a:ext cx="12199" cy="52243"/>
            </a:xfrm>
            <a:custGeom>
              <a:avLst/>
              <a:gdLst/>
              <a:ahLst/>
              <a:cxnLst/>
              <a:rect l="l" t="t" r="r" b="b"/>
              <a:pathLst>
                <a:path w="546" h="2338" extrusionOk="0">
                  <a:moveTo>
                    <a:pt x="280" y="0"/>
                  </a:moveTo>
                  <a:cubicBezTo>
                    <a:pt x="126" y="0"/>
                    <a:pt x="0" y="126"/>
                    <a:pt x="0" y="280"/>
                  </a:cubicBezTo>
                  <a:lnTo>
                    <a:pt x="0" y="2058"/>
                  </a:lnTo>
                  <a:cubicBezTo>
                    <a:pt x="0" y="2212"/>
                    <a:pt x="126" y="2337"/>
                    <a:pt x="280" y="2337"/>
                  </a:cubicBezTo>
                  <a:cubicBezTo>
                    <a:pt x="434" y="2337"/>
                    <a:pt x="546" y="2212"/>
                    <a:pt x="546" y="2058"/>
                  </a:cubicBezTo>
                  <a:lnTo>
                    <a:pt x="546" y="280"/>
                  </a:lnTo>
                  <a:cubicBezTo>
                    <a:pt x="546" y="126"/>
                    <a:pt x="434" y="0"/>
                    <a:pt x="280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9"/>
            <p:cNvSpPr/>
            <p:nvPr/>
          </p:nvSpPr>
          <p:spPr>
            <a:xfrm>
              <a:off x="6935747" y="4261526"/>
              <a:ext cx="51321" cy="51304"/>
            </a:xfrm>
            <a:custGeom>
              <a:avLst/>
              <a:gdLst/>
              <a:ahLst/>
              <a:cxnLst/>
              <a:rect l="l" t="t" r="r" b="b"/>
              <a:pathLst>
                <a:path w="2297" h="2296" extrusionOk="0">
                  <a:moveTo>
                    <a:pt x="1148" y="0"/>
                  </a:moveTo>
                  <a:cubicBezTo>
                    <a:pt x="518" y="0"/>
                    <a:pt x="0" y="519"/>
                    <a:pt x="0" y="1148"/>
                  </a:cubicBezTo>
                  <a:cubicBezTo>
                    <a:pt x="0" y="1792"/>
                    <a:pt x="518" y="2296"/>
                    <a:pt x="1148" y="2296"/>
                  </a:cubicBezTo>
                  <a:cubicBezTo>
                    <a:pt x="1778" y="2296"/>
                    <a:pt x="2296" y="1792"/>
                    <a:pt x="2296" y="1148"/>
                  </a:cubicBezTo>
                  <a:cubicBezTo>
                    <a:pt x="2296" y="519"/>
                    <a:pt x="1778" y="0"/>
                    <a:pt x="1148" y="0"/>
                  </a:cubicBezTo>
                  <a:close/>
                </a:path>
              </a:pathLst>
            </a:custGeom>
            <a:solidFill>
              <a:srgbClr val="EB4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8" name="Google Shape;688;p39"/>
          <p:cNvGrpSpPr/>
          <p:nvPr/>
        </p:nvGrpSpPr>
        <p:grpSpPr>
          <a:xfrm>
            <a:off x="1506587" y="1557293"/>
            <a:ext cx="869620" cy="867155"/>
            <a:chOff x="6686181" y="2157432"/>
            <a:chExt cx="417224" cy="416041"/>
          </a:xfrm>
        </p:grpSpPr>
        <p:sp>
          <p:nvSpPr>
            <p:cNvPr id="689" name="Google Shape;689;p39"/>
            <p:cNvSpPr/>
            <p:nvPr/>
          </p:nvSpPr>
          <p:spPr>
            <a:xfrm>
              <a:off x="6813444" y="2506505"/>
              <a:ext cx="162363" cy="38188"/>
            </a:xfrm>
            <a:custGeom>
              <a:avLst/>
              <a:gdLst/>
              <a:ahLst/>
              <a:cxnLst/>
              <a:rect l="l" t="t" r="r" b="b"/>
              <a:pathLst>
                <a:path w="7267" h="1709" extrusionOk="0">
                  <a:moveTo>
                    <a:pt x="939" y="1"/>
                  </a:moveTo>
                  <a:cubicBezTo>
                    <a:pt x="827" y="1"/>
                    <a:pt x="743" y="57"/>
                    <a:pt x="687" y="141"/>
                  </a:cubicBezTo>
                  <a:lnTo>
                    <a:pt x="57" y="1302"/>
                  </a:lnTo>
                  <a:cubicBezTo>
                    <a:pt x="1" y="1386"/>
                    <a:pt x="15" y="1498"/>
                    <a:pt x="57" y="1582"/>
                  </a:cubicBezTo>
                  <a:cubicBezTo>
                    <a:pt x="113" y="1666"/>
                    <a:pt x="197" y="1708"/>
                    <a:pt x="295" y="1708"/>
                  </a:cubicBezTo>
                  <a:lnTo>
                    <a:pt x="6972" y="1708"/>
                  </a:lnTo>
                  <a:cubicBezTo>
                    <a:pt x="7070" y="1708"/>
                    <a:pt x="7168" y="1666"/>
                    <a:pt x="7210" y="1582"/>
                  </a:cubicBezTo>
                  <a:cubicBezTo>
                    <a:pt x="7266" y="1498"/>
                    <a:pt x="7266" y="1386"/>
                    <a:pt x="7210" y="1302"/>
                  </a:cubicBezTo>
                  <a:lnTo>
                    <a:pt x="6580" y="141"/>
                  </a:lnTo>
                  <a:cubicBezTo>
                    <a:pt x="6524" y="57"/>
                    <a:pt x="6440" y="1"/>
                    <a:pt x="6342" y="1"/>
                  </a:cubicBezTo>
                  <a:close/>
                </a:path>
              </a:pathLst>
            </a:custGeom>
            <a:solidFill>
              <a:srgbClr val="45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9"/>
            <p:cNvSpPr/>
            <p:nvPr/>
          </p:nvSpPr>
          <p:spPr>
            <a:xfrm>
              <a:off x="6765899" y="2460832"/>
              <a:ext cx="99804" cy="112641"/>
            </a:xfrm>
            <a:custGeom>
              <a:avLst/>
              <a:gdLst/>
              <a:ahLst/>
              <a:cxnLst/>
              <a:rect l="l" t="t" r="r" b="b"/>
              <a:pathLst>
                <a:path w="4467" h="5041" extrusionOk="0">
                  <a:moveTo>
                    <a:pt x="2759" y="1"/>
                  </a:moveTo>
                  <a:cubicBezTo>
                    <a:pt x="2661" y="1"/>
                    <a:pt x="2577" y="57"/>
                    <a:pt x="2521" y="154"/>
                  </a:cubicBezTo>
                  <a:lnTo>
                    <a:pt x="57" y="4634"/>
                  </a:lnTo>
                  <a:cubicBezTo>
                    <a:pt x="1" y="4718"/>
                    <a:pt x="1" y="4830"/>
                    <a:pt x="57" y="4914"/>
                  </a:cubicBezTo>
                  <a:cubicBezTo>
                    <a:pt x="100" y="4998"/>
                    <a:pt x="197" y="5040"/>
                    <a:pt x="296" y="5040"/>
                  </a:cubicBezTo>
                  <a:lnTo>
                    <a:pt x="1709" y="5040"/>
                  </a:lnTo>
                  <a:cubicBezTo>
                    <a:pt x="1807" y="5040"/>
                    <a:pt x="1905" y="4984"/>
                    <a:pt x="1947" y="4900"/>
                  </a:cubicBezTo>
                  <a:lnTo>
                    <a:pt x="4424" y="406"/>
                  </a:lnTo>
                  <a:cubicBezTo>
                    <a:pt x="4467" y="322"/>
                    <a:pt x="4467" y="225"/>
                    <a:pt x="4424" y="141"/>
                  </a:cubicBezTo>
                  <a:cubicBezTo>
                    <a:pt x="4368" y="57"/>
                    <a:pt x="4284" y="1"/>
                    <a:pt x="4187" y="1"/>
                  </a:cubicBezTo>
                  <a:close/>
                </a:path>
              </a:pathLst>
            </a:custGeom>
            <a:solidFill>
              <a:srgbClr val="347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9"/>
            <p:cNvSpPr/>
            <p:nvPr/>
          </p:nvSpPr>
          <p:spPr>
            <a:xfrm>
              <a:off x="6923525" y="2460832"/>
              <a:ext cx="99804" cy="112641"/>
            </a:xfrm>
            <a:custGeom>
              <a:avLst/>
              <a:gdLst/>
              <a:ahLst/>
              <a:cxnLst/>
              <a:rect l="l" t="t" r="r" b="b"/>
              <a:pathLst>
                <a:path w="4467" h="5041" extrusionOk="0">
                  <a:moveTo>
                    <a:pt x="281" y="1"/>
                  </a:moveTo>
                  <a:cubicBezTo>
                    <a:pt x="197" y="1"/>
                    <a:pt x="100" y="57"/>
                    <a:pt x="57" y="141"/>
                  </a:cubicBezTo>
                  <a:cubicBezTo>
                    <a:pt x="1" y="225"/>
                    <a:pt x="1" y="322"/>
                    <a:pt x="44" y="406"/>
                  </a:cubicBezTo>
                  <a:lnTo>
                    <a:pt x="2521" y="4900"/>
                  </a:lnTo>
                  <a:cubicBezTo>
                    <a:pt x="2563" y="4984"/>
                    <a:pt x="2661" y="5040"/>
                    <a:pt x="2759" y="5040"/>
                  </a:cubicBezTo>
                  <a:lnTo>
                    <a:pt x="4172" y="5040"/>
                  </a:lnTo>
                  <a:cubicBezTo>
                    <a:pt x="4271" y="5040"/>
                    <a:pt x="4368" y="4998"/>
                    <a:pt x="4411" y="4914"/>
                  </a:cubicBezTo>
                  <a:cubicBezTo>
                    <a:pt x="4467" y="4830"/>
                    <a:pt x="4467" y="4718"/>
                    <a:pt x="4424" y="4634"/>
                  </a:cubicBezTo>
                  <a:lnTo>
                    <a:pt x="1947" y="154"/>
                  </a:lnTo>
                  <a:cubicBezTo>
                    <a:pt x="1905" y="57"/>
                    <a:pt x="1807" y="1"/>
                    <a:pt x="1709" y="1"/>
                  </a:cubicBezTo>
                  <a:close/>
                </a:path>
              </a:pathLst>
            </a:custGeom>
            <a:solidFill>
              <a:srgbClr val="347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9"/>
            <p:cNvSpPr/>
            <p:nvPr/>
          </p:nvSpPr>
          <p:spPr>
            <a:xfrm>
              <a:off x="6710869" y="2217160"/>
              <a:ext cx="368137" cy="223048"/>
            </a:xfrm>
            <a:custGeom>
              <a:avLst/>
              <a:gdLst/>
              <a:ahLst/>
              <a:cxnLst/>
              <a:rect l="l" t="t" r="r" b="b"/>
              <a:pathLst>
                <a:path w="16477" h="9982" extrusionOk="0">
                  <a:moveTo>
                    <a:pt x="280" y="1"/>
                  </a:moveTo>
                  <a:cubicBezTo>
                    <a:pt x="127" y="1"/>
                    <a:pt x="0" y="127"/>
                    <a:pt x="0" y="281"/>
                  </a:cubicBezTo>
                  <a:lnTo>
                    <a:pt x="0" y="9702"/>
                  </a:lnTo>
                  <a:cubicBezTo>
                    <a:pt x="0" y="9855"/>
                    <a:pt x="127" y="9982"/>
                    <a:pt x="280" y="9982"/>
                  </a:cubicBezTo>
                  <a:lnTo>
                    <a:pt x="16210" y="9982"/>
                  </a:lnTo>
                  <a:cubicBezTo>
                    <a:pt x="16365" y="9982"/>
                    <a:pt x="16477" y="9855"/>
                    <a:pt x="16477" y="9702"/>
                  </a:cubicBezTo>
                  <a:lnTo>
                    <a:pt x="16477" y="281"/>
                  </a:lnTo>
                  <a:cubicBezTo>
                    <a:pt x="16477" y="127"/>
                    <a:pt x="16365" y="1"/>
                    <a:pt x="16210" y="1"/>
                  </a:cubicBezTo>
                  <a:close/>
                </a:path>
              </a:pathLst>
            </a:custGeom>
            <a:solidFill>
              <a:srgbClr val="9CC0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9"/>
            <p:cNvSpPr/>
            <p:nvPr/>
          </p:nvSpPr>
          <p:spPr>
            <a:xfrm>
              <a:off x="6841595" y="2217160"/>
              <a:ext cx="237411" cy="204591"/>
            </a:xfrm>
            <a:custGeom>
              <a:avLst/>
              <a:gdLst/>
              <a:ahLst/>
              <a:cxnLst/>
              <a:rect l="l" t="t" r="r" b="b"/>
              <a:pathLst>
                <a:path w="10626" h="9156" extrusionOk="0">
                  <a:moveTo>
                    <a:pt x="2731" y="1"/>
                  </a:moveTo>
                  <a:cubicBezTo>
                    <a:pt x="2576" y="85"/>
                    <a:pt x="2395" y="169"/>
                    <a:pt x="2212" y="253"/>
                  </a:cubicBezTo>
                  <a:cubicBezTo>
                    <a:pt x="1708" y="491"/>
                    <a:pt x="1148" y="771"/>
                    <a:pt x="743" y="1065"/>
                  </a:cubicBezTo>
                  <a:cubicBezTo>
                    <a:pt x="183" y="1485"/>
                    <a:pt x="0" y="1905"/>
                    <a:pt x="211" y="2325"/>
                  </a:cubicBezTo>
                  <a:cubicBezTo>
                    <a:pt x="332" y="2587"/>
                    <a:pt x="556" y="2719"/>
                    <a:pt x="882" y="2719"/>
                  </a:cubicBezTo>
                  <a:cubicBezTo>
                    <a:pt x="1007" y="2719"/>
                    <a:pt x="1147" y="2699"/>
                    <a:pt x="1303" y="2661"/>
                  </a:cubicBezTo>
                  <a:cubicBezTo>
                    <a:pt x="1708" y="2563"/>
                    <a:pt x="2184" y="2339"/>
                    <a:pt x="2647" y="2143"/>
                  </a:cubicBezTo>
                  <a:cubicBezTo>
                    <a:pt x="3117" y="1926"/>
                    <a:pt x="3797" y="1614"/>
                    <a:pt x="4127" y="1614"/>
                  </a:cubicBezTo>
                  <a:cubicBezTo>
                    <a:pt x="4180" y="1614"/>
                    <a:pt x="4223" y="1622"/>
                    <a:pt x="4256" y="1639"/>
                  </a:cubicBezTo>
                  <a:lnTo>
                    <a:pt x="4270" y="1639"/>
                  </a:lnTo>
                  <a:cubicBezTo>
                    <a:pt x="4228" y="1709"/>
                    <a:pt x="4130" y="1835"/>
                    <a:pt x="4060" y="1933"/>
                  </a:cubicBezTo>
                  <a:cubicBezTo>
                    <a:pt x="3878" y="2157"/>
                    <a:pt x="3640" y="2451"/>
                    <a:pt x="3556" y="2801"/>
                  </a:cubicBezTo>
                  <a:cubicBezTo>
                    <a:pt x="3431" y="3248"/>
                    <a:pt x="3543" y="3683"/>
                    <a:pt x="3892" y="4103"/>
                  </a:cubicBezTo>
                  <a:cubicBezTo>
                    <a:pt x="4256" y="4551"/>
                    <a:pt x="4634" y="4915"/>
                    <a:pt x="4956" y="5251"/>
                  </a:cubicBezTo>
                  <a:cubicBezTo>
                    <a:pt x="5656" y="5923"/>
                    <a:pt x="6202" y="6468"/>
                    <a:pt x="6370" y="7392"/>
                  </a:cubicBezTo>
                  <a:cubicBezTo>
                    <a:pt x="6510" y="8274"/>
                    <a:pt x="7098" y="8960"/>
                    <a:pt x="7854" y="9128"/>
                  </a:cubicBezTo>
                  <a:cubicBezTo>
                    <a:pt x="7966" y="9156"/>
                    <a:pt x="8078" y="9156"/>
                    <a:pt x="8190" y="9156"/>
                  </a:cubicBezTo>
                  <a:cubicBezTo>
                    <a:pt x="8666" y="9156"/>
                    <a:pt x="9099" y="8932"/>
                    <a:pt x="9394" y="8512"/>
                  </a:cubicBezTo>
                  <a:cubicBezTo>
                    <a:pt x="9590" y="8232"/>
                    <a:pt x="9646" y="7742"/>
                    <a:pt x="9715" y="7056"/>
                  </a:cubicBezTo>
                  <a:cubicBezTo>
                    <a:pt x="9827" y="6020"/>
                    <a:pt x="9967" y="4747"/>
                    <a:pt x="10626" y="3976"/>
                  </a:cubicBezTo>
                  <a:lnTo>
                    <a:pt x="10626" y="3963"/>
                  </a:lnTo>
                  <a:lnTo>
                    <a:pt x="10626" y="281"/>
                  </a:lnTo>
                  <a:cubicBezTo>
                    <a:pt x="10626" y="127"/>
                    <a:pt x="10514" y="1"/>
                    <a:pt x="10359" y="1"/>
                  </a:cubicBezTo>
                  <a:close/>
                </a:path>
              </a:pathLst>
            </a:custGeom>
            <a:solidFill>
              <a:srgbClr val="C0E4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9"/>
            <p:cNvSpPr/>
            <p:nvPr/>
          </p:nvSpPr>
          <p:spPr>
            <a:xfrm>
              <a:off x="6710869" y="2330896"/>
              <a:ext cx="159525" cy="109312"/>
            </a:xfrm>
            <a:custGeom>
              <a:avLst/>
              <a:gdLst/>
              <a:ahLst/>
              <a:cxnLst/>
              <a:rect l="l" t="t" r="r" b="b"/>
              <a:pathLst>
                <a:path w="7140" h="4892" extrusionOk="0">
                  <a:moveTo>
                    <a:pt x="936" y="1"/>
                  </a:moveTo>
                  <a:cubicBezTo>
                    <a:pt x="678" y="1"/>
                    <a:pt x="429" y="41"/>
                    <a:pt x="196" y="118"/>
                  </a:cubicBezTo>
                  <a:cubicBezTo>
                    <a:pt x="84" y="146"/>
                    <a:pt x="0" y="258"/>
                    <a:pt x="0" y="370"/>
                  </a:cubicBezTo>
                  <a:lnTo>
                    <a:pt x="0" y="4612"/>
                  </a:lnTo>
                  <a:cubicBezTo>
                    <a:pt x="0" y="4765"/>
                    <a:pt x="127" y="4892"/>
                    <a:pt x="280" y="4892"/>
                  </a:cubicBezTo>
                  <a:lnTo>
                    <a:pt x="5376" y="4892"/>
                  </a:lnTo>
                  <a:cubicBezTo>
                    <a:pt x="5460" y="4892"/>
                    <a:pt x="5544" y="4849"/>
                    <a:pt x="5600" y="4780"/>
                  </a:cubicBezTo>
                  <a:cubicBezTo>
                    <a:pt x="5698" y="4653"/>
                    <a:pt x="5866" y="4513"/>
                    <a:pt x="6019" y="4360"/>
                  </a:cubicBezTo>
                  <a:cubicBezTo>
                    <a:pt x="6482" y="3954"/>
                    <a:pt x="7042" y="3450"/>
                    <a:pt x="7098" y="2624"/>
                  </a:cubicBezTo>
                  <a:cubicBezTo>
                    <a:pt x="7139" y="1840"/>
                    <a:pt x="6790" y="1434"/>
                    <a:pt x="6495" y="1238"/>
                  </a:cubicBezTo>
                  <a:cubicBezTo>
                    <a:pt x="6247" y="1089"/>
                    <a:pt x="5945" y="996"/>
                    <a:pt x="5607" y="996"/>
                  </a:cubicBezTo>
                  <a:cubicBezTo>
                    <a:pt x="5563" y="996"/>
                    <a:pt x="5519" y="997"/>
                    <a:pt x="5474" y="1001"/>
                  </a:cubicBezTo>
                  <a:cubicBezTo>
                    <a:pt x="5138" y="1001"/>
                    <a:pt x="4788" y="1098"/>
                    <a:pt x="4494" y="1238"/>
                  </a:cubicBezTo>
                  <a:cubicBezTo>
                    <a:pt x="4430" y="1273"/>
                    <a:pt x="4362" y="1289"/>
                    <a:pt x="4286" y="1289"/>
                  </a:cubicBezTo>
                  <a:cubicBezTo>
                    <a:pt x="4030" y="1289"/>
                    <a:pt x="3699" y="1102"/>
                    <a:pt x="3234" y="833"/>
                  </a:cubicBezTo>
                  <a:cubicBezTo>
                    <a:pt x="2716" y="525"/>
                    <a:pt x="2143" y="189"/>
                    <a:pt x="1428" y="49"/>
                  </a:cubicBezTo>
                  <a:cubicBezTo>
                    <a:pt x="1261" y="16"/>
                    <a:pt x="1097" y="1"/>
                    <a:pt x="936" y="1"/>
                  </a:cubicBezTo>
                  <a:close/>
                </a:path>
              </a:pathLst>
            </a:custGeom>
            <a:solidFill>
              <a:srgbClr val="C0E4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9"/>
            <p:cNvSpPr/>
            <p:nvPr/>
          </p:nvSpPr>
          <p:spPr>
            <a:xfrm>
              <a:off x="6796263" y="2332594"/>
              <a:ext cx="202691" cy="72889"/>
            </a:xfrm>
            <a:custGeom>
              <a:avLst/>
              <a:gdLst/>
              <a:ahLst/>
              <a:cxnLst/>
              <a:rect l="l" t="t" r="r" b="b"/>
              <a:pathLst>
                <a:path w="9072" h="3262" extrusionOk="0">
                  <a:moveTo>
                    <a:pt x="8441" y="1"/>
                  </a:moveTo>
                  <a:cubicBezTo>
                    <a:pt x="8287" y="1"/>
                    <a:pt x="8161" y="113"/>
                    <a:pt x="8161" y="266"/>
                  </a:cubicBezTo>
                  <a:cubicBezTo>
                    <a:pt x="8147" y="421"/>
                    <a:pt x="8273" y="546"/>
                    <a:pt x="8427" y="546"/>
                  </a:cubicBezTo>
                  <a:cubicBezTo>
                    <a:pt x="8539" y="546"/>
                    <a:pt x="8651" y="561"/>
                    <a:pt x="8777" y="561"/>
                  </a:cubicBezTo>
                  <a:lnTo>
                    <a:pt x="8791" y="561"/>
                  </a:lnTo>
                  <a:cubicBezTo>
                    <a:pt x="8931" y="561"/>
                    <a:pt x="9056" y="462"/>
                    <a:pt x="9056" y="309"/>
                  </a:cubicBezTo>
                  <a:cubicBezTo>
                    <a:pt x="9071" y="154"/>
                    <a:pt x="8959" y="29"/>
                    <a:pt x="8805" y="14"/>
                  </a:cubicBezTo>
                  <a:cubicBezTo>
                    <a:pt x="8693" y="14"/>
                    <a:pt x="8567" y="1"/>
                    <a:pt x="8441" y="1"/>
                  </a:cubicBezTo>
                  <a:close/>
                  <a:moveTo>
                    <a:pt x="7346" y="13"/>
                  </a:moveTo>
                  <a:cubicBezTo>
                    <a:pt x="7338" y="13"/>
                    <a:pt x="7329" y="13"/>
                    <a:pt x="7321" y="14"/>
                  </a:cubicBezTo>
                  <a:cubicBezTo>
                    <a:pt x="7195" y="14"/>
                    <a:pt x="7069" y="29"/>
                    <a:pt x="6957" y="29"/>
                  </a:cubicBezTo>
                  <a:cubicBezTo>
                    <a:pt x="6803" y="42"/>
                    <a:pt x="6691" y="182"/>
                    <a:pt x="6705" y="337"/>
                  </a:cubicBezTo>
                  <a:cubicBezTo>
                    <a:pt x="6719" y="477"/>
                    <a:pt x="6831" y="574"/>
                    <a:pt x="6971" y="574"/>
                  </a:cubicBezTo>
                  <a:lnTo>
                    <a:pt x="6999" y="574"/>
                  </a:lnTo>
                  <a:cubicBezTo>
                    <a:pt x="7111" y="574"/>
                    <a:pt x="7237" y="561"/>
                    <a:pt x="7349" y="561"/>
                  </a:cubicBezTo>
                  <a:cubicBezTo>
                    <a:pt x="7503" y="546"/>
                    <a:pt x="7615" y="421"/>
                    <a:pt x="7615" y="266"/>
                  </a:cubicBezTo>
                  <a:cubicBezTo>
                    <a:pt x="7601" y="121"/>
                    <a:pt x="7489" y="13"/>
                    <a:pt x="7346" y="13"/>
                  </a:cubicBezTo>
                  <a:close/>
                  <a:moveTo>
                    <a:pt x="5889" y="177"/>
                  </a:moveTo>
                  <a:cubicBezTo>
                    <a:pt x="5872" y="177"/>
                    <a:pt x="5855" y="179"/>
                    <a:pt x="5837" y="182"/>
                  </a:cubicBezTo>
                  <a:cubicBezTo>
                    <a:pt x="5725" y="197"/>
                    <a:pt x="5600" y="225"/>
                    <a:pt x="5473" y="253"/>
                  </a:cubicBezTo>
                  <a:cubicBezTo>
                    <a:pt x="5333" y="281"/>
                    <a:pt x="5236" y="421"/>
                    <a:pt x="5264" y="574"/>
                  </a:cubicBezTo>
                  <a:cubicBezTo>
                    <a:pt x="5292" y="701"/>
                    <a:pt x="5404" y="785"/>
                    <a:pt x="5529" y="785"/>
                  </a:cubicBezTo>
                  <a:lnTo>
                    <a:pt x="5585" y="785"/>
                  </a:lnTo>
                  <a:cubicBezTo>
                    <a:pt x="5697" y="757"/>
                    <a:pt x="5824" y="742"/>
                    <a:pt x="5935" y="714"/>
                  </a:cubicBezTo>
                  <a:cubicBezTo>
                    <a:pt x="6089" y="686"/>
                    <a:pt x="6187" y="546"/>
                    <a:pt x="6159" y="406"/>
                  </a:cubicBezTo>
                  <a:cubicBezTo>
                    <a:pt x="6135" y="270"/>
                    <a:pt x="6022" y="177"/>
                    <a:pt x="5889" y="177"/>
                  </a:cubicBezTo>
                  <a:close/>
                  <a:moveTo>
                    <a:pt x="4469" y="507"/>
                  </a:moveTo>
                  <a:cubicBezTo>
                    <a:pt x="4445" y="507"/>
                    <a:pt x="4420" y="511"/>
                    <a:pt x="4396" y="518"/>
                  </a:cubicBezTo>
                  <a:cubicBezTo>
                    <a:pt x="4269" y="561"/>
                    <a:pt x="4157" y="602"/>
                    <a:pt x="4032" y="630"/>
                  </a:cubicBezTo>
                  <a:cubicBezTo>
                    <a:pt x="3892" y="686"/>
                    <a:pt x="3821" y="841"/>
                    <a:pt x="3864" y="981"/>
                  </a:cubicBezTo>
                  <a:cubicBezTo>
                    <a:pt x="3905" y="1093"/>
                    <a:pt x="4004" y="1177"/>
                    <a:pt x="4129" y="1177"/>
                  </a:cubicBezTo>
                  <a:cubicBezTo>
                    <a:pt x="4157" y="1177"/>
                    <a:pt x="4185" y="1162"/>
                    <a:pt x="4213" y="1162"/>
                  </a:cubicBezTo>
                  <a:cubicBezTo>
                    <a:pt x="4325" y="1121"/>
                    <a:pt x="4437" y="1078"/>
                    <a:pt x="4549" y="1050"/>
                  </a:cubicBezTo>
                  <a:cubicBezTo>
                    <a:pt x="4689" y="1009"/>
                    <a:pt x="4773" y="854"/>
                    <a:pt x="4732" y="701"/>
                  </a:cubicBezTo>
                  <a:cubicBezTo>
                    <a:pt x="4696" y="585"/>
                    <a:pt x="4586" y="507"/>
                    <a:pt x="4469" y="507"/>
                  </a:cubicBezTo>
                  <a:close/>
                  <a:moveTo>
                    <a:pt x="3105" y="1015"/>
                  </a:moveTo>
                  <a:cubicBezTo>
                    <a:pt x="3069" y="1015"/>
                    <a:pt x="3032" y="1022"/>
                    <a:pt x="2996" y="1037"/>
                  </a:cubicBezTo>
                  <a:cubicBezTo>
                    <a:pt x="2884" y="1093"/>
                    <a:pt x="2772" y="1134"/>
                    <a:pt x="2660" y="1190"/>
                  </a:cubicBezTo>
                  <a:cubicBezTo>
                    <a:pt x="2520" y="1261"/>
                    <a:pt x="2464" y="1414"/>
                    <a:pt x="2520" y="1554"/>
                  </a:cubicBezTo>
                  <a:cubicBezTo>
                    <a:pt x="2576" y="1652"/>
                    <a:pt x="2673" y="1708"/>
                    <a:pt x="2772" y="1708"/>
                  </a:cubicBezTo>
                  <a:cubicBezTo>
                    <a:pt x="2813" y="1708"/>
                    <a:pt x="2856" y="1708"/>
                    <a:pt x="2884" y="1680"/>
                  </a:cubicBezTo>
                  <a:cubicBezTo>
                    <a:pt x="2996" y="1638"/>
                    <a:pt x="3108" y="1582"/>
                    <a:pt x="3205" y="1540"/>
                  </a:cubicBezTo>
                  <a:cubicBezTo>
                    <a:pt x="3345" y="1484"/>
                    <a:pt x="3416" y="1317"/>
                    <a:pt x="3360" y="1177"/>
                  </a:cubicBezTo>
                  <a:cubicBezTo>
                    <a:pt x="3308" y="1073"/>
                    <a:pt x="3210" y="1015"/>
                    <a:pt x="3105" y="1015"/>
                  </a:cubicBezTo>
                  <a:close/>
                  <a:moveTo>
                    <a:pt x="1799" y="1668"/>
                  </a:moveTo>
                  <a:cubicBezTo>
                    <a:pt x="1753" y="1668"/>
                    <a:pt x="1707" y="1681"/>
                    <a:pt x="1666" y="1708"/>
                  </a:cubicBezTo>
                  <a:cubicBezTo>
                    <a:pt x="1554" y="1764"/>
                    <a:pt x="1442" y="1834"/>
                    <a:pt x="1344" y="1904"/>
                  </a:cubicBezTo>
                  <a:cubicBezTo>
                    <a:pt x="1218" y="1974"/>
                    <a:pt x="1176" y="2142"/>
                    <a:pt x="1260" y="2268"/>
                  </a:cubicBezTo>
                  <a:cubicBezTo>
                    <a:pt x="1302" y="2352"/>
                    <a:pt x="1400" y="2408"/>
                    <a:pt x="1484" y="2408"/>
                  </a:cubicBezTo>
                  <a:cubicBezTo>
                    <a:pt x="1540" y="2408"/>
                    <a:pt x="1582" y="2394"/>
                    <a:pt x="1638" y="2366"/>
                  </a:cubicBezTo>
                  <a:cubicBezTo>
                    <a:pt x="1736" y="2296"/>
                    <a:pt x="1834" y="2240"/>
                    <a:pt x="1932" y="2184"/>
                  </a:cubicBezTo>
                  <a:cubicBezTo>
                    <a:pt x="2072" y="2100"/>
                    <a:pt x="2113" y="1932"/>
                    <a:pt x="2044" y="1806"/>
                  </a:cubicBezTo>
                  <a:cubicBezTo>
                    <a:pt x="1988" y="1721"/>
                    <a:pt x="1893" y="1668"/>
                    <a:pt x="1799" y="1668"/>
                  </a:cubicBezTo>
                  <a:close/>
                  <a:moveTo>
                    <a:pt x="580" y="2475"/>
                  </a:moveTo>
                  <a:cubicBezTo>
                    <a:pt x="523" y="2475"/>
                    <a:pt x="466" y="2494"/>
                    <a:pt x="420" y="2534"/>
                  </a:cubicBezTo>
                  <a:cubicBezTo>
                    <a:pt x="224" y="2688"/>
                    <a:pt x="126" y="2772"/>
                    <a:pt x="112" y="2786"/>
                  </a:cubicBezTo>
                  <a:cubicBezTo>
                    <a:pt x="0" y="2884"/>
                    <a:pt x="0" y="3052"/>
                    <a:pt x="98" y="3164"/>
                  </a:cubicBezTo>
                  <a:cubicBezTo>
                    <a:pt x="154" y="3220"/>
                    <a:pt x="224" y="3262"/>
                    <a:pt x="308" y="3262"/>
                  </a:cubicBezTo>
                  <a:cubicBezTo>
                    <a:pt x="364" y="3262"/>
                    <a:pt x="434" y="3234"/>
                    <a:pt x="490" y="3192"/>
                  </a:cubicBezTo>
                  <a:cubicBezTo>
                    <a:pt x="490" y="3178"/>
                    <a:pt x="574" y="3108"/>
                    <a:pt x="756" y="2968"/>
                  </a:cubicBezTo>
                  <a:cubicBezTo>
                    <a:pt x="868" y="2870"/>
                    <a:pt x="896" y="2702"/>
                    <a:pt x="798" y="2590"/>
                  </a:cubicBezTo>
                  <a:cubicBezTo>
                    <a:pt x="748" y="2515"/>
                    <a:pt x="664" y="2475"/>
                    <a:pt x="580" y="2475"/>
                  </a:cubicBezTo>
                  <a:close/>
                </a:path>
              </a:pathLst>
            </a:custGeom>
            <a:solidFill>
              <a:srgbClr val="FDF0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9"/>
            <p:cNvSpPr/>
            <p:nvPr/>
          </p:nvSpPr>
          <p:spPr>
            <a:xfrm>
              <a:off x="6777160" y="2352928"/>
              <a:ext cx="12244" cy="51930"/>
            </a:xfrm>
            <a:custGeom>
              <a:avLst/>
              <a:gdLst/>
              <a:ahLst/>
              <a:cxnLst/>
              <a:rect l="l" t="t" r="r" b="b"/>
              <a:pathLst>
                <a:path w="548" h="2324" extrusionOk="0">
                  <a:moveTo>
                    <a:pt x="267" y="0"/>
                  </a:moveTo>
                  <a:cubicBezTo>
                    <a:pt x="127" y="0"/>
                    <a:pt x="1" y="127"/>
                    <a:pt x="1" y="267"/>
                  </a:cubicBezTo>
                  <a:lnTo>
                    <a:pt x="1" y="2058"/>
                  </a:lnTo>
                  <a:cubicBezTo>
                    <a:pt x="1" y="2198"/>
                    <a:pt x="127" y="2324"/>
                    <a:pt x="267" y="2324"/>
                  </a:cubicBezTo>
                  <a:cubicBezTo>
                    <a:pt x="421" y="2324"/>
                    <a:pt x="547" y="2198"/>
                    <a:pt x="547" y="2058"/>
                  </a:cubicBezTo>
                  <a:lnTo>
                    <a:pt x="547" y="267"/>
                  </a:lnTo>
                  <a:cubicBezTo>
                    <a:pt x="547" y="127"/>
                    <a:pt x="421" y="0"/>
                    <a:pt x="26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9"/>
            <p:cNvSpPr/>
            <p:nvPr/>
          </p:nvSpPr>
          <p:spPr>
            <a:xfrm>
              <a:off x="6757789" y="2313824"/>
              <a:ext cx="51008" cy="51326"/>
            </a:xfrm>
            <a:custGeom>
              <a:avLst/>
              <a:gdLst/>
              <a:ahLst/>
              <a:cxnLst/>
              <a:rect l="l" t="t" r="r" b="b"/>
              <a:pathLst>
                <a:path w="2283" h="2297" extrusionOk="0">
                  <a:moveTo>
                    <a:pt x="1134" y="1"/>
                  </a:moveTo>
                  <a:cubicBezTo>
                    <a:pt x="504" y="1"/>
                    <a:pt x="0" y="518"/>
                    <a:pt x="0" y="1149"/>
                  </a:cubicBezTo>
                  <a:cubicBezTo>
                    <a:pt x="0" y="1778"/>
                    <a:pt x="504" y="2296"/>
                    <a:pt x="1134" y="2296"/>
                  </a:cubicBezTo>
                  <a:cubicBezTo>
                    <a:pt x="1778" y="2296"/>
                    <a:pt x="2282" y="1778"/>
                    <a:pt x="2282" y="1149"/>
                  </a:cubicBezTo>
                  <a:cubicBezTo>
                    <a:pt x="2282" y="518"/>
                    <a:pt x="1778" y="1"/>
                    <a:pt x="1134" y="1"/>
                  </a:cubicBezTo>
                  <a:close/>
                </a:path>
              </a:pathLst>
            </a:custGeom>
            <a:solidFill>
              <a:srgbClr val="EB4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9"/>
            <p:cNvSpPr/>
            <p:nvPr/>
          </p:nvSpPr>
          <p:spPr>
            <a:xfrm>
              <a:off x="7002350" y="2287859"/>
              <a:ext cx="12221" cy="51952"/>
            </a:xfrm>
            <a:custGeom>
              <a:avLst/>
              <a:gdLst/>
              <a:ahLst/>
              <a:cxnLst/>
              <a:rect l="l" t="t" r="r" b="b"/>
              <a:pathLst>
                <a:path w="547" h="2325" extrusionOk="0">
                  <a:moveTo>
                    <a:pt x="280" y="0"/>
                  </a:moveTo>
                  <a:cubicBezTo>
                    <a:pt x="127" y="0"/>
                    <a:pt x="0" y="127"/>
                    <a:pt x="0" y="267"/>
                  </a:cubicBezTo>
                  <a:lnTo>
                    <a:pt x="0" y="2059"/>
                  </a:lnTo>
                  <a:cubicBezTo>
                    <a:pt x="0" y="2199"/>
                    <a:pt x="127" y="2324"/>
                    <a:pt x="280" y="2324"/>
                  </a:cubicBezTo>
                  <a:cubicBezTo>
                    <a:pt x="420" y="2324"/>
                    <a:pt x="547" y="2199"/>
                    <a:pt x="547" y="2059"/>
                  </a:cubicBezTo>
                  <a:lnTo>
                    <a:pt x="547" y="267"/>
                  </a:lnTo>
                  <a:cubicBezTo>
                    <a:pt x="547" y="127"/>
                    <a:pt x="420" y="0"/>
                    <a:pt x="280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9"/>
            <p:cNvSpPr/>
            <p:nvPr/>
          </p:nvSpPr>
          <p:spPr>
            <a:xfrm>
              <a:off x="6982956" y="2248778"/>
              <a:ext cx="51008" cy="51304"/>
            </a:xfrm>
            <a:custGeom>
              <a:avLst/>
              <a:gdLst/>
              <a:ahLst/>
              <a:cxnLst/>
              <a:rect l="l" t="t" r="r" b="b"/>
              <a:pathLst>
                <a:path w="2283" h="2296" extrusionOk="0">
                  <a:moveTo>
                    <a:pt x="1148" y="0"/>
                  </a:moveTo>
                  <a:cubicBezTo>
                    <a:pt x="504" y="0"/>
                    <a:pt x="1" y="518"/>
                    <a:pt x="1" y="1148"/>
                  </a:cubicBezTo>
                  <a:cubicBezTo>
                    <a:pt x="1" y="1777"/>
                    <a:pt x="504" y="2296"/>
                    <a:pt x="1148" y="2296"/>
                  </a:cubicBezTo>
                  <a:cubicBezTo>
                    <a:pt x="1779" y="2296"/>
                    <a:pt x="2283" y="1777"/>
                    <a:pt x="2283" y="1148"/>
                  </a:cubicBezTo>
                  <a:cubicBezTo>
                    <a:pt x="2283" y="518"/>
                    <a:pt x="1779" y="0"/>
                    <a:pt x="1148" y="0"/>
                  </a:cubicBezTo>
                  <a:close/>
                </a:path>
              </a:pathLst>
            </a:custGeom>
            <a:solidFill>
              <a:srgbClr val="EB4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9"/>
            <p:cNvSpPr/>
            <p:nvPr/>
          </p:nvSpPr>
          <p:spPr>
            <a:xfrm>
              <a:off x="6859738" y="2157432"/>
              <a:ext cx="69776" cy="38500"/>
            </a:xfrm>
            <a:custGeom>
              <a:avLst/>
              <a:gdLst/>
              <a:ahLst/>
              <a:cxnLst/>
              <a:rect l="l" t="t" r="r" b="b"/>
              <a:pathLst>
                <a:path w="3123" h="1723" extrusionOk="0">
                  <a:moveTo>
                    <a:pt x="267" y="1"/>
                  </a:moveTo>
                  <a:cubicBezTo>
                    <a:pt x="127" y="1"/>
                    <a:pt x="0" y="113"/>
                    <a:pt x="0" y="266"/>
                  </a:cubicBezTo>
                  <a:lnTo>
                    <a:pt x="0" y="1457"/>
                  </a:lnTo>
                  <a:cubicBezTo>
                    <a:pt x="0" y="1597"/>
                    <a:pt x="127" y="1722"/>
                    <a:pt x="267" y="1722"/>
                  </a:cubicBezTo>
                  <a:lnTo>
                    <a:pt x="2856" y="1722"/>
                  </a:lnTo>
                  <a:cubicBezTo>
                    <a:pt x="3010" y="1722"/>
                    <a:pt x="3122" y="1597"/>
                    <a:pt x="3122" y="1457"/>
                  </a:cubicBezTo>
                  <a:lnTo>
                    <a:pt x="3122" y="266"/>
                  </a:lnTo>
                  <a:cubicBezTo>
                    <a:pt x="3122" y="113"/>
                    <a:pt x="3010" y="1"/>
                    <a:pt x="2856" y="1"/>
                  </a:cubicBezTo>
                  <a:close/>
                </a:path>
              </a:pathLst>
            </a:custGeom>
            <a:solidFill>
              <a:srgbClr val="347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9"/>
            <p:cNvSpPr/>
            <p:nvPr/>
          </p:nvSpPr>
          <p:spPr>
            <a:xfrm>
              <a:off x="6686181" y="2183709"/>
              <a:ext cx="417224" cy="45696"/>
            </a:xfrm>
            <a:custGeom>
              <a:avLst/>
              <a:gdLst/>
              <a:ahLst/>
              <a:cxnLst/>
              <a:rect l="l" t="t" r="r" b="b"/>
              <a:pathLst>
                <a:path w="18674" h="2045" extrusionOk="0">
                  <a:moveTo>
                    <a:pt x="265" y="1"/>
                  </a:moveTo>
                  <a:cubicBezTo>
                    <a:pt x="112" y="1"/>
                    <a:pt x="0" y="126"/>
                    <a:pt x="0" y="281"/>
                  </a:cubicBezTo>
                  <a:lnTo>
                    <a:pt x="0" y="1764"/>
                  </a:lnTo>
                  <a:cubicBezTo>
                    <a:pt x="0" y="1918"/>
                    <a:pt x="112" y="2044"/>
                    <a:pt x="265" y="2044"/>
                  </a:cubicBezTo>
                  <a:lnTo>
                    <a:pt x="18393" y="2044"/>
                  </a:lnTo>
                  <a:cubicBezTo>
                    <a:pt x="18547" y="2044"/>
                    <a:pt x="18673" y="1918"/>
                    <a:pt x="18673" y="1764"/>
                  </a:cubicBezTo>
                  <a:lnTo>
                    <a:pt x="18673" y="281"/>
                  </a:lnTo>
                  <a:cubicBezTo>
                    <a:pt x="18673" y="126"/>
                    <a:pt x="18547" y="1"/>
                    <a:pt x="18393" y="1"/>
                  </a:cubicBezTo>
                  <a:close/>
                </a:path>
              </a:pathLst>
            </a:custGeom>
            <a:solidFill>
              <a:srgbClr val="EB4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9"/>
            <p:cNvSpPr/>
            <p:nvPr/>
          </p:nvSpPr>
          <p:spPr>
            <a:xfrm>
              <a:off x="6686181" y="2427694"/>
              <a:ext cx="417224" cy="45360"/>
            </a:xfrm>
            <a:custGeom>
              <a:avLst/>
              <a:gdLst/>
              <a:ahLst/>
              <a:cxnLst/>
              <a:rect l="l" t="t" r="r" b="b"/>
              <a:pathLst>
                <a:path w="18674" h="2030" extrusionOk="0">
                  <a:moveTo>
                    <a:pt x="265" y="0"/>
                  </a:moveTo>
                  <a:cubicBezTo>
                    <a:pt x="112" y="0"/>
                    <a:pt x="0" y="125"/>
                    <a:pt x="0" y="280"/>
                  </a:cubicBezTo>
                  <a:lnTo>
                    <a:pt x="0" y="1764"/>
                  </a:lnTo>
                  <a:cubicBezTo>
                    <a:pt x="0" y="1917"/>
                    <a:pt x="112" y="2029"/>
                    <a:pt x="265" y="2029"/>
                  </a:cubicBezTo>
                  <a:lnTo>
                    <a:pt x="18393" y="2029"/>
                  </a:lnTo>
                  <a:cubicBezTo>
                    <a:pt x="18547" y="2029"/>
                    <a:pt x="18673" y="1917"/>
                    <a:pt x="18673" y="1764"/>
                  </a:cubicBezTo>
                  <a:lnTo>
                    <a:pt x="18673" y="280"/>
                  </a:lnTo>
                  <a:cubicBezTo>
                    <a:pt x="18673" y="125"/>
                    <a:pt x="18547" y="0"/>
                    <a:pt x="18393" y="0"/>
                  </a:cubicBezTo>
                  <a:close/>
                </a:path>
              </a:pathLst>
            </a:custGeom>
            <a:solidFill>
              <a:srgbClr val="EB4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" grpId="0" uiExpand="1" build="p"/>
      <p:bldP spid="66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40"/>
          <p:cNvSpPr txBox="1">
            <a:spLocks noGrp="1"/>
          </p:cNvSpPr>
          <p:nvPr>
            <p:ph type="title"/>
          </p:nvPr>
        </p:nvSpPr>
        <p:spPr>
          <a:xfrm>
            <a:off x="1328750" y="506775"/>
            <a:ext cx="70953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708" name="Google Shape;708;p40"/>
          <p:cNvSpPr txBox="1">
            <a:spLocks noGrp="1"/>
          </p:cNvSpPr>
          <p:nvPr>
            <p:ph type="body" idx="1"/>
          </p:nvPr>
        </p:nvSpPr>
        <p:spPr>
          <a:xfrm>
            <a:off x="849025" y="1270850"/>
            <a:ext cx="74460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Apple Inc. (n.d.). App Store [Hong Kong]. Retrieved October 24, 2023, from https://www.apple.com/hk/en/app-store/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Chen, B. Y., Lam, W. H. K., &amp; Sumalee, A. (2012). Vulnerability analysis for large-scale and congested road networks with demand uncertainty. Transportation Research Part A: Policy and Practice, 46(3), 501-516.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Lo, H. K., &amp; Szeto, W. Y. (2009). Time-dependent transport network design under cost-recovery. Transportation Research Part B: Methodological, Elsevier, 43(1), 142-158, January.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Ferris, B., Watkins, K., &amp; Borning, A. (2010). OneBusAway: Results from providing real-time arrival information for public transit. In Proceedings of the SIGCHI Conference on Human Factors in Computing Systems (pp. 1807-1816).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Cats, O., &amp; Loutos, G. (2016). Real-time bus arrival information system: An empirical evaluation. Journal of Intelligent Transportation Systems, 20(2), 138-151.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Brakewood, C., Macfarlane, G. S., &amp; Watkins, K. (2015). The impact of real-time information on bus ridership in New York City. Transportation Research Part C: Emerging Technologies, 53, 59-75.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41"/>
          <p:cNvSpPr txBox="1">
            <a:spLocks noGrp="1"/>
          </p:cNvSpPr>
          <p:nvPr>
            <p:ph type="ctrTitle"/>
          </p:nvPr>
        </p:nvSpPr>
        <p:spPr>
          <a:xfrm>
            <a:off x="1305450" y="756400"/>
            <a:ext cx="6533100" cy="9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714" name="Google Shape;714;p41"/>
          <p:cNvSpPr txBox="1">
            <a:spLocks noGrp="1"/>
          </p:cNvSpPr>
          <p:nvPr>
            <p:ph type="subTitle" idx="1"/>
          </p:nvPr>
        </p:nvSpPr>
        <p:spPr>
          <a:xfrm>
            <a:off x="2274000" y="2013400"/>
            <a:ext cx="45960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Do you have any question?</a:t>
            </a:r>
            <a:endParaRPr/>
          </a:p>
        </p:txBody>
      </p:sp>
      <p:sp>
        <p:nvSpPr>
          <p:cNvPr id="715" name="Google Shape;715;p41"/>
          <p:cNvSpPr txBox="1">
            <a:spLocks noGrp="1"/>
          </p:cNvSpPr>
          <p:nvPr>
            <p:ph type="subTitle" idx="2"/>
          </p:nvPr>
        </p:nvSpPr>
        <p:spPr>
          <a:xfrm>
            <a:off x="2274000" y="2693800"/>
            <a:ext cx="4596000" cy="10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b="1" dirty="0" err="1"/>
              <a:t>OptiTrans</a:t>
            </a:r>
            <a:r>
              <a:rPr lang="en" dirty="0"/>
              <a:t> 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dirty="0"/>
              <a:t>Final Year Project Presentation 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dirty="0"/>
              <a:t>Bowen, </a:t>
            </a:r>
            <a:r>
              <a:rPr lang="en" dirty="0" err="1"/>
              <a:t>Liuhao</a:t>
            </a:r>
            <a:r>
              <a:rPr lang="en" dirty="0"/>
              <a:t> LI (UID: 3035825758)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dirty="0"/>
              <a:t>Jan 15, 2024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/>
          </a:p>
        </p:txBody>
      </p:sp>
      <p:sp>
        <p:nvSpPr>
          <p:cNvPr id="716" name="Google Shape;716;p41"/>
          <p:cNvSpPr/>
          <p:nvPr/>
        </p:nvSpPr>
        <p:spPr>
          <a:xfrm>
            <a:off x="7662247" y="132323"/>
            <a:ext cx="698565" cy="904802"/>
          </a:xfrm>
          <a:custGeom>
            <a:avLst/>
            <a:gdLst/>
            <a:ahLst/>
            <a:cxnLst/>
            <a:rect l="l" t="t" r="r" b="b"/>
            <a:pathLst>
              <a:path w="14419" h="18674" extrusionOk="0">
                <a:moveTo>
                  <a:pt x="7210" y="4718"/>
                </a:moveTo>
                <a:cubicBezTo>
                  <a:pt x="8582" y="4718"/>
                  <a:pt x="9702" y="5823"/>
                  <a:pt x="9702" y="7209"/>
                </a:cubicBezTo>
                <a:cubicBezTo>
                  <a:pt x="9702" y="8581"/>
                  <a:pt x="8582" y="9701"/>
                  <a:pt x="7210" y="9701"/>
                </a:cubicBezTo>
                <a:cubicBezTo>
                  <a:pt x="5839" y="9701"/>
                  <a:pt x="4719" y="8581"/>
                  <a:pt x="4719" y="7209"/>
                </a:cubicBezTo>
                <a:cubicBezTo>
                  <a:pt x="4719" y="5823"/>
                  <a:pt x="5839" y="4718"/>
                  <a:pt x="7210" y="4718"/>
                </a:cubicBezTo>
                <a:close/>
                <a:moveTo>
                  <a:pt x="7210" y="0"/>
                </a:moveTo>
                <a:cubicBezTo>
                  <a:pt x="3235" y="0"/>
                  <a:pt x="1" y="3234"/>
                  <a:pt x="1" y="7209"/>
                </a:cubicBezTo>
                <a:cubicBezTo>
                  <a:pt x="1" y="8581"/>
                  <a:pt x="379" y="10037"/>
                  <a:pt x="1121" y="11534"/>
                </a:cubicBezTo>
                <a:cubicBezTo>
                  <a:pt x="1695" y="12725"/>
                  <a:pt x="2521" y="13942"/>
                  <a:pt x="3543" y="15160"/>
                </a:cubicBezTo>
                <a:cubicBezTo>
                  <a:pt x="5264" y="17232"/>
                  <a:pt x="6972" y="18561"/>
                  <a:pt x="7042" y="18617"/>
                </a:cubicBezTo>
                <a:cubicBezTo>
                  <a:pt x="7098" y="18660"/>
                  <a:pt x="7154" y="18673"/>
                  <a:pt x="7210" y="18673"/>
                </a:cubicBezTo>
                <a:cubicBezTo>
                  <a:pt x="7266" y="18673"/>
                  <a:pt x="7336" y="18660"/>
                  <a:pt x="7378" y="18617"/>
                </a:cubicBezTo>
                <a:cubicBezTo>
                  <a:pt x="7448" y="18561"/>
                  <a:pt x="9156" y="17232"/>
                  <a:pt x="10891" y="15160"/>
                </a:cubicBezTo>
                <a:cubicBezTo>
                  <a:pt x="11914" y="13942"/>
                  <a:pt x="12726" y="12725"/>
                  <a:pt x="13299" y="11534"/>
                </a:cubicBezTo>
                <a:cubicBezTo>
                  <a:pt x="14041" y="10037"/>
                  <a:pt x="14419" y="8581"/>
                  <a:pt x="14419" y="7209"/>
                </a:cubicBezTo>
                <a:cubicBezTo>
                  <a:pt x="14419" y="3234"/>
                  <a:pt x="11186" y="0"/>
                  <a:pt x="7210" y="0"/>
                </a:cubicBezTo>
                <a:close/>
              </a:path>
            </a:pathLst>
          </a:custGeom>
          <a:solidFill>
            <a:srgbClr val="EB43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7" name="Google Shape;717;p41"/>
          <p:cNvGrpSpPr/>
          <p:nvPr/>
        </p:nvGrpSpPr>
        <p:grpSpPr>
          <a:xfrm>
            <a:off x="297556" y="1917468"/>
            <a:ext cx="333752" cy="417293"/>
            <a:chOff x="2765206" y="2156806"/>
            <a:chExt cx="333752" cy="417293"/>
          </a:xfrm>
        </p:grpSpPr>
        <p:sp>
          <p:nvSpPr>
            <p:cNvPr id="718" name="Google Shape;718;p41"/>
            <p:cNvSpPr/>
            <p:nvPr/>
          </p:nvSpPr>
          <p:spPr>
            <a:xfrm>
              <a:off x="2765206" y="2430823"/>
              <a:ext cx="333752" cy="143276"/>
            </a:xfrm>
            <a:custGeom>
              <a:avLst/>
              <a:gdLst/>
              <a:ahLst/>
              <a:cxnLst/>
              <a:rect l="l" t="t" r="r" b="b"/>
              <a:pathLst>
                <a:path w="14938" h="6412" extrusionOk="0">
                  <a:moveTo>
                    <a:pt x="7462" y="0"/>
                  </a:moveTo>
                  <a:cubicBezTo>
                    <a:pt x="5503" y="0"/>
                    <a:pt x="3668" y="308"/>
                    <a:pt x="2269" y="881"/>
                  </a:cubicBezTo>
                  <a:cubicBezTo>
                    <a:pt x="799" y="1469"/>
                    <a:pt x="1" y="2309"/>
                    <a:pt x="1" y="3205"/>
                  </a:cubicBezTo>
                  <a:cubicBezTo>
                    <a:pt x="1" y="4101"/>
                    <a:pt x="799" y="4927"/>
                    <a:pt x="2269" y="5529"/>
                  </a:cubicBezTo>
                  <a:cubicBezTo>
                    <a:pt x="3668" y="6103"/>
                    <a:pt x="5503" y="6411"/>
                    <a:pt x="7462" y="6411"/>
                  </a:cubicBezTo>
                  <a:cubicBezTo>
                    <a:pt x="9422" y="6411"/>
                    <a:pt x="11270" y="6103"/>
                    <a:pt x="12655" y="5529"/>
                  </a:cubicBezTo>
                  <a:cubicBezTo>
                    <a:pt x="14126" y="4927"/>
                    <a:pt x="14937" y="4101"/>
                    <a:pt x="14937" y="3205"/>
                  </a:cubicBezTo>
                  <a:cubicBezTo>
                    <a:pt x="14937" y="2309"/>
                    <a:pt x="14126" y="1469"/>
                    <a:pt x="12655" y="881"/>
                  </a:cubicBezTo>
                  <a:cubicBezTo>
                    <a:pt x="11270" y="308"/>
                    <a:pt x="9422" y="0"/>
                    <a:pt x="7462" y="0"/>
                  </a:cubicBezTo>
                  <a:close/>
                </a:path>
              </a:pathLst>
            </a:custGeom>
            <a:solidFill>
              <a:srgbClr val="FDF0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41"/>
            <p:cNvSpPr/>
            <p:nvPr/>
          </p:nvSpPr>
          <p:spPr>
            <a:xfrm>
              <a:off x="2859045" y="2156806"/>
              <a:ext cx="145762" cy="347845"/>
            </a:xfrm>
            <a:custGeom>
              <a:avLst/>
              <a:gdLst/>
              <a:ahLst/>
              <a:cxnLst/>
              <a:rect l="l" t="t" r="r" b="b"/>
              <a:pathLst>
                <a:path w="6524" h="15567" extrusionOk="0">
                  <a:moveTo>
                    <a:pt x="3262" y="1"/>
                  </a:moveTo>
                  <a:cubicBezTo>
                    <a:pt x="2059" y="1"/>
                    <a:pt x="1064" y="981"/>
                    <a:pt x="1064" y="2198"/>
                  </a:cubicBezTo>
                  <a:cubicBezTo>
                    <a:pt x="1064" y="2856"/>
                    <a:pt x="1359" y="3444"/>
                    <a:pt x="1820" y="3850"/>
                  </a:cubicBezTo>
                  <a:cubicBezTo>
                    <a:pt x="1331" y="3878"/>
                    <a:pt x="883" y="4102"/>
                    <a:pt x="547" y="4452"/>
                  </a:cubicBezTo>
                  <a:cubicBezTo>
                    <a:pt x="183" y="4844"/>
                    <a:pt x="0" y="5362"/>
                    <a:pt x="43" y="5893"/>
                  </a:cubicBezTo>
                  <a:lnTo>
                    <a:pt x="336" y="10037"/>
                  </a:lnTo>
                  <a:cubicBezTo>
                    <a:pt x="364" y="10597"/>
                    <a:pt x="812" y="11031"/>
                    <a:pt x="1344" y="11087"/>
                  </a:cubicBezTo>
                  <a:lnTo>
                    <a:pt x="1792" y="15328"/>
                  </a:lnTo>
                  <a:cubicBezTo>
                    <a:pt x="1807" y="15468"/>
                    <a:pt x="1919" y="15567"/>
                    <a:pt x="2059" y="15567"/>
                  </a:cubicBezTo>
                  <a:lnTo>
                    <a:pt x="4466" y="15567"/>
                  </a:lnTo>
                  <a:cubicBezTo>
                    <a:pt x="4606" y="15567"/>
                    <a:pt x="4718" y="15468"/>
                    <a:pt x="4732" y="15328"/>
                  </a:cubicBezTo>
                  <a:lnTo>
                    <a:pt x="5180" y="11087"/>
                  </a:lnTo>
                  <a:cubicBezTo>
                    <a:pt x="5726" y="11031"/>
                    <a:pt x="6159" y="10597"/>
                    <a:pt x="6202" y="10037"/>
                  </a:cubicBezTo>
                  <a:lnTo>
                    <a:pt x="6482" y="5893"/>
                  </a:lnTo>
                  <a:cubicBezTo>
                    <a:pt x="6523" y="5362"/>
                    <a:pt x="6342" y="4844"/>
                    <a:pt x="5978" y="4452"/>
                  </a:cubicBezTo>
                  <a:cubicBezTo>
                    <a:pt x="5656" y="4102"/>
                    <a:pt x="5194" y="3878"/>
                    <a:pt x="4704" y="3850"/>
                  </a:cubicBezTo>
                  <a:cubicBezTo>
                    <a:pt x="5166" y="3444"/>
                    <a:pt x="5460" y="2856"/>
                    <a:pt x="5460" y="2198"/>
                  </a:cubicBezTo>
                  <a:cubicBezTo>
                    <a:pt x="5460" y="981"/>
                    <a:pt x="4480" y="1"/>
                    <a:pt x="3262" y="1"/>
                  </a:cubicBezTo>
                  <a:close/>
                </a:path>
              </a:pathLst>
            </a:custGeom>
            <a:solidFill>
              <a:srgbClr val="EB4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0" name="Google Shape;720;p41"/>
          <p:cNvGrpSpPr/>
          <p:nvPr/>
        </p:nvGrpSpPr>
        <p:grpSpPr>
          <a:xfrm>
            <a:off x="720006" y="4377893"/>
            <a:ext cx="333752" cy="417293"/>
            <a:chOff x="2765206" y="2156806"/>
            <a:chExt cx="333752" cy="417293"/>
          </a:xfrm>
        </p:grpSpPr>
        <p:sp>
          <p:nvSpPr>
            <p:cNvPr id="721" name="Google Shape;721;p41"/>
            <p:cNvSpPr/>
            <p:nvPr/>
          </p:nvSpPr>
          <p:spPr>
            <a:xfrm>
              <a:off x="2765206" y="2430823"/>
              <a:ext cx="333752" cy="143276"/>
            </a:xfrm>
            <a:custGeom>
              <a:avLst/>
              <a:gdLst/>
              <a:ahLst/>
              <a:cxnLst/>
              <a:rect l="l" t="t" r="r" b="b"/>
              <a:pathLst>
                <a:path w="14938" h="6412" extrusionOk="0">
                  <a:moveTo>
                    <a:pt x="7462" y="0"/>
                  </a:moveTo>
                  <a:cubicBezTo>
                    <a:pt x="5503" y="0"/>
                    <a:pt x="3668" y="308"/>
                    <a:pt x="2269" y="881"/>
                  </a:cubicBezTo>
                  <a:cubicBezTo>
                    <a:pt x="799" y="1469"/>
                    <a:pt x="1" y="2309"/>
                    <a:pt x="1" y="3205"/>
                  </a:cubicBezTo>
                  <a:cubicBezTo>
                    <a:pt x="1" y="4101"/>
                    <a:pt x="799" y="4927"/>
                    <a:pt x="2269" y="5529"/>
                  </a:cubicBezTo>
                  <a:cubicBezTo>
                    <a:pt x="3668" y="6103"/>
                    <a:pt x="5503" y="6411"/>
                    <a:pt x="7462" y="6411"/>
                  </a:cubicBezTo>
                  <a:cubicBezTo>
                    <a:pt x="9422" y="6411"/>
                    <a:pt x="11270" y="6103"/>
                    <a:pt x="12655" y="5529"/>
                  </a:cubicBezTo>
                  <a:cubicBezTo>
                    <a:pt x="14126" y="4927"/>
                    <a:pt x="14937" y="4101"/>
                    <a:pt x="14937" y="3205"/>
                  </a:cubicBezTo>
                  <a:cubicBezTo>
                    <a:pt x="14937" y="2309"/>
                    <a:pt x="14126" y="1469"/>
                    <a:pt x="12655" y="881"/>
                  </a:cubicBezTo>
                  <a:cubicBezTo>
                    <a:pt x="11270" y="308"/>
                    <a:pt x="9422" y="0"/>
                    <a:pt x="7462" y="0"/>
                  </a:cubicBezTo>
                  <a:close/>
                </a:path>
              </a:pathLst>
            </a:custGeom>
            <a:solidFill>
              <a:srgbClr val="FDF0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41"/>
            <p:cNvSpPr/>
            <p:nvPr/>
          </p:nvSpPr>
          <p:spPr>
            <a:xfrm>
              <a:off x="2859045" y="2156806"/>
              <a:ext cx="145762" cy="347845"/>
            </a:xfrm>
            <a:custGeom>
              <a:avLst/>
              <a:gdLst/>
              <a:ahLst/>
              <a:cxnLst/>
              <a:rect l="l" t="t" r="r" b="b"/>
              <a:pathLst>
                <a:path w="6524" h="15567" extrusionOk="0">
                  <a:moveTo>
                    <a:pt x="3262" y="1"/>
                  </a:moveTo>
                  <a:cubicBezTo>
                    <a:pt x="2059" y="1"/>
                    <a:pt x="1064" y="981"/>
                    <a:pt x="1064" y="2198"/>
                  </a:cubicBezTo>
                  <a:cubicBezTo>
                    <a:pt x="1064" y="2856"/>
                    <a:pt x="1359" y="3444"/>
                    <a:pt x="1820" y="3850"/>
                  </a:cubicBezTo>
                  <a:cubicBezTo>
                    <a:pt x="1331" y="3878"/>
                    <a:pt x="883" y="4102"/>
                    <a:pt x="547" y="4452"/>
                  </a:cubicBezTo>
                  <a:cubicBezTo>
                    <a:pt x="183" y="4844"/>
                    <a:pt x="0" y="5362"/>
                    <a:pt x="43" y="5893"/>
                  </a:cubicBezTo>
                  <a:lnTo>
                    <a:pt x="336" y="10037"/>
                  </a:lnTo>
                  <a:cubicBezTo>
                    <a:pt x="364" y="10597"/>
                    <a:pt x="812" y="11031"/>
                    <a:pt x="1344" y="11087"/>
                  </a:cubicBezTo>
                  <a:lnTo>
                    <a:pt x="1792" y="15328"/>
                  </a:lnTo>
                  <a:cubicBezTo>
                    <a:pt x="1807" y="15468"/>
                    <a:pt x="1919" y="15567"/>
                    <a:pt x="2059" y="15567"/>
                  </a:cubicBezTo>
                  <a:lnTo>
                    <a:pt x="4466" y="15567"/>
                  </a:lnTo>
                  <a:cubicBezTo>
                    <a:pt x="4606" y="15567"/>
                    <a:pt x="4718" y="15468"/>
                    <a:pt x="4732" y="15328"/>
                  </a:cubicBezTo>
                  <a:lnTo>
                    <a:pt x="5180" y="11087"/>
                  </a:lnTo>
                  <a:cubicBezTo>
                    <a:pt x="5726" y="11031"/>
                    <a:pt x="6159" y="10597"/>
                    <a:pt x="6202" y="10037"/>
                  </a:cubicBezTo>
                  <a:lnTo>
                    <a:pt x="6482" y="5893"/>
                  </a:lnTo>
                  <a:cubicBezTo>
                    <a:pt x="6523" y="5362"/>
                    <a:pt x="6342" y="4844"/>
                    <a:pt x="5978" y="4452"/>
                  </a:cubicBezTo>
                  <a:cubicBezTo>
                    <a:pt x="5656" y="4102"/>
                    <a:pt x="5194" y="3878"/>
                    <a:pt x="4704" y="3850"/>
                  </a:cubicBezTo>
                  <a:cubicBezTo>
                    <a:pt x="5166" y="3444"/>
                    <a:pt x="5460" y="2856"/>
                    <a:pt x="5460" y="2198"/>
                  </a:cubicBezTo>
                  <a:cubicBezTo>
                    <a:pt x="5460" y="981"/>
                    <a:pt x="4480" y="1"/>
                    <a:pt x="3262" y="1"/>
                  </a:cubicBezTo>
                  <a:close/>
                </a:path>
              </a:pathLst>
            </a:custGeom>
            <a:solidFill>
              <a:srgbClr val="EB4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3" name="Google Shape;723;p41"/>
          <p:cNvGrpSpPr/>
          <p:nvPr/>
        </p:nvGrpSpPr>
        <p:grpSpPr>
          <a:xfrm>
            <a:off x="7504806" y="4248668"/>
            <a:ext cx="333752" cy="417293"/>
            <a:chOff x="2765206" y="2156806"/>
            <a:chExt cx="333752" cy="417293"/>
          </a:xfrm>
        </p:grpSpPr>
        <p:sp>
          <p:nvSpPr>
            <p:cNvPr id="724" name="Google Shape;724;p41"/>
            <p:cNvSpPr/>
            <p:nvPr/>
          </p:nvSpPr>
          <p:spPr>
            <a:xfrm>
              <a:off x="2765206" y="2430823"/>
              <a:ext cx="333752" cy="143276"/>
            </a:xfrm>
            <a:custGeom>
              <a:avLst/>
              <a:gdLst/>
              <a:ahLst/>
              <a:cxnLst/>
              <a:rect l="l" t="t" r="r" b="b"/>
              <a:pathLst>
                <a:path w="14938" h="6412" extrusionOk="0">
                  <a:moveTo>
                    <a:pt x="7462" y="0"/>
                  </a:moveTo>
                  <a:cubicBezTo>
                    <a:pt x="5503" y="0"/>
                    <a:pt x="3668" y="308"/>
                    <a:pt x="2269" y="881"/>
                  </a:cubicBezTo>
                  <a:cubicBezTo>
                    <a:pt x="799" y="1469"/>
                    <a:pt x="1" y="2309"/>
                    <a:pt x="1" y="3205"/>
                  </a:cubicBezTo>
                  <a:cubicBezTo>
                    <a:pt x="1" y="4101"/>
                    <a:pt x="799" y="4927"/>
                    <a:pt x="2269" y="5529"/>
                  </a:cubicBezTo>
                  <a:cubicBezTo>
                    <a:pt x="3668" y="6103"/>
                    <a:pt x="5503" y="6411"/>
                    <a:pt x="7462" y="6411"/>
                  </a:cubicBezTo>
                  <a:cubicBezTo>
                    <a:pt x="9422" y="6411"/>
                    <a:pt x="11270" y="6103"/>
                    <a:pt x="12655" y="5529"/>
                  </a:cubicBezTo>
                  <a:cubicBezTo>
                    <a:pt x="14126" y="4927"/>
                    <a:pt x="14937" y="4101"/>
                    <a:pt x="14937" y="3205"/>
                  </a:cubicBezTo>
                  <a:cubicBezTo>
                    <a:pt x="14937" y="2309"/>
                    <a:pt x="14126" y="1469"/>
                    <a:pt x="12655" y="881"/>
                  </a:cubicBezTo>
                  <a:cubicBezTo>
                    <a:pt x="11270" y="308"/>
                    <a:pt x="9422" y="0"/>
                    <a:pt x="7462" y="0"/>
                  </a:cubicBezTo>
                  <a:close/>
                </a:path>
              </a:pathLst>
            </a:custGeom>
            <a:solidFill>
              <a:srgbClr val="FDF0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41"/>
            <p:cNvSpPr/>
            <p:nvPr/>
          </p:nvSpPr>
          <p:spPr>
            <a:xfrm>
              <a:off x="2859045" y="2156806"/>
              <a:ext cx="145762" cy="347845"/>
            </a:xfrm>
            <a:custGeom>
              <a:avLst/>
              <a:gdLst/>
              <a:ahLst/>
              <a:cxnLst/>
              <a:rect l="l" t="t" r="r" b="b"/>
              <a:pathLst>
                <a:path w="6524" h="15567" extrusionOk="0">
                  <a:moveTo>
                    <a:pt x="3262" y="1"/>
                  </a:moveTo>
                  <a:cubicBezTo>
                    <a:pt x="2059" y="1"/>
                    <a:pt x="1064" y="981"/>
                    <a:pt x="1064" y="2198"/>
                  </a:cubicBezTo>
                  <a:cubicBezTo>
                    <a:pt x="1064" y="2856"/>
                    <a:pt x="1359" y="3444"/>
                    <a:pt x="1820" y="3850"/>
                  </a:cubicBezTo>
                  <a:cubicBezTo>
                    <a:pt x="1331" y="3878"/>
                    <a:pt x="883" y="4102"/>
                    <a:pt x="547" y="4452"/>
                  </a:cubicBezTo>
                  <a:cubicBezTo>
                    <a:pt x="183" y="4844"/>
                    <a:pt x="0" y="5362"/>
                    <a:pt x="43" y="5893"/>
                  </a:cubicBezTo>
                  <a:lnTo>
                    <a:pt x="336" y="10037"/>
                  </a:lnTo>
                  <a:cubicBezTo>
                    <a:pt x="364" y="10597"/>
                    <a:pt x="812" y="11031"/>
                    <a:pt x="1344" y="11087"/>
                  </a:cubicBezTo>
                  <a:lnTo>
                    <a:pt x="1792" y="15328"/>
                  </a:lnTo>
                  <a:cubicBezTo>
                    <a:pt x="1807" y="15468"/>
                    <a:pt x="1919" y="15567"/>
                    <a:pt x="2059" y="15567"/>
                  </a:cubicBezTo>
                  <a:lnTo>
                    <a:pt x="4466" y="15567"/>
                  </a:lnTo>
                  <a:cubicBezTo>
                    <a:pt x="4606" y="15567"/>
                    <a:pt x="4718" y="15468"/>
                    <a:pt x="4732" y="15328"/>
                  </a:cubicBezTo>
                  <a:lnTo>
                    <a:pt x="5180" y="11087"/>
                  </a:lnTo>
                  <a:cubicBezTo>
                    <a:pt x="5726" y="11031"/>
                    <a:pt x="6159" y="10597"/>
                    <a:pt x="6202" y="10037"/>
                  </a:cubicBezTo>
                  <a:lnTo>
                    <a:pt x="6482" y="5893"/>
                  </a:lnTo>
                  <a:cubicBezTo>
                    <a:pt x="6523" y="5362"/>
                    <a:pt x="6342" y="4844"/>
                    <a:pt x="5978" y="4452"/>
                  </a:cubicBezTo>
                  <a:cubicBezTo>
                    <a:pt x="5656" y="4102"/>
                    <a:pt x="5194" y="3878"/>
                    <a:pt x="4704" y="3850"/>
                  </a:cubicBezTo>
                  <a:cubicBezTo>
                    <a:pt x="5166" y="3444"/>
                    <a:pt x="5460" y="2856"/>
                    <a:pt x="5460" y="2198"/>
                  </a:cubicBezTo>
                  <a:cubicBezTo>
                    <a:pt x="5460" y="981"/>
                    <a:pt x="4480" y="1"/>
                    <a:pt x="3262" y="1"/>
                  </a:cubicBezTo>
                  <a:close/>
                </a:path>
              </a:pathLst>
            </a:custGeom>
            <a:solidFill>
              <a:srgbClr val="EB4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6" name="Google Shape;726;p41"/>
          <p:cNvGrpSpPr/>
          <p:nvPr/>
        </p:nvGrpSpPr>
        <p:grpSpPr>
          <a:xfrm>
            <a:off x="8687306" y="2277843"/>
            <a:ext cx="333752" cy="417293"/>
            <a:chOff x="2765206" y="2156806"/>
            <a:chExt cx="333752" cy="417293"/>
          </a:xfrm>
        </p:grpSpPr>
        <p:sp>
          <p:nvSpPr>
            <p:cNvPr id="727" name="Google Shape;727;p41"/>
            <p:cNvSpPr/>
            <p:nvPr/>
          </p:nvSpPr>
          <p:spPr>
            <a:xfrm>
              <a:off x="2765206" y="2430823"/>
              <a:ext cx="333752" cy="143276"/>
            </a:xfrm>
            <a:custGeom>
              <a:avLst/>
              <a:gdLst/>
              <a:ahLst/>
              <a:cxnLst/>
              <a:rect l="l" t="t" r="r" b="b"/>
              <a:pathLst>
                <a:path w="14938" h="6412" extrusionOk="0">
                  <a:moveTo>
                    <a:pt x="7462" y="0"/>
                  </a:moveTo>
                  <a:cubicBezTo>
                    <a:pt x="5503" y="0"/>
                    <a:pt x="3668" y="308"/>
                    <a:pt x="2269" y="881"/>
                  </a:cubicBezTo>
                  <a:cubicBezTo>
                    <a:pt x="799" y="1469"/>
                    <a:pt x="1" y="2309"/>
                    <a:pt x="1" y="3205"/>
                  </a:cubicBezTo>
                  <a:cubicBezTo>
                    <a:pt x="1" y="4101"/>
                    <a:pt x="799" y="4927"/>
                    <a:pt x="2269" y="5529"/>
                  </a:cubicBezTo>
                  <a:cubicBezTo>
                    <a:pt x="3668" y="6103"/>
                    <a:pt x="5503" y="6411"/>
                    <a:pt x="7462" y="6411"/>
                  </a:cubicBezTo>
                  <a:cubicBezTo>
                    <a:pt x="9422" y="6411"/>
                    <a:pt x="11270" y="6103"/>
                    <a:pt x="12655" y="5529"/>
                  </a:cubicBezTo>
                  <a:cubicBezTo>
                    <a:pt x="14126" y="4927"/>
                    <a:pt x="14937" y="4101"/>
                    <a:pt x="14937" y="3205"/>
                  </a:cubicBezTo>
                  <a:cubicBezTo>
                    <a:pt x="14937" y="2309"/>
                    <a:pt x="14126" y="1469"/>
                    <a:pt x="12655" y="881"/>
                  </a:cubicBezTo>
                  <a:cubicBezTo>
                    <a:pt x="11270" y="308"/>
                    <a:pt x="9422" y="0"/>
                    <a:pt x="7462" y="0"/>
                  </a:cubicBezTo>
                  <a:close/>
                </a:path>
              </a:pathLst>
            </a:custGeom>
            <a:solidFill>
              <a:srgbClr val="FDF0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41"/>
            <p:cNvSpPr/>
            <p:nvPr/>
          </p:nvSpPr>
          <p:spPr>
            <a:xfrm>
              <a:off x="2859045" y="2156806"/>
              <a:ext cx="145762" cy="347845"/>
            </a:xfrm>
            <a:custGeom>
              <a:avLst/>
              <a:gdLst/>
              <a:ahLst/>
              <a:cxnLst/>
              <a:rect l="l" t="t" r="r" b="b"/>
              <a:pathLst>
                <a:path w="6524" h="15567" extrusionOk="0">
                  <a:moveTo>
                    <a:pt x="3262" y="1"/>
                  </a:moveTo>
                  <a:cubicBezTo>
                    <a:pt x="2059" y="1"/>
                    <a:pt x="1064" y="981"/>
                    <a:pt x="1064" y="2198"/>
                  </a:cubicBezTo>
                  <a:cubicBezTo>
                    <a:pt x="1064" y="2856"/>
                    <a:pt x="1359" y="3444"/>
                    <a:pt x="1820" y="3850"/>
                  </a:cubicBezTo>
                  <a:cubicBezTo>
                    <a:pt x="1331" y="3878"/>
                    <a:pt x="883" y="4102"/>
                    <a:pt x="547" y="4452"/>
                  </a:cubicBezTo>
                  <a:cubicBezTo>
                    <a:pt x="183" y="4844"/>
                    <a:pt x="0" y="5362"/>
                    <a:pt x="43" y="5893"/>
                  </a:cubicBezTo>
                  <a:lnTo>
                    <a:pt x="336" y="10037"/>
                  </a:lnTo>
                  <a:cubicBezTo>
                    <a:pt x="364" y="10597"/>
                    <a:pt x="812" y="11031"/>
                    <a:pt x="1344" y="11087"/>
                  </a:cubicBezTo>
                  <a:lnTo>
                    <a:pt x="1792" y="15328"/>
                  </a:lnTo>
                  <a:cubicBezTo>
                    <a:pt x="1807" y="15468"/>
                    <a:pt x="1919" y="15567"/>
                    <a:pt x="2059" y="15567"/>
                  </a:cubicBezTo>
                  <a:lnTo>
                    <a:pt x="4466" y="15567"/>
                  </a:lnTo>
                  <a:cubicBezTo>
                    <a:pt x="4606" y="15567"/>
                    <a:pt x="4718" y="15468"/>
                    <a:pt x="4732" y="15328"/>
                  </a:cubicBezTo>
                  <a:lnTo>
                    <a:pt x="5180" y="11087"/>
                  </a:lnTo>
                  <a:cubicBezTo>
                    <a:pt x="5726" y="11031"/>
                    <a:pt x="6159" y="10597"/>
                    <a:pt x="6202" y="10037"/>
                  </a:cubicBezTo>
                  <a:lnTo>
                    <a:pt x="6482" y="5893"/>
                  </a:lnTo>
                  <a:cubicBezTo>
                    <a:pt x="6523" y="5362"/>
                    <a:pt x="6342" y="4844"/>
                    <a:pt x="5978" y="4452"/>
                  </a:cubicBezTo>
                  <a:cubicBezTo>
                    <a:pt x="5656" y="4102"/>
                    <a:pt x="5194" y="3878"/>
                    <a:pt x="4704" y="3850"/>
                  </a:cubicBezTo>
                  <a:cubicBezTo>
                    <a:pt x="5166" y="3444"/>
                    <a:pt x="5460" y="2856"/>
                    <a:pt x="5460" y="2198"/>
                  </a:cubicBezTo>
                  <a:cubicBezTo>
                    <a:pt x="5460" y="981"/>
                    <a:pt x="4480" y="1"/>
                    <a:pt x="3262" y="1"/>
                  </a:cubicBezTo>
                  <a:close/>
                </a:path>
              </a:pathLst>
            </a:custGeom>
            <a:solidFill>
              <a:srgbClr val="EB4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2"/>
          <p:cNvSpPr/>
          <p:nvPr/>
        </p:nvSpPr>
        <p:spPr>
          <a:xfrm>
            <a:off x="2013175" y="1337458"/>
            <a:ext cx="2502000" cy="985800"/>
          </a:xfrm>
          <a:prstGeom prst="roundRect">
            <a:avLst>
              <a:gd name="adj" fmla="val 7539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32"/>
          <p:cNvSpPr/>
          <p:nvPr/>
        </p:nvSpPr>
        <p:spPr>
          <a:xfrm>
            <a:off x="639201" y="1337458"/>
            <a:ext cx="1332600" cy="985800"/>
          </a:xfrm>
          <a:prstGeom prst="roundRect">
            <a:avLst>
              <a:gd name="adj" fmla="val 7539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1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32"/>
          <p:cNvSpPr/>
          <p:nvPr/>
        </p:nvSpPr>
        <p:spPr>
          <a:xfrm flipH="1">
            <a:off x="4619551" y="1337458"/>
            <a:ext cx="2502000" cy="985800"/>
          </a:xfrm>
          <a:prstGeom prst="roundRect">
            <a:avLst>
              <a:gd name="adj" fmla="val 7539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32"/>
          <p:cNvSpPr/>
          <p:nvPr/>
        </p:nvSpPr>
        <p:spPr>
          <a:xfrm flipH="1">
            <a:off x="7162900" y="1337458"/>
            <a:ext cx="1332600" cy="985800"/>
          </a:xfrm>
          <a:prstGeom prst="roundRect">
            <a:avLst>
              <a:gd name="adj" fmla="val 7539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1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32"/>
          <p:cNvSpPr txBox="1">
            <a:spLocks noGrp="1"/>
          </p:cNvSpPr>
          <p:nvPr>
            <p:ph type="title"/>
          </p:nvPr>
        </p:nvSpPr>
        <p:spPr>
          <a:xfrm>
            <a:off x="1328750" y="506775"/>
            <a:ext cx="70953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503" name="Google Shape;503;p32"/>
          <p:cNvSpPr txBox="1">
            <a:spLocks noGrp="1"/>
          </p:cNvSpPr>
          <p:nvPr>
            <p:ph type="title" idx="2"/>
          </p:nvPr>
        </p:nvSpPr>
        <p:spPr>
          <a:xfrm>
            <a:off x="617208" y="1540718"/>
            <a:ext cx="1332600" cy="6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5200" dirty="0"/>
              <a:t>01</a:t>
            </a:r>
            <a:endParaRPr sz="5200" dirty="0"/>
          </a:p>
        </p:txBody>
      </p:sp>
      <p:sp>
        <p:nvSpPr>
          <p:cNvPr id="504" name="Google Shape;504;p32"/>
          <p:cNvSpPr txBox="1">
            <a:spLocks noGrp="1"/>
          </p:cNvSpPr>
          <p:nvPr>
            <p:ph type="subTitle" idx="3"/>
          </p:nvPr>
        </p:nvSpPr>
        <p:spPr>
          <a:xfrm>
            <a:off x="2472450" y="1668078"/>
            <a:ext cx="22326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000"/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505" name="Google Shape;505;p32"/>
          <p:cNvSpPr txBox="1">
            <a:spLocks noGrp="1"/>
          </p:cNvSpPr>
          <p:nvPr>
            <p:ph type="title" idx="4"/>
          </p:nvPr>
        </p:nvSpPr>
        <p:spPr>
          <a:xfrm>
            <a:off x="7162900" y="1552428"/>
            <a:ext cx="1332600" cy="6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5200" dirty="0"/>
              <a:t>02</a:t>
            </a:r>
            <a:endParaRPr sz="5200" dirty="0"/>
          </a:p>
        </p:txBody>
      </p:sp>
      <p:sp>
        <p:nvSpPr>
          <p:cNvPr id="506" name="Google Shape;506;p32"/>
          <p:cNvSpPr txBox="1">
            <a:spLocks noGrp="1"/>
          </p:cNvSpPr>
          <p:nvPr>
            <p:ph type="subTitle" idx="6"/>
          </p:nvPr>
        </p:nvSpPr>
        <p:spPr>
          <a:xfrm>
            <a:off x="4962281" y="1668078"/>
            <a:ext cx="17721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000"/>
              <a:buNone/>
            </a:pPr>
            <a:r>
              <a:rPr lang="en" dirty="0"/>
              <a:t>Methodology</a:t>
            </a:r>
            <a:endParaRPr dirty="0"/>
          </a:p>
        </p:txBody>
      </p:sp>
      <p:sp>
        <p:nvSpPr>
          <p:cNvPr id="507" name="Google Shape;507;p32"/>
          <p:cNvSpPr/>
          <p:nvPr/>
        </p:nvSpPr>
        <p:spPr>
          <a:xfrm>
            <a:off x="1751843" y="1182300"/>
            <a:ext cx="239067" cy="232631"/>
          </a:xfrm>
          <a:custGeom>
            <a:avLst/>
            <a:gdLst/>
            <a:ahLst/>
            <a:cxnLst/>
            <a:rect l="l" t="t" r="r" b="b"/>
            <a:pathLst>
              <a:path w="14419" h="18674" extrusionOk="0">
                <a:moveTo>
                  <a:pt x="7210" y="4718"/>
                </a:moveTo>
                <a:cubicBezTo>
                  <a:pt x="8582" y="4718"/>
                  <a:pt x="9702" y="5823"/>
                  <a:pt x="9702" y="7209"/>
                </a:cubicBezTo>
                <a:cubicBezTo>
                  <a:pt x="9702" y="8581"/>
                  <a:pt x="8582" y="9701"/>
                  <a:pt x="7210" y="9701"/>
                </a:cubicBezTo>
                <a:cubicBezTo>
                  <a:pt x="5839" y="9701"/>
                  <a:pt x="4719" y="8581"/>
                  <a:pt x="4719" y="7209"/>
                </a:cubicBezTo>
                <a:cubicBezTo>
                  <a:pt x="4719" y="5823"/>
                  <a:pt x="5839" y="4718"/>
                  <a:pt x="7210" y="4718"/>
                </a:cubicBezTo>
                <a:close/>
                <a:moveTo>
                  <a:pt x="7210" y="0"/>
                </a:moveTo>
                <a:cubicBezTo>
                  <a:pt x="3235" y="0"/>
                  <a:pt x="1" y="3234"/>
                  <a:pt x="1" y="7209"/>
                </a:cubicBezTo>
                <a:cubicBezTo>
                  <a:pt x="1" y="8581"/>
                  <a:pt x="379" y="10037"/>
                  <a:pt x="1121" y="11534"/>
                </a:cubicBezTo>
                <a:cubicBezTo>
                  <a:pt x="1695" y="12725"/>
                  <a:pt x="2521" y="13942"/>
                  <a:pt x="3543" y="15160"/>
                </a:cubicBezTo>
                <a:cubicBezTo>
                  <a:pt x="5264" y="17232"/>
                  <a:pt x="6972" y="18561"/>
                  <a:pt x="7042" y="18617"/>
                </a:cubicBezTo>
                <a:cubicBezTo>
                  <a:pt x="7098" y="18660"/>
                  <a:pt x="7154" y="18673"/>
                  <a:pt x="7210" y="18673"/>
                </a:cubicBezTo>
                <a:cubicBezTo>
                  <a:pt x="7266" y="18673"/>
                  <a:pt x="7336" y="18660"/>
                  <a:pt x="7378" y="18617"/>
                </a:cubicBezTo>
                <a:cubicBezTo>
                  <a:pt x="7448" y="18561"/>
                  <a:pt x="9156" y="17232"/>
                  <a:pt x="10891" y="15160"/>
                </a:cubicBezTo>
                <a:cubicBezTo>
                  <a:pt x="11914" y="13942"/>
                  <a:pt x="12726" y="12725"/>
                  <a:pt x="13299" y="11534"/>
                </a:cubicBezTo>
                <a:cubicBezTo>
                  <a:pt x="14041" y="10037"/>
                  <a:pt x="14419" y="8581"/>
                  <a:pt x="14419" y="7209"/>
                </a:cubicBezTo>
                <a:cubicBezTo>
                  <a:pt x="14419" y="3234"/>
                  <a:pt x="11186" y="0"/>
                  <a:pt x="7210" y="0"/>
                </a:cubicBezTo>
                <a:close/>
              </a:path>
            </a:pathLst>
          </a:custGeom>
          <a:solidFill>
            <a:srgbClr val="EB43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32"/>
          <p:cNvSpPr/>
          <p:nvPr/>
        </p:nvSpPr>
        <p:spPr>
          <a:xfrm>
            <a:off x="7110744" y="1182300"/>
            <a:ext cx="239067" cy="232631"/>
          </a:xfrm>
          <a:custGeom>
            <a:avLst/>
            <a:gdLst/>
            <a:ahLst/>
            <a:cxnLst/>
            <a:rect l="l" t="t" r="r" b="b"/>
            <a:pathLst>
              <a:path w="14419" h="18674" extrusionOk="0">
                <a:moveTo>
                  <a:pt x="7210" y="4718"/>
                </a:moveTo>
                <a:cubicBezTo>
                  <a:pt x="8582" y="4718"/>
                  <a:pt x="9702" y="5823"/>
                  <a:pt x="9702" y="7209"/>
                </a:cubicBezTo>
                <a:cubicBezTo>
                  <a:pt x="9702" y="8581"/>
                  <a:pt x="8582" y="9701"/>
                  <a:pt x="7210" y="9701"/>
                </a:cubicBezTo>
                <a:cubicBezTo>
                  <a:pt x="5839" y="9701"/>
                  <a:pt x="4719" y="8581"/>
                  <a:pt x="4719" y="7209"/>
                </a:cubicBezTo>
                <a:cubicBezTo>
                  <a:pt x="4719" y="5823"/>
                  <a:pt x="5839" y="4718"/>
                  <a:pt x="7210" y="4718"/>
                </a:cubicBezTo>
                <a:close/>
                <a:moveTo>
                  <a:pt x="7210" y="0"/>
                </a:moveTo>
                <a:cubicBezTo>
                  <a:pt x="3235" y="0"/>
                  <a:pt x="1" y="3234"/>
                  <a:pt x="1" y="7209"/>
                </a:cubicBezTo>
                <a:cubicBezTo>
                  <a:pt x="1" y="8581"/>
                  <a:pt x="379" y="10037"/>
                  <a:pt x="1121" y="11534"/>
                </a:cubicBezTo>
                <a:cubicBezTo>
                  <a:pt x="1695" y="12725"/>
                  <a:pt x="2521" y="13942"/>
                  <a:pt x="3543" y="15160"/>
                </a:cubicBezTo>
                <a:cubicBezTo>
                  <a:pt x="5264" y="17232"/>
                  <a:pt x="6972" y="18561"/>
                  <a:pt x="7042" y="18617"/>
                </a:cubicBezTo>
                <a:cubicBezTo>
                  <a:pt x="7098" y="18660"/>
                  <a:pt x="7154" y="18673"/>
                  <a:pt x="7210" y="18673"/>
                </a:cubicBezTo>
                <a:cubicBezTo>
                  <a:pt x="7266" y="18673"/>
                  <a:pt x="7336" y="18660"/>
                  <a:pt x="7378" y="18617"/>
                </a:cubicBezTo>
                <a:cubicBezTo>
                  <a:pt x="7448" y="18561"/>
                  <a:pt x="9156" y="17232"/>
                  <a:pt x="10891" y="15160"/>
                </a:cubicBezTo>
                <a:cubicBezTo>
                  <a:pt x="11914" y="13942"/>
                  <a:pt x="12726" y="12725"/>
                  <a:pt x="13299" y="11534"/>
                </a:cubicBezTo>
                <a:cubicBezTo>
                  <a:pt x="14041" y="10037"/>
                  <a:pt x="14419" y="8581"/>
                  <a:pt x="14419" y="7209"/>
                </a:cubicBezTo>
                <a:cubicBezTo>
                  <a:pt x="14419" y="3234"/>
                  <a:pt x="11186" y="0"/>
                  <a:pt x="7210" y="0"/>
                </a:cubicBezTo>
                <a:close/>
              </a:path>
            </a:pathLst>
          </a:custGeom>
          <a:solidFill>
            <a:srgbClr val="EB43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32"/>
          <p:cNvSpPr/>
          <p:nvPr/>
        </p:nvSpPr>
        <p:spPr>
          <a:xfrm>
            <a:off x="2022450" y="2659608"/>
            <a:ext cx="2502000" cy="985800"/>
          </a:xfrm>
          <a:prstGeom prst="roundRect">
            <a:avLst>
              <a:gd name="adj" fmla="val 7539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498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32"/>
          <p:cNvSpPr/>
          <p:nvPr/>
        </p:nvSpPr>
        <p:spPr>
          <a:xfrm>
            <a:off x="648476" y="2659608"/>
            <a:ext cx="1332600" cy="985800"/>
          </a:xfrm>
          <a:prstGeom prst="roundRect">
            <a:avLst>
              <a:gd name="adj" fmla="val 7539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1">
                <a:alpha val="498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32"/>
          <p:cNvSpPr/>
          <p:nvPr/>
        </p:nvSpPr>
        <p:spPr>
          <a:xfrm flipH="1">
            <a:off x="4628826" y="2659608"/>
            <a:ext cx="2502000" cy="985800"/>
          </a:xfrm>
          <a:prstGeom prst="roundRect">
            <a:avLst>
              <a:gd name="adj" fmla="val 7539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498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32"/>
          <p:cNvSpPr/>
          <p:nvPr/>
        </p:nvSpPr>
        <p:spPr>
          <a:xfrm flipH="1">
            <a:off x="7172175" y="2659608"/>
            <a:ext cx="1332600" cy="985800"/>
          </a:xfrm>
          <a:prstGeom prst="roundRect">
            <a:avLst>
              <a:gd name="adj" fmla="val 7539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1">
                <a:alpha val="498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32"/>
          <p:cNvSpPr txBox="1">
            <a:spLocks noGrp="1"/>
          </p:cNvSpPr>
          <p:nvPr>
            <p:ph type="title" idx="2"/>
          </p:nvPr>
        </p:nvSpPr>
        <p:spPr>
          <a:xfrm>
            <a:off x="607102" y="2867723"/>
            <a:ext cx="1332600" cy="6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5200" dirty="0"/>
              <a:t>03</a:t>
            </a:r>
            <a:endParaRPr sz="5200" dirty="0"/>
          </a:p>
        </p:txBody>
      </p:sp>
      <p:sp>
        <p:nvSpPr>
          <p:cNvPr id="514" name="Google Shape;514;p32"/>
          <p:cNvSpPr txBox="1">
            <a:spLocks noGrp="1"/>
          </p:cNvSpPr>
          <p:nvPr>
            <p:ph type="subTitle" idx="3"/>
          </p:nvPr>
        </p:nvSpPr>
        <p:spPr>
          <a:xfrm>
            <a:off x="2261303" y="2857732"/>
            <a:ext cx="22326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000"/>
              <a:buNone/>
            </a:pPr>
            <a:r>
              <a:rPr lang="en" dirty="0"/>
              <a:t>Difficulties and Mitigation</a:t>
            </a:r>
            <a:endParaRPr dirty="0"/>
          </a:p>
        </p:txBody>
      </p:sp>
      <p:sp>
        <p:nvSpPr>
          <p:cNvPr id="515" name="Google Shape;515;p32"/>
          <p:cNvSpPr txBox="1">
            <a:spLocks noGrp="1"/>
          </p:cNvSpPr>
          <p:nvPr>
            <p:ph type="title" idx="4"/>
          </p:nvPr>
        </p:nvSpPr>
        <p:spPr>
          <a:xfrm>
            <a:off x="7171963" y="2876003"/>
            <a:ext cx="1332600" cy="6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5200" dirty="0"/>
              <a:t>04</a:t>
            </a:r>
            <a:endParaRPr sz="5200" dirty="0"/>
          </a:p>
        </p:txBody>
      </p:sp>
      <p:sp>
        <p:nvSpPr>
          <p:cNvPr id="516" name="Google Shape;516;p32"/>
          <p:cNvSpPr txBox="1">
            <a:spLocks noGrp="1"/>
          </p:cNvSpPr>
          <p:nvPr>
            <p:ph type="subTitle" idx="6"/>
          </p:nvPr>
        </p:nvSpPr>
        <p:spPr>
          <a:xfrm>
            <a:off x="4970232" y="2866751"/>
            <a:ext cx="20571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000"/>
              <a:buNone/>
            </a:pPr>
            <a:r>
              <a:rPr lang="en" dirty="0"/>
              <a:t>Schedule and Status</a:t>
            </a:r>
            <a:endParaRPr dirty="0"/>
          </a:p>
        </p:txBody>
      </p:sp>
      <p:sp>
        <p:nvSpPr>
          <p:cNvPr id="517" name="Google Shape;517;p32"/>
          <p:cNvSpPr/>
          <p:nvPr/>
        </p:nvSpPr>
        <p:spPr>
          <a:xfrm>
            <a:off x="1761118" y="2504450"/>
            <a:ext cx="239067" cy="232631"/>
          </a:xfrm>
          <a:custGeom>
            <a:avLst/>
            <a:gdLst/>
            <a:ahLst/>
            <a:cxnLst/>
            <a:rect l="l" t="t" r="r" b="b"/>
            <a:pathLst>
              <a:path w="14419" h="18674" extrusionOk="0">
                <a:moveTo>
                  <a:pt x="7210" y="4718"/>
                </a:moveTo>
                <a:cubicBezTo>
                  <a:pt x="8582" y="4718"/>
                  <a:pt x="9702" y="5823"/>
                  <a:pt x="9702" y="7209"/>
                </a:cubicBezTo>
                <a:cubicBezTo>
                  <a:pt x="9702" y="8581"/>
                  <a:pt x="8582" y="9701"/>
                  <a:pt x="7210" y="9701"/>
                </a:cubicBezTo>
                <a:cubicBezTo>
                  <a:pt x="5839" y="9701"/>
                  <a:pt x="4719" y="8581"/>
                  <a:pt x="4719" y="7209"/>
                </a:cubicBezTo>
                <a:cubicBezTo>
                  <a:pt x="4719" y="5823"/>
                  <a:pt x="5839" y="4718"/>
                  <a:pt x="7210" y="4718"/>
                </a:cubicBezTo>
                <a:close/>
                <a:moveTo>
                  <a:pt x="7210" y="0"/>
                </a:moveTo>
                <a:cubicBezTo>
                  <a:pt x="3235" y="0"/>
                  <a:pt x="1" y="3234"/>
                  <a:pt x="1" y="7209"/>
                </a:cubicBezTo>
                <a:cubicBezTo>
                  <a:pt x="1" y="8581"/>
                  <a:pt x="379" y="10037"/>
                  <a:pt x="1121" y="11534"/>
                </a:cubicBezTo>
                <a:cubicBezTo>
                  <a:pt x="1695" y="12725"/>
                  <a:pt x="2521" y="13942"/>
                  <a:pt x="3543" y="15160"/>
                </a:cubicBezTo>
                <a:cubicBezTo>
                  <a:pt x="5264" y="17232"/>
                  <a:pt x="6972" y="18561"/>
                  <a:pt x="7042" y="18617"/>
                </a:cubicBezTo>
                <a:cubicBezTo>
                  <a:pt x="7098" y="18660"/>
                  <a:pt x="7154" y="18673"/>
                  <a:pt x="7210" y="18673"/>
                </a:cubicBezTo>
                <a:cubicBezTo>
                  <a:pt x="7266" y="18673"/>
                  <a:pt x="7336" y="18660"/>
                  <a:pt x="7378" y="18617"/>
                </a:cubicBezTo>
                <a:cubicBezTo>
                  <a:pt x="7448" y="18561"/>
                  <a:pt x="9156" y="17232"/>
                  <a:pt x="10891" y="15160"/>
                </a:cubicBezTo>
                <a:cubicBezTo>
                  <a:pt x="11914" y="13942"/>
                  <a:pt x="12726" y="12725"/>
                  <a:pt x="13299" y="11534"/>
                </a:cubicBezTo>
                <a:cubicBezTo>
                  <a:pt x="14041" y="10037"/>
                  <a:pt x="14419" y="8581"/>
                  <a:pt x="14419" y="7209"/>
                </a:cubicBezTo>
                <a:cubicBezTo>
                  <a:pt x="14419" y="3234"/>
                  <a:pt x="11186" y="0"/>
                  <a:pt x="7210" y="0"/>
                </a:cubicBezTo>
                <a:close/>
              </a:path>
            </a:pathLst>
          </a:custGeom>
          <a:solidFill>
            <a:srgbClr val="EB43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32"/>
          <p:cNvSpPr/>
          <p:nvPr/>
        </p:nvSpPr>
        <p:spPr>
          <a:xfrm>
            <a:off x="7120019" y="2504450"/>
            <a:ext cx="239067" cy="232631"/>
          </a:xfrm>
          <a:custGeom>
            <a:avLst/>
            <a:gdLst/>
            <a:ahLst/>
            <a:cxnLst/>
            <a:rect l="l" t="t" r="r" b="b"/>
            <a:pathLst>
              <a:path w="14419" h="18674" extrusionOk="0">
                <a:moveTo>
                  <a:pt x="7210" y="4718"/>
                </a:moveTo>
                <a:cubicBezTo>
                  <a:pt x="8582" y="4718"/>
                  <a:pt x="9702" y="5823"/>
                  <a:pt x="9702" y="7209"/>
                </a:cubicBezTo>
                <a:cubicBezTo>
                  <a:pt x="9702" y="8581"/>
                  <a:pt x="8582" y="9701"/>
                  <a:pt x="7210" y="9701"/>
                </a:cubicBezTo>
                <a:cubicBezTo>
                  <a:pt x="5839" y="9701"/>
                  <a:pt x="4719" y="8581"/>
                  <a:pt x="4719" y="7209"/>
                </a:cubicBezTo>
                <a:cubicBezTo>
                  <a:pt x="4719" y="5823"/>
                  <a:pt x="5839" y="4718"/>
                  <a:pt x="7210" y="4718"/>
                </a:cubicBezTo>
                <a:close/>
                <a:moveTo>
                  <a:pt x="7210" y="0"/>
                </a:moveTo>
                <a:cubicBezTo>
                  <a:pt x="3235" y="0"/>
                  <a:pt x="1" y="3234"/>
                  <a:pt x="1" y="7209"/>
                </a:cubicBezTo>
                <a:cubicBezTo>
                  <a:pt x="1" y="8581"/>
                  <a:pt x="379" y="10037"/>
                  <a:pt x="1121" y="11534"/>
                </a:cubicBezTo>
                <a:cubicBezTo>
                  <a:pt x="1695" y="12725"/>
                  <a:pt x="2521" y="13942"/>
                  <a:pt x="3543" y="15160"/>
                </a:cubicBezTo>
                <a:cubicBezTo>
                  <a:pt x="5264" y="17232"/>
                  <a:pt x="6972" y="18561"/>
                  <a:pt x="7042" y="18617"/>
                </a:cubicBezTo>
                <a:cubicBezTo>
                  <a:pt x="7098" y="18660"/>
                  <a:pt x="7154" y="18673"/>
                  <a:pt x="7210" y="18673"/>
                </a:cubicBezTo>
                <a:cubicBezTo>
                  <a:pt x="7266" y="18673"/>
                  <a:pt x="7336" y="18660"/>
                  <a:pt x="7378" y="18617"/>
                </a:cubicBezTo>
                <a:cubicBezTo>
                  <a:pt x="7448" y="18561"/>
                  <a:pt x="9156" y="17232"/>
                  <a:pt x="10891" y="15160"/>
                </a:cubicBezTo>
                <a:cubicBezTo>
                  <a:pt x="11914" y="13942"/>
                  <a:pt x="12726" y="12725"/>
                  <a:pt x="13299" y="11534"/>
                </a:cubicBezTo>
                <a:cubicBezTo>
                  <a:pt x="14041" y="10037"/>
                  <a:pt x="14419" y="8581"/>
                  <a:pt x="14419" y="7209"/>
                </a:cubicBezTo>
                <a:cubicBezTo>
                  <a:pt x="14419" y="3234"/>
                  <a:pt x="11186" y="0"/>
                  <a:pt x="7210" y="0"/>
                </a:cubicBezTo>
                <a:close/>
              </a:path>
            </a:pathLst>
          </a:custGeom>
          <a:solidFill>
            <a:srgbClr val="EB43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32"/>
          <p:cNvSpPr/>
          <p:nvPr/>
        </p:nvSpPr>
        <p:spPr>
          <a:xfrm>
            <a:off x="2022463" y="3981758"/>
            <a:ext cx="2502000" cy="985800"/>
          </a:xfrm>
          <a:prstGeom prst="roundRect">
            <a:avLst>
              <a:gd name="adj" fmla="val 7539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498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32"/>
          <p:cNvSpPr/>
          <p:nvPr/>
        </p:nvSpPr>
        <p:spPr>
          <a:xfrm>
            <a:off x="648488" y="3981758"/>
            <a:ext cx="1332600" cy="985800"/>
          </a:xfrm>
          <a:prstGeom prst="roundRect">
            <a:avLst>
              <a:gd name="adj" fmla="val 7539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1">
                <a:alpha val="498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32"/>
          <p:cNvSpPr/>
          <p:nvPr/>
        </p:nvSpPr>
        <p:spPr>
          <a:xfrm flipH="1">
            <a:off x="4628838" y="3981758"/>
            <a:ext cx="2502000" cy="985800"/>
          </a:xfrm>
          <a:prstGeom prst="roundRect">
            <a:avLst>
              <a:gd name="adj" fmla="val 7539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498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32"/>
          <p:cNvSpPr/>
          <p:nvPr/>
        </p:nvSpPr>
        <p:spPr>
          <a:xfrm flipH="1">
            <a:off x="7172188" y="3981758"/>
            <a:ext cx="1332600" cy="985800"/>
          </a:xfrm>
          <a:prstGeom prst="roundRect">
            <a:avLst>
              <a:gd name="adj" fmla="val 7539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1">
                <a:alpha val="498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32"/>
          <p:cNvSpPr txBox="1">
            <a:spLocks noGrp="1"/>
          </p:cNvSpPr>
          <p:nvPr>
            <p:ph type="title" idx="2"/>
          </p:nvPr>
        </p:nvSpPr>
        <p:spPr>
          <a:xfrm>
            <a:off x="624809" y="4183826"/>
            <a:ext cx="1332600" cy="6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5200" dirty="0"/>
              <a:t>05</a:t>
            </a:r>
            <a:endParaRPr sz="5200" dirty="0"/>
          </a:p>
        </p:txBody>
      </p:sp>
      <p:sp>
        <p:nvSpPr>
          <p:cNvPr id="524" name="Google Shape;524;p32"/>
          <p:cNvSpPr txBox="1">
            <a:spLocks noGrp="1"/>
          </p:cNvSpPr>
          <p:nvPr>
            <p:ph type="subTitle" idx="3"/>
          </p:nvPr>
        </p:nvSpPr>
        <p:spPr>
          <a:xfrm>
            <a:off x="2291875" y="4144928"/>
            <a:ext cx="2232600" cy="8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000"/>
              <a:buNone/>
            </a:pPr>
            <a:r>
              <a:rPr lang="en" dirty="0"/>
              <a:t>Conclusion and Next Steps</a:t>
            </a:r>
            <a:endParaRPr dirty="0"/>
          </a:p>
        </p:txBody>
      </p:sp>
      <p:sp>
        <p:nvSpPr>
          <p:cNvPr id="525" name="Google Shape;525;p32"/>
          <p:cNvSpPr txBox="1">
            <a:spLocks noGrp="1"/>
          </p:cNvSpPr>
          <p:nvPr>
            <p:ph type="title" idx="4"/>
          </p:nvPr>
        </p:nvSpPr>
        <p:spPr>
          <a:xfrm>
            <a:off x="7171963" y="4209698"/>
            <a:ext cx="1332600" cy="6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5200" dirty="0"/>
              <a:t>06</a:t>
            </a:r>
            <a:endParaRPr sz="5200" dirty="0"/>
          </a:p>
        </p:txBody>
      </p:sp>
      <p:sp>
        <p:nvSpPr>
          <p:cNvPr id="526" name="Google Shape;526;p32"/>
          <p:cNvSpPr txBox="1">
            <a:spLocks noGrp="1"/>
          </p:cNvSpPr>
          <p:nvPr>
            <p:ph type="subTitle" idx="6"/>
          </p:nvPr>
        </p:nvSpPr>
        <p:spPr>
          <a:xfrm>
            <a:off x="5107631" y="4295390"/>
            <a:ext cx="14814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000"/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527" name="Google Shape;527;p32"/>
          <p:cNvSpPr/>
          <p:nvPr/>
        </p:nvSpPr>
        <p:spPr>
          <a:xfrm>
            <a:off x="1761131" y="3826600"/>
            <a:ext cx="239067" cy="232631"/>
          </a:xfrm>
          <a:custGeom>
            <a:avLst/>
            <a:gdLst/>
            <a:ahLst/>
            <a:cxnLst/>
            <a:rect l="l" t="t" r="r" b="b"/>
            <a:pathLst>
              <a:path w="14419" h="18674" extrusionOk="0">
                <a:moveTo>
                  <a:pt x="7210" y="4718"/>
                </a:moveTo>
                <a:cubicBezTo>
                  <a:pt x="8582" y="4718"/>
                  <a:pt x="9702" y="5823"/>
                  <a:pt x="9702" y="7209"/>
                </a:cubicBezTo>
                <a:cubicBezTo>
                  <a:pt x="9702" y="8581"/>
                  <a:pt x="8582" y="9701"/>
                  <a:pt x="7210" y="9701"/>
                </a:cubicBezTo>
                <a:cubicBezTo>
                  <a:pt x="5839" y="9701"/>
                  <a:pt x="4719" y="8581"/>
                  <a:pt x="4719" y="7209"/>
                </a:cubicBezTo>
                <a:cubicBezTo>
                  <a:pt x="4719" y="5823"/>
                  <a:pt x="5839" y="4718"/>
                  <a:pt x="7210" y="4718"/>
                </a:cubicBezTo>
                <a:close/>
                <a:moveTo>
                  <a:pt x="7210" y="0"/>
                </a:moveTo>
                <a:cubicBezTo>
                  <a:pt x="3235" y="0"/>
                  <a:pt x="1" y="3234"/>
                  <a:pt x="1" y="7209"/>
                </a:cubicBezTo>
                <a:cubicBezTo>
                  <a:pt x="1" y="8581"/>
                  <a:pt x="379" y="10037"/>
                  <a:pt x="1121" y="11534"/>
                </a:cubicBezTo>
                <a:cubicBezTo>
                  <a:pt x="1695" y="12725"/>
                  <a:pt x="2521" y="13942"/>
                  <a:pt x="3543" y="15160"/>
                </a:cubicBezTo>
                <a:cubicBezTo>
                  <a:pt x="5264" y="17232"/>
                  <a:pt x="6972" y="18561"/>
                  <a:pt x="7042" y="18617"/>
                </a:cubicBezTo>
                <a:cubicBezTo>
                  <a:pt x="7098" y="18660"/>
                  <a:pt x="7154" y="18673"/>
                  <a:pt x="7210" y="18673"/>
                </a:cubicBezTo>
                <a:cubicBezTo>
                  <a:pt x="7266" y="18673"/>
                  <a:pt x="7336" y="18660"/>
                  <a:pt x="7378" y="18617"/>
                </a:cubicBezTo>
                <a:cubicBezTo>
                  <a:pt x="7448" y="18561"/>
                  <a:pt x="9156" y="17232"/>
                  <a:pt x="10891" y="15160"/>
                </a:cubicBezTo>
                <a:cubicBezTo>
                  <a:pt x="11914" y="13942"/>
                  <a:pt x="12726" y="12725"/>
                  <a:pt x="13299" y="11534"/>
                </a:cubicBezTo>
                <a:cubicBezTo>
                  <a:pt x="14041" y="10037"/>
                  <a:pt x="14419" y="8581"/>
                  <a:pt x="14419" y="7209"/>
                </a:cubicBezTo>
                <a:cubicBezTo>
                  <a:pt x="14419" y="3234"/>
                  <a:pt x="11186" y="0"/>
                  <a:pt x="7210" y="0"/>
                </a:cubicBezTo>
                <a:close/>
              </a:path>
            </a:pathLst>
          </a:custGeom>
          <a:solidFill>
            <a:srgbClr val="EB43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32"/>
          <p:cNvSpPr/>
          <p:nvPr/>
        </p:nvSpPr>
        <p:spPr>
          <a:xfrm>
            <a:off x="7120031" y="3826600"/>
            <a:ext cx="239067" cy="232631"/>
          </a:xfrm>
          <a:custGeom>
            <a:avLst/>
            <a:gdLst/>
            <a:ahLst/>
            <a:cxnLst/>
            <a:rect l="l" t="t" r="r" b="b"/>
            <a:pathLst>
              <a:path w="14419" h="18674" extrusionOk="0">
                <a:moveTo>
                  <a:pt x="7210" y="4718"/>
                </a:moveTo>
                <a:cubicBezTo>
                  <a:pt x="8582" y="4718"/>
                  <a:pt x="9702" y="5823"/>
                  <a:pt x="9702" y="7209"/>
                </a:cubicBezTo>
                <a:cubicBezTo>
                  <a:pt x="9702" y="8581"/>
                  <a:pt x="8582" y="9701"/>
                  <a:pt x="7210" y="9701"/>
                </a:cubicBezTo>
                <a:cubicBezTo>
                  <a:pt x="5839" y="9701"/>
                  <a:pt x="4719" y="8581"/>
                  <a:pt x="4719" y="7209"/>
                </a:cubicBezTo>
                <a:cubicBezTo>
                  <a:pt x="4719" y="5823"/>
                  <a:pt x="5839" y="4718"/>
                  <a:pt x="7210" y="4718"/>
                </a:cubicBezTo>
                <a:close/>
                <a:moveTo>
                  <a:pt x="7210" y="0"/>
                </a:moveTo>
                <a:cubicBezTo>
                  <a:pt x="3235" y="0"/>
                  <a:pt x="1" y="3234"/>
                  <a:pt x="1" y="7209"/>
                </a:cubicBezTo>
                <a:cubicBezTo>
                  <a:pt x="1" y="8581"/>
                  <a:pt x="379" y="10037"/>
                  <a:pt x="1121" y="11534"/>
                </a:cubicBezTo>
                <a:cubicBezTo>
                  <a:pt x="1695" y="12725"/>
                  <a:pt x="2521" y="13942"/>
                  <a:pt x="3543" y="15160"/>
                </a:cubicBezTo>
                <a:cubicBezTo>
                  <a:pt x="5264" y="17232"/>
                  <a:pt x="6972" y="18561"/>
                  <a:pt x="7042" y="18617"/>
                </a:cubicBezTo>
                <a:cubicBezTo>
                  <a:pt x="7098" y="18660"/>
                  <a:pt x="7154" y="18673"/>
                  <a:pt x="7210" y="18673"/>
                </a:cubicBezTo>
                <a:cubicBezTo>
                  <a:pt x="7266" y="18673"/>
                  <a:pt x="7336" y="18660"/>
                  <a:pt x="7378" y="18617"/>
                </a:cubicBezTo>
                <a:cubicBezTo>
                  <a:pt x="7448" y="18561"/>
                  <a:pt x="9156" y="17232"/>
                  <a:pt x="10891" y="15160"/>
                </a:cubicBezTo>
                <a:cubicBezTo>
                  <a:pt x="11914" y="13942"/>
                  <a:pt x="12726" y="12725"/>
                  <a:pt x="13299" y="11534"/>
                </a:cubicBezTo>
                <a:cubicBezTo>
                  <a:pt x="14041" y="10037"/>
                  <a:pt x="14419" y="8581"/>
                  <a:pt x="14419" y="7209"/>
                </a:cubicBezTo>
                <a:cubicBezTo>
                  <a:pt x="14419" y="3234"/>
                  <a:pt x="11186" y="0"/>
                  <a:pt x="7210" y="0"/>
                </a:cubicBezTo>
                <a:close/>
              </a:path>
            </a:pathLst>
          </a:custGeom>
          <a:solidFill>
            <a:srgbClr val="EB43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3"/>
          <p:cNvSpPr txBox="1">
            <a:spLocks noGrp="1"/>
          </p:cNvSpPr>
          <p:nvPr>
            <p:ph type="title"/>
          </p:nvPr>
        </p:nvSpPr>
        <p:spPr>
          <a:xfrm>
            <a:off x="1328750" y="506775"/>
            <a:ext cx="70953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Introduction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534" name="Google Shape;534;p33"/>
          <p:cNvSpPr txBox="1">
            <a:spLocks noGrp="1"/>
          </p:cNvSpPr>
          <p:nvPr>
            <p:ph type="body" idx="1"/>
          </p:nvPr>
        </p:nvSpPr>
        <p:spPr>
          <a:xfrm>
            <a:off x="849025" y="1270850"/>
            <a:ext cx="74460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 b="1" dirty="0"/>
              <a:t>Background:</a:t>
            </a:r>
            <a:r>
              <a:rPr lang="en" sz="1650" dirty="0"/>
              <a:t> Importance of efficient public transportation in Hong Kong</a:t>
            </a:r>
            <a:endParaRPr sz="1650" dirty="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50" dirty="0"/>
          </a:p>
        </p:txBody>
      </p:sp>
      <p:grpSp>
        <p:nvGrpSpPr>
          <p:cNvPr id="535" name="Google Shape;535;p33"/>
          <p:cNvGrpSpPr/>
          <p:nvPr/>
        </p:nvGrpSpPr>
        <p:grpSpPr>
          <a:xfrm>
            <a:off x="7830073" y="4337850"/>
            <a:ext cx="531233" cy="664205"/>
            <a:chOff x="2765206" y="2156806"/>
            <a:chExt cx="333752" cy="417293"/>
          </a:xfrm>
        </p:grpSpPr>
        <p:sp>
          <p:nvSpPr>
            <p:cNvPr id="536" name="Google Shape;536;p33"/>
            <p:cNvSpPr/>
            <p:nvPr/>
          </p:nvSpPr>
          <p:spPr>
            <a:xfrm>
              <a:off x="2765206" y="2430823"/>
              <a:ext cx="333752" cy="143276"/>
            </a:xfrm>
            <a:custGeom>
              <a:avLst/>
              <a:gdLst/>
              <a:ahLst/>
              <a:cxnLst/>
              <a:rect l="l" t="t" r="r" b="b"/>
              <a:pathLst>
                <a:path w="14938" h="6412" extrusionOk="0">
                  <a:moveTo>
                    <a:pt x="7462" y="0"/>
                  </a:moveTo>
                  <a:cubicBezTo>
                    <a:pt x="5503" y="0"/>
                    <a:pt x="3668" y="308"/>
                    <a:pt x="2269" y="881"/>
                  </a:cubicBezTo>
                  <a:cubicBezTo>
                    <a:pt x="799" y="1469"/>
                    <a:pt x="1" y="2309"/>
                    <a:pt x="1" y="3205"/>
                  </a:cubicBezTo>
                  <a:cubicBezTo>
                    <a:pt x="1" y="4101"/>
                    <a:pt x="799" y="4927"/>
                    <a:pt x="2269" y="5529"/>
                  </a:cubicBezTo>
                  <a:cubicBezTo>
                    <a:pt x="3668" y="6103"/>
                    <a:pt x="5503" y="6411"/>
                    <a:pt x="7462" y="6411"/>
                  </a:cubicBezTo>
                  <a:cubicBezTo>
                    <a:pt x="9422" y="6411"/>
                    <a:pt x="11270" y="6103"/>
                    <a:pt x="12655" y="5529"/>
                  </a:cubicBezTo>
                  <a:cubicBezTo>
                    <a:pt x="14126" y="4927"/>
                    <a:pt x="14937" y="4101"/>
                    <a:pt x="14937" y="3205"/>
                  </a:cubicBezTo>
                  <a:cubicBezTo>
                    <a:pt x="14937" y="2309"/>
                    <a:pt x="14126" y="1469"/>
                    <a:pt x="12655" y="881"/>
                  </a:cubicBezTo>
                  <a:cubicBezTo>
                    <a:pt x="11270" y="308"/>
                    <a:pt x="9422" y="0"/>
                    <a:pt x="7462" y="0"/>
                  </a:cubicBezTo>
                  <a:close/>
                </a:path>
              </a:pathLst>
            </a:custGeom>
            <a:solidFill>
              <a:srgbClr val="FDF0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33"/>
            <p:cNvSpPr/>
            <p:nvPr/>
          </p:nvSpPr>
          <p:spPr>
            <a:xfrm>
              <a:off x="2859045" y="2156806"/>
              <a:ext cx="145762" cy="347845"/>
            </a:xfrm>
            <a:custGeom>
              <a:avLst/>
              <a:gdLst/>
              <a:ahLst/>
              <a:cxnLst/>
              <a:rect l="l" t="t" r="r" b="b"/>
              <a:pathLst>
                <a:path w="6524" h="15567" extrusionOk="0">
                  <a:moveTo>
                    <a:pt x="3262" y="1"/>
                  </a:moveTo>
                  <a:cubicBezTo>
                    <a:pt x="2059" y="1"/>
                    <a:pt x="1064" y="981"/>
                    <a:pt x="1064" y="2198"/>
                  </a:cubicBezTo>
                  <a:cubicBezTo>
                    <a:pt x="1064" y="2856"/>
                    <a:pt x="1359" y="3444"/>
                    <a:pt x="1820" y="3850"/>
                  </a:cubicBezTo>
                  <a:cubicBezTo>
                    <a:pt x="1331" y="3878"/>
                    <a:pt x="883" y="4102"/>
                    <a:pt x="547" y="4452"/>
                  </a:cubicBezTo>
                  <a:cubicBezTo>
                    <a:pt x="183" y="4844"/>
                    <a:pt x="0" y="5362"/>
                    <a:pt x="43" y="5893"/>
                  </a:cubicBezTo>
                  <a:lnTo>
                    <a:pt x="336" y="10037"/>
                  </a:lnTo>
                  <a:cubicBezTo>
                    <a:pt x="364" y="10597"/>
                    <a:pt x="812" y="11031"/>
                    <a:pt x="1344" y="11087"/>
                  </a:cubicBezTo>
                  <a:lnTo>
                    <a:pt x="1792" y="15328"/>
                  </a:lnTo>
                  <a:cubicBezTo>
                    <a:pt x="1807" y="15468"/>
                    <a:pt x="1919" y="15567"/>
                    <a:pt x="2059" y="15567"/>
                  </a:cubicBezTo>
                  <a:lnTo>
                    <a:pt x="4466" y="15567"/>
                  </a:lnTo>
                  <a:cubicBezTo>
                    <a:pt x="4606" y="15567"/>
                    <a:pt x="4718" y="15468"/>
                    <a:pt x="4732" y="15328"/>
                  </a:cubicBezTo>
                  <a:lnTo>
                    <a:pt x="5180" y="11087"/>
                  </a:lnTo>
                  <a:cubicBezTo>
                    <a:pt x="5726" y="11031"/>
                    <a:pt x="6159" y="10597"/>
                    <a:pt x="6202" y="10037"/>
                  </a:cubicBezTo>
                  <a:lnTo>
                    <a:pt x="6482" y="5893"/>
                  </a:lnTo>
                  <a:cubicBezTo>
                    <a:pt x="6523" y="5362"/>
                    <a:pt x="6342" y="4844"/>
                    <a:pt x="5978" y="4452"/>
                  </a:cubicBezTo>
                  <a:cubicBezTo>
                    <a:pt x="5656" y="4102"/>
                    <a:pt x="5194" y="3878"/>
                    <a:pt x="4704" y="3850"/>
                  </a:cubicBezTo>
                  <a:cubicBezTo>
                    <a:pt x="5166" y="3444"/>
                    <a:pt x="5460" y="2856"/>
                    <a:pt x="5460" y="2198"/>
                  </a:cubicBezTo>
                  <a:cubicBezTo>
                    <a:pt x="5460" y="981"/>
                    <a:pt x="4480" y="1"/>
                    <a:pt x="3262" y="1"/>
                  </a:cubicBezTo>
                  <a:close/>
                </a:path>
              </a:pathLst>
            </a:custGeom>
            <a:solidFill>
              <a:srgbClr val="EB4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38" name="Google Shape;53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8625" y="2077404"/>
            <a:ext cx="1991599" cy="237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6875" y="2093057"/>
            <a:ext cx="2010051" cy="2388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36050" y="2049950"/>
            <a:ext cx="2183476" cy="24316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D2B5B8-F9FF-7A2A-E0B6-10E199F3A20E}"/>
              </a:ext>
            </a:extLst>
          </p:cNvPr>
          <p:cNvSpPr txBox="1"/>
          <p:nvPr/>
        </p:nvSpPr>
        <p:spPr>
          <a:xfrm>
            <a:off x="972543" y="1583079"/>
            <a:ext cx="7170551" cy="429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Gothic A1"/>
              <a:buNone/>
              <a:tabLst/>
              <a:defRPr/>
            </a:pPr>
            <a:r>
              <a:rPr kumimoji="0" lang="en-US" sz="1650" b="1" i="0" u="none" strike="noStrike" kern="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Gothic A1"/>
                <a:sym typeface="Gothic A1"/>
              </a:rPr>
              <a:t>Motivation:</a:t>
            </a:r>
            <a:r>
              <a:rPr kumimoji="0" lang="en-US" sz="1650" b="0" i="0" u="none" strike="noStrike" kern="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Gothic A1"/>
                <a:sym typeface="Gothic A1"/>
              </a:rPr>
              <a:t> Addressing the limitations of existing transportation apps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34"/>
          <p:cNvSpPr txBox="1">
            <a:spLocks noGrp="1"/>
          </p:cNvSpPr>
          <p:nvPr>
            <p:ph type="title"/>
          </p:nvPr>
        </p:nvSpPr>
        <p:spPr>
          <a:xfrm>
            <a:off x="1328750" y="506775"/>
            <a:ext cx="70953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Methodology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546" name="Google Shape;546;p34"/>
          <p:cNvSpPr txBox="1">
            <a:spLocks noGrp="1"/>
          </p:cNvSpPr>
          <p:nvPr>
            <p:ph type="body" idx="1"/>
          </p:nvPr>
        </p:nvSpPr>
        <p:spPr>
          <a:xfrm>
            <a:off x="740578" y="1204047"/>
            <a:ext cx="7470868" cy="3432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20675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ts val="1450"/>
              <a:buChar char="●"/>
            </a:pPr>
            <a:r>
              <a:rPr lang="en" sz="1450" b="1" dirty="0"/>
              <a:t>Data Aggregation</a:t>
            </a:r>
            <a:endParaRPr lang="en-US" sz="1450" b="1" dirty="0"/>
          </a:p>
          <a:p>
            <a:pPr marL="914400" lvl="1" indent="-320675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ts val="1450"/>
              <a:buChar char="○"/>
            </a:pPr>
            <a:r>
              <a:rPr lang="en-US" sz="1450" b="1" dirty="0"/>
              <a:t>API Integration</a:t>
            </a:r>
          </a:p>
          <a:p>
            <a:pPr marL="914400" lvl="1" indent="-320675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ts val="1450"/>
              <a:buChar char="○"/>
            </a:pPr>
            <a:r>
              <a:rPr lang="en" sz="1450" b="1" dirty="0"/>
              <a:t>Data Structure Design</a:t>
            </a:r>
          </a:p>
          <a:p>
            <a:pPr marL="457200" lvl="0" indent="-320675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ts val="1450"/>
              <a:buChar char="●"/>
            </a:pPr>
            <a:r>
              <a:rPr lang="en-US" sz="1450" b="1" dirty="0"/>
              <a:t>Real-Time Data Processing</a:t>
            </a:r>
          </a:p>
          <a:p>
            <a:pPr marL="914400" lvl="1" indent="-320675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ts val="1450"/>
              <a:buChar char="○"/>
            </a:pPr>
            <a:r>
              <a:rPr lang="en-US" sz="1450" b="1" dirty="0"/>
              <a:t>Data Processing Algorithms</a:t>
            </a:r>
          </a:p>
          <a:p>
            <a:pPr marL="914400" lvl="1" indent="-320675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ts val="1450"/>
              <a:buChar char="○"/>
            </a:pPr>
            <a:r>
              <a:rPr lang="en-US" sz="1450" b="1" dirty="0"/>
              <a:t>Database Management</a:t>
            </a:r>
          </a:p>
        </p:txBody>
      </p:sp>
      <p:grpSp>
        <p:nvGrpSpPr>
          <p:cNvPr id="547" name="Google Shape;547;p34"/>
          <p:cNvGrpSpPr/>
          <p:nvPr/>
        </p:nvGrpSpPr>
        <p:grpSpPr>
          <a:xfrm>
            <a:off x="7830073" y="4337851"/>
            <a:ext cx="531233" cy="664205"/>
            <a:chOff x="2765206" y="2156806"/>
            <a:chExt cx="333752" cy="417293"/>
          </a:xfrm>
        </p:grpSpPr>
        <p:sp>
          <p:nvSpPr>
            <p:cNvPr id="548" name="Google Shape;548;p34"/>
            <p:cNvSpPr/>
            <p:nvPr/>
          </p:nvSpPr>
          <p:spPr>
            <a:xfrm>
              <a:off x="2765206" y="2430823"/>
              <a:ext cx="333752" cy="143276"/>
            </a:xfrm>
            <a:custGeom>
              <a:avLst/>
              <a:gdLst/>
              <a:ahLst/>
              <a:cxnLst/>
              <a:rect l="l" t="t" r="r" b="b"/>
              <a:pathLst>
                <a:path w="14938" h="6412" extrusionOk="0">
                  <a:moveTo>
                    <a:pt x="7462" y="0"/>
                  </a:moveTo>
                  <a:cubicBezTo>
                    <a:pt x="5503" y="0"/>
                    <a:pt x="3668" y="308"/>
                    <a:pt x="2269" y="881"/>
                  </a:cubicBezTo>
                  <a:cubicBezTo>
                    <a:pt x="799" y="1469"/>
                    <a:pt x="1" y="2309"/>
                    <a:pt x="1" y="3205"/>
                  </a:cubicBezTo>
                  <a:cubicBezTo>
                    <a:pt x="1" y="4101"/>
                    <a:pt x="799" y="4927"/>
                    <a:pt x="2269" y="5529"/>
                  </a:cubicBezTo>
                  <a:cubicBezTo>
                    <a:pt x="3668" y="6103"/>
                    <a:pt x="5503" y="6411"/>
                    <a:pt x="7462" y="6411"/>
                  </a:cubicBezTo>
                  <a:cubicBezTo>
                    <a:pt x="9422" y="6411"/>
                    <a:pt x="11270" y="6103"/>
                    <a:pt x="12655" y="5529"/>
                  </a:cubicBezTo>
                  <a:cubicBezTo>
                    <a:pt x="14126" y="4927"/>
                    <a:pt x="14937" y="4101"/>
                    <a:pt x="14937" y="3205"/>
                  </a:cubicBezTo>
                  <a:cubicBezTo>
                    <a:pt x="14937" y="2309"/>
                    <a:pt x="14126" y="1469"/>
                    <a:pt x="12655" y="881"/>
                  </a:cubicBezTo>
                  <a:cubicBezTo>
                    <a:pt x="11270" y="308"/>
                    <a:pt x="9422" y="0"/>
                    <a:pt x="7462" y="0"/>
                  </a:cubicBezTo>
                  <a:close/>
                </a:path>
              </a:pathLst>
            </a:custGeom>
            <a:solidFill>
              <a:srgbClr val="FDF0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34"/>
            <p:cNvSpPr/>
            <p:nvPr/>
          </p:nvSpPr>
          <p:spPr>
            <a:xfrm>
              <a:off x="2859045" y="2156806"/>
              <a:ext cx="145762" cy="347845"/>
            </a:xfrm>
            <a:custGeom>
              <a:avLst/>
              <a:gdLst/>
              <a:ahLst/>
              <a:cxnLst/>
              <a:rect l="l" t="t" r="r" b="b"/>
              <a:pathLst>
                <a:path w="6524" h="15567" extrusionOk="0">
                  <a:moveTo>
                    <a:pt x="3262" y="1"/>
                  </a:moveTo>
                  <a:cubicBezTo>
                    <a:pt x="2059" y="1"/>
                    <a:pt x="1064" y="981"/>
                    <a:pt x="1064" y="2198"/>
                  </a:cubicBezTo>
                  <a:cubicBezTo>
                    <a:pt x="1064" y="2856"/>
                    <a:pt x="1359" y="3444"/>
                    <a:pt x="1820" y="3850"/>
                  </a:cubicBezTo>
                  <a:cubicBezTo>
                    <a:pt x="1331" y="3878"/>
                    <a:pt x="883" y="4102"/>
                    <a:pt x="547" y="4452"/>
                  </a:cubicBezTo>
                  <a:cubicBezTo>
                    <a:pt x="183" y="4844"/>
                    <a:pt x="0" y="5362"/>
                    <a:pt x="43" y="5893"/>
                  </a:cubicBezTo>
                  <a:lnTo>
                    <a:pt x="336" y="10037"/>
                  </a:lnTo>
                  <a:cubicBezTo>
                    <a:pt x="364" y="10597"/>
                    <a:pt x="812" y="11031"/>
                    <a:pt x="1344" y="11087"/>
                  </a:cubicBezTo>
                  <a:lnTo>
                    <a:pt x="1792" y="15328"/>
                  </a:lnTo>
                  <a:cubicBezTo>
                    <a:pt x="1807" y="15468"/>
                    <a:pt x="1919" y="15567"/>
                    <a:pt x="2059" y="15567"/>
                  </a:cubicBezTo>
                  <a:lnTo>
                    <a:pt x="4466" y="15567"/>
                  </a:lnTo>
                  <a:cubicBezTo>
                    <a:pt x="4606" y="15567"/>
                    <a:pt x="4718" y="15468"/>
                    <a:pt x="4732" y="15328"/>
                  </a:cubicBezTo>
                  <a:lnTo>
                    <a:pt x="5180" y="11087"/>
                  </a:lnTo>
                  <a:cubicBezTo>
                    <a:pt x="5726" y="11031"/>
                    <a:pt x="6159" y="10597"/>
                    <a:pt x="6202" y="10037"/>
                  </a:cubicBezTo>
                  <a:lnTo>
                    <a:pt x="6482" y="5893"/>
                  </a:lnTo>
                  <a:cubicBezTo>
                    <a:pt x="6523" y="5362"/>
                    <a:pt x="6342" y="4844"/>
                    <a:pt x="5978" y="4452"/>
                  </a:cubicBezTo>
                  <a:cubicBezTo>
                    <a:pt x="5656" y="4102"/>
                    <a:pt x="5194" y="3878"/>
                    <a:pt x="4704" y="3850"/>
                  </a:cubicBezTo>
                  <a:cubicBezTo>
                    <a:pt x="5166" y="3444"/>
                    <a:pt x="5460" y="2856"/>
                    <a:pt x="5460" y="2198"/>
                  </a:cubicBezTo>
                  <a:cubicBezTo>
                    <a:pt x="5460" y="981"/>
                    <a:pt x="4480" y="1"/>
                    <a:pt x="3262" y="1"/>
                  </a:cubicBezTo>
                  <a:close/>
                </a:path>
              </a:pathLst>
            </a:custGeom>
            <a:solidFill>
              <a:srgbClr val="EB4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169E433-553D-F928-2E51-E5B638757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447" y="1492767"/>
            <a:ext cx="3911999" cy="27942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35"/>
          <p:cNvSpPr txBox="1">
            <a:spLocks noGrp="1"/>
          </p:cNvSpPr>
          <p:nvPr>
            <p:ph type="title"/>
          </p:nvPr>
        </p:nvSpPr>
        <p:spPr>
          <a:xfrm>
            <a:off x="1328750" y="506775"/>
            <a:ext cx="70953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Methodology</a:t>
            </a:r>
            <a:endParaRPr/>
          </a:p>
        </p:txBody>
      </p:sp>
      <p:sp>
        <p:nvSpPr>
          <p:cNvPr id="556" name="Google Shape;556;p35"/>
          <p:cNvSpPr txBox="1">
            <a:spLocks noGrp="1"/>
          </p:cNvSpPr>
          <p:nvPr>
            <p:ph type="body" idx="1"/>
          </p:nvPr>
        </p:nvSpPr>
        <p:spPr>
          <a:xfrm>
            <a:off x="837975" y="1323276"/>
            <a:ext cx="4205700" cy="29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2385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 b="1" dirty="0"/>
              <a:t>Route Optimization</a:t>
            </a:r>
            <a:endParaRPr sz="1500" b="1" dirty="0"/>
          </a:p>
          <a:p>
            <a:pPr marL="914400" lvl="1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 b="1" dirty="0"/>
              <a:t>Algorithm Development</a:t>
            </a:r>
            <a:endParaRPr sz="1500" b="1" dirty="0"/>
          </a:p>
          <a:p>
            <a:pPr marL="1371600" lvl="2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 b="1" dirty="0"/>
              <a:t>Current and Historical</a:t>
            </a:r>
            <a:endParaRPr sz="1500" b="1" dirty="0"/>
          </a:p>
          <a:p>
            <a:pPr marL="1371600" lvl="2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 b="1" dirty="0"/>
              <a:t>Recalculation of Routes</a:t>
            </a:r>
            <a:endParaRPr sz="1500" b="1" dirty="0"/>
          </a:p>
          <a:p>
            <a:pPr marL="1371600" lvl="2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 b="1" dirty="0"/>
              <a:t>Machine Learning</a:t>
            </a:r>
            <a:endParaRPr sz="1500" b="1" dirty="0"/>
          </a:p>
          <a:p>
            <a:pPr marL="914400" lvl="1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 b="1" dirty="0"/>
              <a:t>User Preferences</a:t>
            </a:r>
            <a:endParaRPr sz="1500" b="1" dirty="0"/>
          </a:p>
          <a:p>
            <a:pPr marL="0" lvl="0" indent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 b="1" dirty="0"/>
          </a:p>
          <a:p>
            <a:pPr marL="0" lvl="0" indent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 b="1" dirty="0"/>
          </a:p>
          <a:p>
            <a:pPr marL="0" lvl="0" indent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 b="1" dirty="0"/>
          </a:p>
          <a:p>
            <a:pPr marL="0" lvl="0" indent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 b="1" dirty="0"/>
          </a:p>
          <a:p>
            <a:pPr marL="0" lvl="0" indent="0" algn="l" rtl="0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SzPts val="1600"/>
              <a:buNone/>
            </a:pPr>
            <a:endParaRPr sz="1500" b="1" dirty="0"/>
          </a:p>
        </p:txBody>
      </p:sp>
      <p:sp>
        <p:nvSpPr>
          <p:cNvPr id="557" name="Google Shape;557;p35"/>
          <p:cNvSpPr txBox="1">
            <a:spLocks noGrp="1"/>
          </p:cNvSpPr>
          <p:nvPr>
            <p:ph type="body" idx="1"/>
          </p:nvPr>
        </p:nvSpPr>
        <p:spPr>
          <a:xfrm>
            <a:off x="4717225" y="1410737"/>
            <a:ext cx="4041900" cy="29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 b="1" dirty="0"/>
              <a:t>Mobile Application Development</a:t>
            </a:r>
            <a:endParaRPr sz="1500" b="1" dirty="0"/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 b="1" dirty="0"/>
              <a:t>Front-End Development</a:t>
            </a:r>
            <a:endParaRPr sz="1500" b="1" dirty="0"/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 b="1" dirty="0"/>
              <a:t>Back-End Development</a:t>
            </a:r>
            <a:endParaRPr lang="en-US" sz="1500" b="1" dirty="0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sz="1500" b="1" dirty="0"/>
          </a:p>
          <a:p>
            <a:pPr marL="45720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 b="1" dirty="0"/>
              <a:t>Testing and Iteration</a:t>
            </a:r>
            <a:endParaRPr sz="1500" b="1" dirty="0"/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 b="1" dirty="0"/>
              <a:t>User Testing</a:t>
            </a:r>
            <a:endParaRPr sz="1500" b="1" dirty="0"/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 b="1" dirty="0"/>
              <a:t>Iterative Development</a:t>
            </a:r>
            <a:endParaRPr sz="1500" b="1" dirty="0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 b="1" dirty="0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 b="1" dirty="0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 b="1" dirty="0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 b="1" dirty="0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SzPts val="1600"/>
              <a:buNone/>
            </a:pPr>
            <a:endParaRPr sz="15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889DBE-BCF0-13EF-048E-C99FF309E51E}"/>
              </a:ext>
            </a:extLst>
          </p:cNvPr>
          <p:cNvSpPr txBox="1"/>
          <p:nvPr/>
        </p:nvSpPr>
        <p:spPr>
          <a:xfrm>
            <a:off x="-389614" y="-18288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35"/>
          <p:cNvSpPr txBox="1">
            <a:spLocks noGrp="1"/>
          </p:cNvSpPr>
          <p:nvPr>
            <p:ph type="title"/>
          </p:nvPr>
        </p:nvSpPr>
        <p:spPr>
          <a:xfrm>
            <a:off x="1328750" y="506775"/>
            <a:ext cx="70953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dirty="0"/>
              <a:t>Preliminary Results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889DBE-BCF0-13EF-048E-C99FF309E51E}"/>
              </a:ext>
            </a:extLst>
          </p:cNvPr>
          <p:cNvSpPr txBox="1"/>
          <p:nvPr/>
        </p:nvSpPr>
        <p:spPr>
          <a:xfrm>
            <a:off x="-389614" y="-18288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diagram of a data processing process&#10;&#10;Description automatically generated">
            <a:extLst>
              <a:ext uri="{FF2B5EF4-FFF2-40B4-BE49-F238E27FC236}">
                <a16:creationId xmlns:a16="http://schemas.microsoft.com/office/drawing/2014/main" id="{10820242-A7B9-5BB8-2FB0-8329D5F77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682" y="1372825"/>
            <a:ext cx="4977368" cy="3012908"/>
          </a:xfrm>
          <a:prstGeom prst="rect">
            <a:avLst/>
          </a:prstGeom>
        </p:spPr>
      </p:pic>
      <p:sp>
        <p:nvSpPr>
          <p:cNvPr id="11" name="Google Shape;556;p35">
            <a:extLst>
              <a:ext uri="{FF2B5EF4-FFF2-40B4-BE49-F238E27FC236}">
                <a16:creationId xmlns:a16="http://schemas.microsoft.com/office/drawing/2014/main" id="{FC8E8FF3-9100-EB8F-C419-4C4B93D62F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5619" y="1372825"/>
            <a:ext cx="2711063" cy="29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Data Aggregation</a:t>
            </a:r>
            <a:r>
              <a:rPr lang="en-US" sz="1200" b="0" i="0" dirty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Integrated a vast array of transportation data; updates over 4500 data points per minute.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Real-Time Data Processing</a:t>
            </a:r>
            <a:r>
              <a:rPr lang="en-US" sz="1200" b="0" i="0" dirty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Achieved a 10% reduction in processing time with custom algorithms.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Route Optimization</a:t>
            </a:r>
            <a:r>
              <a:rPr lang="en-US" sz="1200" b="0" i="0" dirty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Incorporating real-time traffic and user preferences; 15% increase in efficiency in initial tests.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Continuous Improvement</a:t>
            </a:r>
            <a:r>
              <a:rPr lang="en-US" sz="1200" b="0" i="0" dirty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Exceeding expectations and focusing on developing the front-end of </a:t>
            </a:r>
            <a:r>
              <a:rPr lang="en-US" sz="1200" b="0" i="0" dirty="0" err="1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OptiTrans</a:t>
            </a:r>
            <a:r>
              <a:rPr lang="en-US" sz="1200" b="0" i="0" dirty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0258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" name="Google Shape;562;p36"/>
          <p:cNvGrpSpPr/>
          <p:nvPr/>
        </p:nvGrpSpPr>
        <p:grpSpPr>
          <a:xfrm>
            <a:off x="719988" y="1265550"/>
            <a:ext cx="7704012" cy="2848500"/>
            <a:chOff x="719988" y="1265550"/>
            <a:chExt cx="7704012" cy="2848500"/>
          </a:xfrm>
        </p:grpSpPr>
        <p:sp>
          <p:nvSpPr>
            <p:cNvPr id="563" name="Google Shape;563;p36"/>
            <p:cNvSpPr/>
            <p:nvPr/>
          </p:nvSpPr>
          <p:spPr>
            <a:xfrm>
              <a:off x="5214000" y="2095950"/>
              <a:ext cx="3210000" cy="2018100"/>
            </a:xfrm>
            <a:prstGeom prst="roundRect">
              <a:avLst>
                <a:gd name="adj" fmla="val 3585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6"/>
            <p:cNvSpPr/>
            <p:nvPr/>
          </p:nvSpPr>
          <p:spPr>
            <a:xfrm>
              <a:off x="720000" y="2095950"/>
              <a:ext cx="3210000" cy="2018100"/>
            </a:xfrm>
            <a:prstGeom prst="roundRect">
              <a:avLst>
                <a:gd name="adj" fmla="val 3585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6"/>
            <p:cNvSpPr/>
            <p:nvPr/>
          </p:nvSpPr>
          <p:spPr>
            <a:xfrm>
              <a:off x="719988" y="1265550"/>
              <a:ext cx="3210000" cy="770100"/>
            </a:xfrm>
            <a:prstGeom prst="roundRect">
              <a:avLst>
                <a:gd name="adj" fmla="val 7539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66" name="Google Shape;566;p36"/>
            <p:cNvGrpSpPr/>
            <p:nvPr/>
          </p:nvGrpSpPr>
          <p:grpSpPr>
            <a:xfrm>
              <a:off x="3444339" y="1544651"/>
              <a:ext cx="188091" cy="211892"/>
              <a:chOff x="7423625" y="619250"/>
              <a:chExt cx="249325" cy="280875"/>
            </a:xfrm>
          </p:grpSpPr>
          <p:sp>
            <p:nvSpPr>
              <p:cNvPr id="567" name="Google Shape;567;p36"/>
              <p:cNvSpPr/>
              <p:nvPr/>
            </p:nvSpPr>
            <p:spPr>
              <a:xfrm>
                <a:off x="7423625" y="619250"/>
                <a:ext cx="184800" cy="184800"/>
              </a:xfrm>
              <a:prstGeom prst="ellipse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68" name="Google Shape;568;p36"/>
              <p:cNvCxnSpPr/>
              <p:nvPr/>
            </p:nvCxnSpPr>
            <p:spPr>
              <a:xfrm>
                <a:off x="7573050" y="786725"/>
                <a:ext cx="99900" cy="1134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569" name="Google Shape;569;p36"/>
            <p:cNvSpPr/>
            <p:nvPr/>
          </p:nvSpPr>
          <p:spPr>
            <a:xfrm>
              <a:off x="5213988" y="1265550"/>
              <a:ext cx="3210000" cy="770100"/>
            </a:xfrm>
            <a:prstGeom prst="roundRect">
              <a:avLst>
                <a:gd name="adj" fmla="val 7539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6"/>
            <p:cNvSpPr/>
            <p:nvPr/>
          </p:nvSpPr>
          <p:spPr>
            <a:xfrm>
              <a:off x="4001625" y="1265550"/>
              <a:ext cx="1143900" cy="2848500"/>
            </a:xfrm>
            <a:prstGeom prst="roundRect">
              <a:avLst>
                <a:gd name="adj" fmla="val 5167"/>
              </a:avLst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71" name="Google Shape;571;p36"/>
            <p:cNvGrpSpPr/>
            <p:nvPr/>
          </p:nvGrpSpPr>
          <p:grpSpPr>
            <a:xfrm>
              <a:off x="948608" y="1575763"/>
              <a:ext cx="255900" cy="149650"/>
              <a:chOff x="813250" y="680038"/>
              <a:chExt cx="255900" cy="149650"/>
            </a:xfrm>
          </p:grpSpPr>
          <p:cxnSp>
            <p:nvCxnSpPr>
              <p:cNvPr id="572" name="Google Shape;572;p36"/>
              <p:cNvCxnSpPr/>
              <p:nvPr/>
            </p:nvCxnSpPr>
            <p:spPr>
              <a:xfrm>
                <a:off x="813250" y="680038"/>
                <a:ext cx="2559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73" name="Google Shape;573;p36"/>
              <p:cNvCxnSpPr/>
              <p:nvPr/>
            </p:nvCxnSpPr>
            <p:spPr>
              <a:xfrm>
                <a:off x="813250" y="754863"/>
                <a:ext cx="2559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74" name="Google Shape;574;p36"/>
              <p:cNvCxnSpPr/>
              <p:nvPr/>
            </p:nvCxnSpPr>
            <p:spPr>
              <a:xfrm>
                <a:off x="813250" y="829688"/>
                <a:ext cx="2559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75" name="Google Shape;575;p36"/>
            <p:cNvGrpSpPr/>
            <p:nvPr/>
          </p:nvGrpSpPr>
          <p:grpSpPr>
            <a:xfrm>
              <a:off x="5445758" y="1575763"/>
              <a:ext cx="255900" cy="149650"/>
              <a:chOff x="813250" y="680038"/>
              <a:chExt cx="255900" cy="149650"/>
            </a:xfrm>
          </p:grpSpPr>
          <p:cxnSp>
            <p:nvCxnSpPr>
              <p:cNvPr id="576" name="Google Shape;576;p36"/>
              <p:cNvCxnSpPr/>
              <p:nvPr/>
            </p:nvCxnSpPr>
            <p:spPr>
              <a:xfrm>
                <a:off x="813250" y="680038"/>
                <a:ext cx="2559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77" name="Google Shape;577;p36"/>
              <p:cNvCxnSpPr/>
              <p:nvPr/>
            </p:nvCxnSpPr>
            <p:spPr>
              <a:xfrm>
                <a:off x="813250" y="754863"/>
                <a:ext cx="2559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78" name="Google Shape;578;p36"/>
              <p:cNvCxnSpPr/>
              <p:nvPr/>
            </p:nvCxnSpPr>
            <p:spPr>
              <a:xfrm>
                <a:off x="813250" y="829688"/>
                <a:ext cx="2559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579" name="Google Shape;579;p36"/>
          <p:cNvSpPr txBox="1">
            <a:spLocks noGrp="1"/>
          </p:cNvSpPr>
          <p:nvPr>
            <p:ph type="subTitle" idx="4"/>
          </p:nvPr>
        </p:nvSpPr>
        <p:spPr>
          <a:xfrm>
            <a:off x="5871525" y="1411800"/>
            <a:ext cx="20502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3000"/>
              <a:buNone/>
            </a:pPr>
            <a:r>
              <a:rPr lang="en"/>
              <a:t>Mitigation</a:t>
            </a:r>
            <a:endParaRPr/>
          </a:p>
        </p:txBody>
      </p:sp>
      <p:sp>
        <p:nvSpPr>
          <p:cNvPr id="580" name="Google Shape;580;p36"/>
          <p:cNvSpPr txBox="1">
            <a:spLocks noGrp="1"/>
          </p:cNvSpPr>
          <p:nvPr>
            <p:ph type="subTitle" idx="1"/>
          </p:nvPr>
        </p:nvSpPr>
        <p:spPr>
          <a:xfrm>
            <a:off x="803725" y="2172900"/>
            <a:ext cx="3052800" cy="21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8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ack of academic resources and research to the Hong Kong public transport domain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8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inding suitable APIs and datasets</a:t>
            </a:r>
            <a:r>
              <a:rPr lang="en-US" dirty="0">
                <a:effectLst/>
              </a:rPr>
              <a:t> </a:t>
            </a:r>
            <a:r>
              <a:rPr lang="en-US" sz="1600" dirty="0">
                <a:effectLst/>
              </a:rPr>
              <a:t> </a:t>
            </a:r>
            <a:endParaRPr lang="en-US" sz="1500" dirty="0"/>
          </a:p>
        </p:txBody>
      </p:sp>
      <p:sp>
        <p:nvSpPr>
          <p:cNvPr id="581" name="Google Shape;581;p36"/>
          <p:cNvSpPr txBox="1">
            <a:spLocks noGrp="1"/>
          </p:cNvSpPr>
          <p:nvPr>
            <p:ph type="subTitle" idx="2"/>
          </p:nvPr>
        </p:nvSpPr>
        <p:spPr>
          <a:xfrm>
            <a:off x="1377725" y="1411800"/>
            <a:ext cx="20502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3000"/>
              <a:buNone/>
            </a:pPr>
            <a:r>
              <a:rPr lang="en"/>
              <a:t>Difficulty </a:t>
            </a:r>
            <a:endParaRPr/>
          </a:p>
        </p:txBody>
      </p:sp>
      <p:sp>
        <p:nvSpPr>
          <p:cNvPr id="582" name="Google Shape;582;p36"/>
          <p:cNvSpPr txBox="1">
            <a:spLocks noGrp="1"/>
          </p:cNvSpPr>
          <p:nvPr>
            <p:ph type="subTitle" idx="3"/>
          </p:nvPr>
        </p:nvSpPr>
        <p:spPr>
          <a:xfrm>
            <a:off x="5213988" y="2129595"/>
            <a:ext cx="3126287" cy="1748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lnSpc>
                <a:spcPct val="150000"/>
              </a:lnSpc>
            </a:pPr>
            <a:r>
              <a:rPr lang="en-US" dirty="0"/>
              <a:t>Extensive research in related areas to find information that could be adapted to our project</a:t>
            </a:r>
            <a:r>
              <a:rPr lang="en-US" sz="1400" dirty="0"/>
              <a:t> </a:t>
            </a:r>
          </a:p>
          <a:p>
            <a:pPr marL="0" lvl="0" indent="0">
              <a:lnSpc>
                <a:spcPct val="150000"/>
              </a:lnSpc>
            </a:pPr>
            <a:r>
              <a:rPr lang="en-US" dirty="0"/>
              <a:t>Exhaustive study of their data formats and relevant policies</a:t>
            </a:r>
            <a:r>
              <a:rPr lang="en-US" sz="1400" dirty="0"/>
              <a:t> </a:t>
            </a:r>
            <a:endParaRPr sz="1500" dirty="0"/>
          </a:p>
        </p:txBody>
      </p:sp>
      <p:sp>
        <p:nvSpPr>
          <p:cNvPr id="583" name="Google Shape;583;p36"/>
          <p:cNvSpPr txBox="1">
            <a:spLocks noGrp="1"/>
          </p:cNvSpPr>
          <p:nvPr>
            <p:ph type="subTitle" idx="5"/>
          </p:nvPr>
        </p:nvSpPr>
        <p:spPr>
          <a:xfrm>
            <a:off x="4036650" y="2465825"/>
            <a:ext cx="10704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3000"/>
              <a:buNone/>
            </a:pPr>
            <a:r>
              <a:rPr lang="en"/>
              <a:t>and</a:t>
            </a:r>
            <a:endParaRPr/>
          </a:p>
        </p:txBody>
      </p:sp>
      <p:grpSp>
        <p:nvGrpSpPr>
          <p:cNvPr id="584" name="Google Shape;584;p36"/>
          <p:cNvGrpSpPr/>
          <p:nvPr/>
        </p:nvGrpSpPr>
        <p:grpSpPr>
          <a:xfrm>
            <a:off x="7512558" y="708246"/>
            <a:ext cx="331853" cy="417270"/>
            <a:chOff x="2105633" y="2845233"/>
            <a:chExt cx="331853" cy="417270"/>
          </a:xfrm>
        </p:grpSpPr>
        <p:sp>
          <p:nvSpPr>
            <p:cNvPr id="585" name="Google Shape;585;p36"/>
            <p:cNvSpPr/>
            <p:nvPr/>
          </p:nvSpPr>
          <p:spPr>
            <a:xfrm>
              <a:off x="2193506" y="2883085"/>
              <a:ext cx="243980" cy="172056"/>
            </a:xfrm>
            <a:custGeom>
              <a:avLst/>
              <a:gdLst/>
              <a:ahLst/>
              <a:cxnLst/>
              <a:rect l="l" t="t" r="r" b="b"/>
              <a:pathLst>
                <a:path w="10920" h="7700" extrusionOk="0">
                  <a:moveTo>
                    <a:pt x="267" y="1"/>
                  </a:moveTo>
                  <a:cubicBezTo>
                    <a:pt x="127" y="1"/>
                    <a:pt x="1" y="126"/>
                    <a:pt x="1" y="281"/>
                  </a:cubicBezTo>
                  <a:lnTo>
                    <a:pt x="1" y="7420"/>
                  </a:lnTo>
                  <a:cubicBezTo>
                    <a:pt x="1" y="7573"/>
                    <a:pt x="127" y="7700"/>
                    <a:pt x="267" y="7700"/>
                  </a:cubicBezTo>
                  <a:lnTo>
                    <a:pt x="10626" y="7700"/>
                  </a:lnTo>
                  <a:cubicBezTo>
                    <a:pt x="10738" y="7700"/>
                    <a:pt x="10835" y="7644"/>
                    <a:pt x="10878" y="7545"/>
                  </a:cubicBezTo>
                  <a:cubicBezTo>
                    <a:pt x="10919" y="7448"/>
                    <a:pt x="10906" y="7336"/>
                    <a:pt x="10850" y="7252"/>
                  </a:cubicBezTo>
                  <a:lnTo>
                    <a:pt x="8190" y="3850"/>
                  </a:lnTo>
                  <a:lnTo>
                    <a:pt x="10850" y="449"/>
                  </a:lnTo>
                  <a:cubicBezTo>
                    <a:pt x="10906" y="365"/>
                    <a:pt x="10919" y="253"/>
                    <a:pt x="10878" y="154"/>
                  </a:cubicBezTo>
                  <a:cubicBezTo>
                    <a:pt x="10835" y="57"/>
                    <a:pt x="10738" y="1"/>
                    <a:pt x="10626" y="1"/>
                  </a:cubicBezTo>
                  <a:close/>
                </a:path>
              </a:pathLst>
            </a:custGeom>
            <a:solidFill>
              <a:srgbClr val="EB4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6"/>
            <p:cNvSpPr/>
            <p:nvPr/>
          </p:nvSpPr>
          <p:spPr>
            <a:xfrm>
              <a:off x="2164104" y="2845233"/>
              <a:ext cx="41311" cy="385697"/>
            </a:xfrm>
            <a:custGeom>
              <a:avLst/>
              <a:gdLst/>
              <a:ahLst/>
              <a:cxnLst/>
              <a:rect l="l" t="t" r="r" b="b"/>
              <a:pathLst>
                <a:path w="1849" h="17261" extrusionOk="0">
                  <a:moveTo>
                    <a:pt x="925" y="1"/>
                  </a:moveTo>
                  <a:cubicBezTo>
                    <a:pt x="407" y="1"/>
                    <a:pt x="1" y="421"/>
                    <a:pt x="1" y="925"/>
                  </a:cubicBezTo>
                  <a:lnTo>
                    <a:pt x="1" y="16994"/>
                  </a:lnTo>
                  <a:cubicBezTo>
                    <a:pt x="1" y="17149"/>
                    <a:pt x="113" y="17261"/>
                    <a:pt x="267" y="17261"/>
                  </a:cubicBezTo>
                  <a:lnTo>
                    <a:pt x="1583" y="17261"/>
                  </a:lnTo>
                  <a:cubicBezTo>
                    <a:pt x="1723" y="17261"/>
                    <a:pt x="1849" y="17149"/>
                    <a:pt x="1849" y="16994"/>
                  </a:cubicBezTo>
                  <a:lnTo>
                    <a:pt x="1849" y="925"/>
                  </a:lnTo>
                  <a:cubicBezTo>
                    <a:pt x="1849" y="421"/>
                    <a:pt x="1429" y="1"/>
                    <a:pt x="9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6"/>
            <p:cNvSpPr/>
            <p:nvPr/>
          </p:nvSpPr>
          <p:spPr>
            <a:xfrm>
              <a:off x="2105633" y="3218707"/>
              <a:ext cx="158274" cy="43796"/>
            </a:xfrm>
            <a:custGeom>
              <a:avLst/>
              <a:gdLst/>
              <a:ahLst/>
              <a:cxnLst/>
              <a:rect l="l" t="t" r="r" b="b"/>
              <a:pathLst>
                <a:path w="7084" h="1960" extrusionOk="0">
                  <a:moveTo>
                    <a:pt x="2045" y="0"/>
                  </a:moveTo>
                  <a:cubicBezTo>
                    <a:pt x="1065" y="0"/>
                    <a:pt x="238" y="672"/>
                    <a:pt x="14" y="1624"/>
                  </a:cubicBezTo>
                  <a:cubicBezTo>
                    <a:pt x="1" y="1708"/>
                    <a:pt x="14" y="1792"/>
                    <a:pt x="70" y="1862"/>
                  </a:cubicBezTo>
                  <a:cubicBezTo>
                    <a:pt x="126" y="1918"/>
                    <a:pt x="197" y="1960"/>
                    <a:pt x="281" y="1960"/>
                  </a:cubicBezTo>
                  <a:lnTo>
                    <a:pt x="6789" y="1960"/>
                  </a:lnTo>
                  <a:cubicBezTo>
                    <a:pt x="6873" y="1960"/>
                    <a:pt x="6957" y="1918"/>
                    <a:pt x="7013" y="1862"/>
                  </a:cubicBezTo>
                  <a:cubicBezTo>
                    <a:pt x="7056" y="1792"/>
                    <a:pt x="7084" y="1708"/>
                    <a:pt x="7069" y="1624"/>
                  </a:cubicBezTo>
                  <a:cubicBezTo>
                    <a:pt x="6845" y="672"/>
                    <a:pt x="6005" y="0"/>
                    <a:pt x="50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" name="Google Shape;562;p36"/>
          <p:cNvGrpSpPr/>
          <p:nvPr/>
        </p:nvGrpSpPr>
        <p:grpSpPr>
          <a:xfrm>
            <a:off x="719988" y="1265550"/>
            <a:ext cx="7704012" cy="2848500"/>
            <a:chOff x="719988" y="1265550"/>
            <a:chExt cx="7704012" cy="2848500"/>
          </a:xfrm>
        </p:grpSpPr>
        <p:sp>
          <p:nvSpPr>
            <p:cNvPr id="563" name="Google Shape;563;p36"/>
            <p:cNvSpPr/>
            <p:nvPr/>
          </p:nvSpPr>
          <p:spPr>
            <a:xfrm>
              <a:off x="5214000" y="2095950"/>
              <a:ext cx="3210000" cy="2018100"/>
            </a:xfrm>
            <a:prstGeom prst="roundRect">
              <a:avLst>
                <a:gd name="adj" fmla="val 3585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6"/>
            <p:cNvSpPr/>
            <p:nvPr/>
          </p:nvSpPr>
          <p:spPr>
            <a:xfrm>
              <a:off x="720000" y="2095950"/>
              <a:ext cx="3210000" cy="2018100"/>
            </a:xfrm>
            <a:prstGeom prst="roundRect">
              <a:avLst>
                <a:gd name="adj" fmla="val 3585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6"/>
            <p:cNvSpPr/>
            <p:nvPr/>
          </p:nvSpPr>
          <p:spPr>
            <a:xfrm>
              <a:off x="719988" y="1265550"/>
              <a:ext cx="3210000" cy="770100"/>
            </a:xfrm>
            <a:prstGeom prst="roundRect">
              <a:avLst>
                <a:gd name="adj" fmla="val 7539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66" name="Google Shape;566;p36"/>
            <p:cNvGrpSpPr/>
            <p:nvPr/>
          </p:nvGrpSpPr>
          <p:grpSpPr>
            <a:xfrm>
              <a:off x="3444339" y="1544651"/>
              <a:ext cx="188091" cy="211892"/>
              <a:chOff x="7423625" y="619250"/>
              <a:chExt cx="249325" cy="280875"/>
            </a:xfrm>
          </p:grpSpPr>
          <p:sp>
            <p:nvSpPr>
              <p:cNvPr id="567" name="Google Shape;567;p36"/>
              <p:cNvSpPr/>
              <p:nvPr/>
            </p:nvSpPr>
            <p:spPr>
              <a:xfrm>
                <a:off x="7423625" y="619250"/>
                <a:ext cx="184800" cy="184800"/>
              </a:xfrm>
              <a:prstGeom prst="ellipse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68" name="Google Shape;568;p36"/>
              <p:cNvCxnSpPr/>
              <p:nvPr/>
            </p:nvCxnSpPr>
            <p:spPr>
              <a:xfrm>
                <a:off x="7573050" y="786725"/>
                <a:ext cx="99900" cy="1134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569" name="Google Shape;569;p36"/>
            <p:cNvSpPr/>
            <p:nvPr/>
          </p:nvSpPr>
          <p:spPr>
            <a:xfrm>
              <a:off x="5213988" y="1265550"/>
              <a:ext cx="3210000" cy="770100"/>
            </a:xfrm>
            <a:prstGeom prst="roundRect">
              <a:avLst>
                <a:gd name="adj" fmla="val 7539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6"/>
            <p:cNvSpPr/>
            <p:nvPr/>
          </p:nvSpPr>
          <p:spPr>
            <a:xfrm>
              <a:off x="4001625" y="1265550"/>
              <a:ext cx="1143900" cy="2848500"/>
            </a:xfrm>
            <a:prstGeom prst="roundRect">
              <a:avLst>
                <a:gd name="adj" fmla="val 5167"/>
              </a:avLst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71" name="Google Shape;571;p36"/>
            <p:cNvGrpSpPr/>
            <p:nvPr/>
          </p:nvGrpSpPr>
          <p:grpSpPr>
            <a:xfrm>
              <a:off x="948608" y="1575763"/>
              <a:ext cx="255900" cy="149650"/>
              <a:chOff x="813250" y="680038"/>
              <a:chExt cx="255900" cy="149650"/>
            </a:xfrm>
          </p:grpSpPr>
          <p:cxnSp>
            <p:nvCxnSpPr>
              <p:cNvPr id="572" name="Google Shape;572;p36"/>
              <p:cNvCxnSpPr/>
              <p:nvPr/>
            </p:nvCxnSpPr>
            <p:spPr>
              <a:xfrm>
                <a:off x="813250" y="680038"/>
                <a:ext cx="2559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73" name="Google Shape;573;p36"/>
              <p:cNvCxnSpPr/>
              <p:nvPr/>
            </p:nvCxnSpPr>
            <p:spPr>
              <a:xfrm>
                <a:off x="813250" y="754863"/>
                <a:ext cx="2559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74" name="Google Shape;574;p36"/>
              <p:cNvCxnSpPr/>
              <p:nvPr/>
            </p:nvCxnSpPr>
            <p:spPr>
              <a:xfrm>
                <a:off x="813250" y="829688"/>
                <a:ext cx="2559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75" name="Google Shape;575;p36"/>
            <p:cNvGrpSpPr/>
            <p:nvPr/>
          </p:nvGrpSpPr>
          <p:grpSpPr>
            <a:xfrm>
              <a:off x="5445758" y="1575763"/>
              <a:ext cx="255900" cy="149650"/>
              <a:chOff x="813250" y="680038"/>
              <a:chExt cx="255900" cy="149650"/>
            </a:xfrm>
          </p:grpSpPr>
          <p:cxnSp>
            <p:nvCxnSpPr>
              <p:cNvPr id="576" name="Google Shape;576;p36"/>
              <p:cNvCxnSpPr/>
              <p:nvPr/>
            </p:nvCxnSpPr>
            <p:spPr>
              <a:xfrm>
                <a:off x="813250" y="680038"/>
                <a:ext cx="2559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77" name="Google Shape;577;p36"/>
              <p:cNvCxnSpPr/>
              <p:nvPr/>
            </p:nvCxnSpPr>
            <p:spPr>
              <a:xfrm>
                <a:off x="813250" y="754863"/>
                <a:ext cx="2559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78" name="Google Shape;578;p36"/>
              <p:cNvCxnSpPr/>
              <p:nvPr/>
            </p:nvCxnSpPr>
            <p:spPr>
              <a:xfrm>
                <a:off x="813250" y="829688"/>
                <a:ext cx="2559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579" name="Google Shape;579;p36"/>
          <p:cNvSpPr txBox="1">
            <a:spLocks noGrp="1"/>
          </p:cNvSpPr>
          <p:nvPr>
            <p:ph type="subTitle" idx="4"/>
          </p:nvPr>
        </p:nvSpPr>
        <p:spPr>
          <a:xfrm>
            <a:off x="5871525" y="1411800"/>
            <a:ext cx="20502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3000"/>
              <a:buNone/>
            </a:pPr>
            <a:r>
              <a:rPr lang="en"/>
              <a:t>Mitigation</a:t>
            </a:r>
            <a:endParaRPr/>
          </a:p>
        </p:txBody>
      </p:sp>
      <p:sp>
        <p:nvSpPr>
          <p:cNvPr id="580" name="Google Shape;580;p36"/>
          <p:cNvSpPr txBox="1">
            <a:spLocks noGrp="1"/>
          </p:cNvSpPr>
          <p:nvPr>
            <p:ph type="subTitle" idx="1"/>
          </p:nvPr>
        </p:nvSpPr>
        <p:spPr>
          <a:xfrm>
            <a:off x="803725" y="2172900"/>
            <a:ext cx="3052800" cy="21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500" b="1" dirty="0"/>
              <a:t>Variability in the formats of data provided by different APIs</a:t>
            </a:r>
            <a:endParaRPr sz="1500" b="1" dirty="0"/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</a:pPr>
            <a:r>
              <a:rPr lang="en" sz="1500" dirty="0"/>
              <a:t>Data Encoding</a:t>
            </a:r>
            <a:endParaRPr sz="1500" dirty="0"/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</a:pPr>
            <a:r>
              <a:rPr lang="en" sz="1500" dirty="0"/>
              <a:t>Diverse Naming Conventions </a:t>
            </a:r>
            <a:endParaRPr sz="1500" dirty="0"/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600"/>
              <a:buNone/>
            </a:pPr>
            <a:r>
              <a:rPr lang="en" sz="1500" dirty="0"/>
              <a:t>Distinct Approaches to Representing key information </a:t>
            </a:r>
            <a:endParaRPr sz="1500" dirty="0"/>
          </a:p>
        </p:txBody>
      </p:sp>
      <p:sp>
        <p:nvSpPr>
          <p:cNvPr id="581" name="Google Shape;581;p36"/>
          <p:cNvSpPr txBox="1">
            <a:spLocks noGrp="1"/>
          </p:cNvSpPr>
          <p:nvPr>
            <p:ph type="subTitle" idx="2"/>
          </p:nvPr>
        </p:nvSpPr>
        <p:spPr>
          <a:xfrm>
            <a:off x="1377725" y="1411800"/>
            <a:ext cx="20502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3000"/>
              <a:buNone/>
            </a:pPr>
            <a:r>
              <a:rPr lang="en"/>
              <a:t>Difficulty </a:t>
            </a:r>
            <a:endParaRPr/>
          </a:p>
        </p:txBody>
      </p:sp>
      <p:sp>
        <p:nvSpPr>
          <p:cNvPr id="582" name="Google Shape;582;p36"/>
          <p:cNvSpPr txBox="1">
            <a:spLocks noGrp="1"/>
          </p:cNvSpPr>
          <p:nvPr>
            <p:ph type="subTitle" idx="3"/>
          </p:nvPr>
        </p:nvSpPr>
        <p:spPr>
          <a:xfrm>
            <a:off x="5196000" y="2313425"/>
            <a:ext cx="3228000" cy="9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500" dirty="0"/>
              <a:t>Middleware Layer Development</a:t>
            </a:r>
            <a:endParaRPr sz="1500" dirty="0"/>
          </a:p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</a:pPr>
            <a:r>
              <a:rPr lang="en" sz="1500" dirty="0"/>
              <a:t>Data Mapping and Normalization</a:t>
            </a:r>
            <a:endParaRPr sz="1500" dirty="0"/>
          </a:p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SzPts val="1600"/>
              <a:buNone/>
            </a:pPr>
            <a:r>
              <a:rPr lang="en" sz="1500" dirty="0"/>
              <a:t>Regular Data Format Reviews and Updates</a:t>
            </a:r>
            <a:endParaRPr sz="1500" dirty="0"/>
          </a:p>
        </p:txBody>
      </p:sp>
      <p:sp>
        <p:nvSpPr>
          <p:cNvPr id="583" name="Google Shape;583;p36"/>
          <p:cNvSpPr txBox="1">
            <a:spLocks noGrp="1"/>
          </p:cNvSpPr>
          <p:nvPr>
            <p:ph type="subTitle" idx="5"/>
          </p:nvPr>
        </p:nvSpPr>
        <p:spPr>
          <a:xfrm>
            <a:off x="4036650" y="2465825"/>
            <a:ext cx="10704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3000"/>
              <a:buNone/>
            </a:pPr>
            <a:r>
              <a:rPr lang="en"/>
              <a:t>and</a:t>
            </a:r>
            <a:endParaRPr/>
          </a:p>
        </p:txBody>
      </p:sp>
      <p:grpSp>
        <p:nvGrpSpPr>
          <p:cNvPr id="584" name="Google Shape;584;p36"/>
          <p:cNvGrpSpPr/>
          <p:nvPr/>
        </p:nvGrpSpPr>
        <p:grpSpPr>
          <a:xfrm>
            <a:off x="7512558" y="708246"/>
            <a:ext cx="331853" cy="417270"/>
            <a:chOff x="2105633" y="2845233"/>
            <a:chExt cx="331853" cy="417270"/>
          </a:xfrm>
        </p:grpSpPr>
        <p:sp>
          <p:nvSpPr>
            <p:cNvPr id="585" name="Google Shape;585;p36"/>
            <p:cNvSpPr/>
            <p:nvPr/>
          </p:nvSpPr>
          <p:spPr>
            <a:xfrm>
              <a:off x="2193506" y="2883085"/>
              <a:ext cx="243980" cy="172056"/>
            </a:xfrm>
            <a:custGeom>
              <a:avLst/>
              <a:gdLst/>
              <a:ahLst/>
              <a:cxnLst/>
              <a:rect l="l" t="t" r="r" b="b"/>
              <a:pathLst>
                <a:path w="10920" h="7700" extrusionOk="0">
                  <a:moveTo>
                    <a:pt x="267" y="1"/>
                  </a:moveTo>
                  <a:cubicBezTo>
                    <a:pt x="127" y="1"/>
                    <a:pt x="1" y="126"/>
                    <a:pt x="1" y="281"/>
                  </a:cubicBezTo>
                  <a:lnTo>
                    <a:pt x="1" y="7420"/>
                  </a:lnTo>
                  <a:cubicBezTo>
                    <a:pt x="1" y="7573"/>
                    <a:pt x="127" y="7700"/>
                    <a:pt x="267" y="7700"/>
                  </a:cubicBezTo>
                  <a:lnTo>
                    <a:pt x="10626" y="7700"/>
                  </a:lnTo>
                  <a:cubicBezTo>
                    <a:pt x="10738" y="7700"/>
                    <a:pt x="10835" y="7644"/>
                    <a:pt x="10878" y="7545"/>
                  </a:cubicBezTo>
                  <a:cubicBezTo>
                    <a:pt x="10919" y="7448"/>
                    <a:pt x="10906" y="7336"/>
                    <a:pt x="10850" y="7252"/>
                  </a:cubicBezTo>
                  <a:lnTo>
                    <a:pt x="8190" y="3850"/>
                  </a:lnTo>
                  <a:lnTo>
                    <a:pt x="10850" y="449"/>
                  </a:lnTo>
                  <a:cubicBezTo>
                    <a:pt x="10906" y="365"/>
                    <a:pt x="10919" y="253"/>
                    <a:pt x="10878" y="154"/>
                  </a:cubicBezTo>
                  <a:cubicBezTo>
                    <a:pt x="10835" y="57"/>
                    <a:pt x="10738" y="1"/>
                    <a:pt x="10626" y="1"/>
                  </a:cubicBezTo>
                  <a:close/>
                </a:path>
              </a:pathLst>
            </a:custGeom>
            <a:solidFill>
              <a:srgbClr val="EB4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6"/>
            <p:cNvSpPr/>
            <p:nvPr/>
          </p:nvSpPr>
          <p:spPr>
            <a:xfrm>
              <a:off x="2164104" y="2845233"/>
              <a:ext cx="41311" cy="385697"/>
            </a:xfrm>
            <a:custGeom>
              <a:avLst/>
              <a:gdLst/>
              <a:ahLst/>
              <a:cxnLst/>
              <a:rect l="l" t="t" r="r" b="b"/>
              <a:pathLst>
                <a:path w="1849" h="17261" extrusionOk="0">
                  <a:moveTo>
                    <a:pt x="925" y="1"/>
                  </a:moveTo>
                  <a:cubicBezTo>
                    <a:pt x="407" y="1"/>
                    <a:pt x="1" y="421"/>
                    <a:pt x="1" y="925"/>
                  </a:cubicBezTo>
                  <a:lnTo>
                    <a:pt x="1" y="16994"/>
                  </a:lnTo>
                  <a:cubicBezTo>
                    <a:pt x="1" y="17149"/>
                    <a:pt x="113" y="17261"/>
                    <a:pt x="267" y="17261"/>
                  </a:cubicBezTo>
                  <a:lnTo>
                    <a:pt x="1583" y="17261"/>
                  </a:lnTo>
                  <a:cubicBezTo>
                    <a:pt x="1723" y="17261"/>
                    <a:pt x="1849" y="17149"/>
                    <a:pt x="1849" y="16994"/>
                  </a:cubicBezTo>
                  <a:lnTo>
                    <a:pt x="1849" y="925"/>
                  </a:lnTo>
                  <a:cubicBezTo>
                    <a:pt x="1849" y="421"/>
                    <a:pt x="1429" y="1"/>
                    <a:pt x="9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6"/>
            <p:cNvSpPr/>
            <p:nvPr/>
          </p:nvSpPr>
          <p:spPr>
            <a:xfrm>
              <a:off x="2105633" y="3218707"/>
              <a:ext cx="158274" cy="43796"/>
            </a:xfrm>
            <a:custGeom>
              <a:avLst/>
              <a:gdLst/>
              <a:ahLst/>
              <a:cxnLst/>
              <a:rect l="l" t="t" r="r" b="b"/>
              <a:pathLst>
                <a:path w="7084" h="1960" extrusionOk="0">
                  <a:moveTo>
                    <a:pt x="2045" y="0"/>
                  </a:moveTo>
                  <a:cubicBezTo>
                    <a:pt x="1065" y="0"/>
                    <a:pt x="238" y="672"/>
                    <a:pt x="14" y="1624"/>
                  </a:cubicBezTo>
                  <a:cubicBezTo>
                    <a:pt x="1" y="1708"/>
                    <a:pt x="14" y="1792"/>
                    <a:pt x="70" y="1862"/>
                  </a:cubicBezTo>
                  <a:cubicBezTo>
                    <a:pt x="126" y="1918"/>
                    <a:pt x="197" y="1960"/>
                    <a:pt x="281" y="1960"/>
                  </a:cubicBezTo>
                  <a:lnTo>
                    <a:pt x="6789" y="1960"/>
                  </a:lnTo>
                  <a:cubicBezTo>
                    <a:pt x="6873" y="1960"/>
                    <a:pt x="6957" y="1918"/>
                    <a:pt x="7013" y="1862"/>
                  </a:cubicBezTo>
                  <a:cubicBezTo>
                    <a:pt x="7056" y="1792"/>
                    <a:pt x="7084" y="1708"/>
                    <a:pt x="7069" y="1624"/>
                  </a:cubicBezTo>
                  <a:cubicBezTo>
                    <a:pt x="6845" y="672"/>
                    <a:pt x="6005" y="0"/>
                    <a:pt x="50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993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2" name="Google Shape;592;p37"/>
          <p:cNvGrpSpPr/>
          <p:nvPr/>
        </p:nvGrpSpPr>
        <p:grpSpPr>
          <a:xfrm>
            <a:off x="719988" y="1265550"/>
            <a:ext cx="7704012" cy="2848500"/>
            <a:chOff x="719988" y="1265550"/>
            <a:chExt cx="7704012" cy="2848500"/>
          </a:xfrm>
        </p:grpSpPr>
        <p:sp>
          <p:nvSpPr>
            <p:cNvPr id="593" name="Google Shape;593;p37"/>
            <p:cNvSpPr/>
            <p:nvPr/>
          </p:nvSpPr>
          <p:spPr>
            <a:xfrm>
              <a:off x="5214000" y="2095950"/>
              <a:ext cx="3210000" cy="2018100"/>
            </a:xfrm>
            <a:prstGeom prst="roundRect">
              <a:avLst>
                <a:gd name="adj" fmla="val 3585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7"/>
            <p:cNvSpPr/>
            <p:nvPr/>
          </p:nvSpPr>
          <p:spPr>
            <a:xfrm>
              <a:off x="720000" y="2095950"/>
              <a:ext cx="3210000" cy="2018100"/>
            </a:xfrm>
            <a:prstGeom prst="roundRect">
              <a:avLst>
                <a:gd name="adj" fmla="val 3585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7"/>
            <p:cNvSpPr/>
            <p:nvPr/>
          </p:nvSpPr>
          <p:spPr>
            <a:xfrm>
              <a:off x="719988" y="1265550"/>
              <a:ext cx="3210000" cy="770100"/>
            </a:xfrm>
            <a:prstGeom prst="roundRect">
              <a:avLst>
                <a:gd name="adj" fmla="val 7539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6" name="Google Shape;596;p37"/>
            <p:cNvGrpSpPr/>
            <p:nvPr/>
          </p:nvGrpSpPr>
          <p:grpSpPr>
            <a:xfrm>
              <a:off x="3444339" y="1544651"/>
              <a:ext cx="188091" cy="211892"/>
              <a:chOff x="7423625" y="619250"/>
              <a:chExt cx="249325" cy="280875"/>
            </a:xfrm>
          </p:grpSpPr>
          <p:sp>
            <p:nvSpPr>
              <p:cNvPr id="597" name="Google Shape;597;p37"/>
              <p:cNvSpPr/>
              <p:nvPr/>
            </p:nvSpPr>
            <p:spPr>
              <a:xfrm>
                <a:off x="7423625" y="619250"/>
                <a:ext cx="184800" cy="184800"/>
              </a:xfrm>
              <a:prstGeom prst="ellipse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98" name="Google Shape;598;p37"/>
              <p:cNvCxnSpPr/>
              <p:nvPr/>
            </p:nvCxnSpPr>
            <p:spPr>
              <a:xfrm>
                <a:off x="7573050" y="786725"/>
                <a:ext cx="99900" cy="1134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599" name="Google Shape;599;p37"/>
            <p:cNvSpPr/>
            <p:nvPr/>
          </p:nvSpPr>
          <p:spPr>
            <a:xfrm>
              <a:off x="5213988" y="1265550"/>
              <a:ext cx="3210000" cy="770100"/>
            </a:xfrm>
            <a:prstGeom prst="roundRect">
              <a:avLst>
                <a:gd name="adj" fmla="val 7539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37"/>
            <p:cNvSpPr/>
            <p:nvPr/>
          </p:nvSpPr>
          <p:spPr>
            <a:xfrm>
              <a:off x="4001625" y="1265550"/>
              <a:ext cx="1143900" cy="2848500"/>
            </a:xfrm>
            <a:prstGeom prst="roundRect">
              <a:avLst>
                <a:gd name="adj" fmla="val 5167"/>
              </a:avLst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1" name="Google Shape;601;p37"/>
            <p:cNvGrpSpPr/>
            <p:nvPr/>
          </p:nvGrpSpPr>
          <p:grpSpPr>
            <a:xfrm>
              <a:off x="948608" y="1575763"/>
              <a:ext cx="255900" cy="149650"/>
              <a:chOff x="813250" y="680038"/>
              <a:chExt cx="255900" cy="149650"/>
            </a:xfrm>
          </p:grpSpPr>
          <p:cxnSp>
            <p:nvCxnSpPr>
              <p:cNvPr id="602" name="Google Shape;602;p37"/>
              <p:cNvCxnSpPr/>
              <p:nvPr/>
            </p:nvCxnSpPr>
            <p:spPr>
              <a:xfrm>
                <a:off x="813250" y="680038"/>
                <a:ext cx="2559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03" name="Google Shape;603;p37"/>
              <p:cNvCxnSpPr/>
              <p:nvPr/>
            </p:nvCxnSpPr>
            <p:spPr>
              <a:xfrm>
                <a:off x="813250" y="754863"/>
                <a:ext cx="2559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04" name="Google Shape;604;p37"/>
              <p:cNvCxnSpPr/>
              <p:nvPr/>
            </p:nvCxnSpPr>
            <p:spPr>
              <a:xfrm>
                <a:off x="813250" y="829688"/>
                <a:ext cx="2559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05" name="Google Shape;605;p37"/>
            <p:cNvGrpSpPr/>
            <p:nvPr/>
          </p:nvGrpSpPr>
          <p:grpSpPr>
            <a:xfrm>
              <a:off x="5445758" y="1575763"/>
              <a:ext cx="255900" cy="149650"/>
              <a:chOff x="813250" y="680038"/>
              <a:chExt cx="255900" cy="149650"/>
            </a:xfrm>
          </p:grpSpPr>
          <p:cxnSp>
            <p:nvCxnSpPr>
              <p:cNvPr id="606" name="Google Shape;606;p37"/>
              <p:cNvCxnSpPr/>
              <p:nvPr/>
            </p:nvCxnSpPr>
            <p:spPr>
              <a:xfrm>
                <a:off x="813250" y="680038"/>
                <a:ext cx="2559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07" name="Google Shape;607;p37"/>
              <p:cNvCxnSpPr/>
              <p:nvPr/>
            </p:nvCxnSpPr>
            <p:spPr>
              <a:xfrm>
                <a:off x="813250" y="754863"/>
                <a:ext cx="2559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08" name="Google Shape;608;p37"/>
              <p:cNvCxnSpPr/>
              <p:nvPr/>
            </p:nvCxnSpPr>
            <p:spPr>
              <a:xfrm>
                <a:off x="813250" y="829688"/>
                <a:ext cx="2559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609" name="Google Shape;609;p37"/>
          <p:cNvSpPr txBox="1">
            <a:spLocks noGrp="1"/>
          </p:cNvSpPr>
          <p:nvPr>
            <p:ph type="subTitle" idx="4"/>
          </p:nvPr>
        </p:nvSpPr>
        <p:spPr>
          <a:xfrm>
            <a:off x="5871525" y="1411800"/>
            <a:ext cx="20502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3000"/>
              <a:buNone/>
            </a:pPr>
            <a:r>
              <a:rPr lang="en"/>
              <a:t>Mitigation</a:t>
            </a:r>
            <a:endParaRPr/>
          </a:p>
        </p:txBody>
      </p:sp>
      <p:sp>
        <p:nvSpPr>
          <p:cNvPr id="610" name="Google Shape;610;p37"/>
          <p:cNvSpPr txBox="1">
            <a:spLocks noGrp="1"/>
          </p:cNvSpPr>
          <p:nvPr>
            <p:ph type="subTitle" idx="1"/>
          </p:nvPr>
        </p:nvSpPr>
        <p:spPr>
          <a:xfrm>
            <a:off x="803725" y="2249100"/>
            <a:ext cx="3052800" cy="21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500" b="1" dirty="0"/>
              <a:t>Integrating and Utilizing Delay Information from APIs</a:t>
            </a:r>
            <a:endParaRPr sz="1500" b="1" dirty="0"/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</a:pPr>
            <a:r>
              <a:rPr lang="en" sz="1500" dirty="0"/>
              <a:t>Seamless Integration of This Data Into the App's Interface</a:t>
            </a:r>
            <a:endParaRPr sz="1500" dirty="0"/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600"/>
              <a:buNone/>
            </a:pPr>
            <a:r>
              <a:rPr lang="en" sz="1500" dirty="0"/>
              <a:t>High Volume of Incoming Data During Peak Usage Times</a:t>
            </a:r>
            <a:endParaRPr sz="1500" dirty="0"/>
          </a:p>
        </p:txBody>
      </p:sp>
      <p:sp>
        <p:nvSpPr>
          <p:cNvPr id="611" name="Google Shape;611;p37"/>
          <p:cNvSpPr txBox="1">
            <a:spLocks noGrp="1"/>
          </p:cNvSpPr>
          <p:nvPr>
            <p:ph type="subTitle" idx="2"/>
          </p:nvPr>
        </p:nvSpPr>
        <p:spPr>
          <a:xfrm>
            <a:off x="1377725" y="1411800"/>
            <a:ext cx="20502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3000"/>
              <a:buNone/>
            </a:pPr>
            <a:r>
              <a:rPr lang="en"/>
              <a:t>Difficulty </a:t>
            </a:r>
            <a:endParaRPr/>
          </a:p>
        </p:txBody>
      </p:sp>
      <p:sp>
        <p:nvSpPr>
          <p:cNvPr id="612" name="Google Shape;612;p37"/>
          <p:cNvSpPr txBox="1">
            <a:spLocks noGrp="1"/>
          </p:cNvSpPr>
          <p:nvPr>
            <p:ph type="subTitle" idx="3"/>
          </p:nvPr>
        </p:nvSpPr>
        <p:spPr>
          <a:xfrm>
            <a:off x="5196000" y="2161025"/>
            <a:ext cx="3228000" cy="25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500" dirty="0"/>
              <a:t>Real-Time Data Integration Framework</a:t>
            </a:r>
            <a:endParaRPr sz="1500" dirty="0"/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</a:pPr>
            <a:r>
              <a:rPr lang="en" sz="1500" dirty="0"/>
              <a:t>Data Synchronization and Updating Mechanisms</a:t>
            </a:r>
            <a:endParaRPr sz="1500" dirty="0"/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</a:pPr>
            <a:r>
              <a:rPr lang="en" sz="1500" dirty="0"/>
              <a:t>Load Testing and Performance Optimization</a:t>
            </a:r>
            <a:endParaRPr sz="15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600"/>
              <a:buNone/>
            </a:pPr>
            <a:endParaRPr sz="1500" dirty="0"/>
          </a:p>
        </p:txBody>
      </p:sp>
      <p:sp>
        <p:nvSpPr>
          <p:cNvPr id="613" name="Google Shape;613;p37"/>
          <p:cNvSpPr txBox="1">
            <a:spLocks noGrp="1"/>
          </p:cNvSpPr>
          <p:nvPr>
            <p:ph type="subTitle" idx="5"/>
          </p:nvPr>
        </p:nvSpPr>
        <p:spPr>
          <a:xfrm>
            <a:off x="4036650" y="2465825"/>
            <a:ext cx="10704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3000"/>
              <a:buNone/>
            </a:pPr>
            <a:r>
              <a:rPr lang="en"/>
              <a:t>and</a:t>
            </a:r>
            <a:endParaRPr/>
          </a:p>
        </p:txBody>
      </p:sp>
      <p:grpSp>
        <p:nvGrpSpPr>
          <p:cNvPr id="614" name="Google Shape;614;p37"/>
          <p:cNvGrpSpPr/>
          <p:nvPr/>
        </p:nvGrpSpPr>
        <p:grpSpPr>
          <a:xfrm>
            <a:off x="7512558" y="708246"/>
            <a:ext cx="331853" cy="417270"/>
            <a:chOff x="2105633" y="2845233"/>
            <a:chExt cx="331853" cy="417270"/>
          </a:xfrm>
        </p:grpSpPr>
        <p:sp>
          <p:nvSpPr>
            <p:cNvPr id="615" name="Google Shape;615;p37"/>
            <p:cNvSpPr/>
            <p:nvPr/>
          </p:nvSpPr>
          <p:spPr>
            <a:xfrm>
              <a:off x="2193506" y="2883085"/>
              <a:ext cx="243980" cy="172056"/>
            </a:xfrm>
            <a:custGeom>
              <a:avLst/>
              <a:gdLst/>
              <a:ahLst/>
              <a:cxnLst/>
              <a:rect l="l" t="t" r="r" b="b"/>
              <a:pathLst>
                <a:path w="10920" h="7700" extrusionOk="0">
                  <a:moveTo>
                    <a:pt x="267" y="1"/>
                  </a:moveTo>
                  <a:cubicBezTo>
                    <a:pt x="127" y="1"/>
                    <a:pt x="1" y="126"/>
                    <a:pt x="1" y="281"/>
                  </a:cubicBezTo>
                  <a:lnTo>
                    <a:pt x="1" y="7420"/>
                  </a:lnTo>
                  <a:cubicBezTo>
                    <a:pt x="1" y="7573"/>
                    <a:pt x="127" y="7700"/>
                    <a:pt x="267" y="7700"/>
                  </a:cubicBezTo>
                  <a:lnTo>
                    <a:pt x="10626" y="7700"/>
                  </a:lnTo>
                  <a:cubicBezTo>
                    <a:pt x="10738" y="7700"/>
                    <a:pt x="10835" y="7644"/>
                    <a:pt x="10878" y="7545"/>
                  </a:cubicBezTo>
                  <a:cubicBezTo>
                    <a:pt x="10919" y="7448"/>
                    <a:pt x="10906" y="7336"/>
                    <a:pt x="10850" y="7252"/>
                  </a:cubicBezTo>
                  <a:lnTo>
                    <a:pt x="8190" y="3850"/>
                  </a:lnTo>
                  <a:lnTo>
                    <a:pt x="10850" y="449"/>
                  </a:lnTo>
                  <a:cubicBezTo>
                    <a:pt x="10906" y="365"/>
                    <a:pt x="10919" y="253"/>
                    <a:pt x="10878" y="154"/>
                  </a:cubicBezTo>
                  <a:cubicBezTo>
                    <a:pt x="10835" y="57"/>
                    <a:pt x="10738" y="1"/>
                    <a:pt x="10626" y="1"/>
                  </a:cubicBezTo>
                  <a:close/>
                </a:path>
              </a:pathLst>
            </a:custGeom>
            <a:solidFill>
              <a:srgbClr val="EB4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7"/>
            <p:cNvSpPr/>
            <p:nvPr/>
          </p:nvSpPr>
          <p:spPr>
            <a:xfrm>
              <a:off x="2164104" y="2845233"/>
              <a:ext cx="41311" cy="385697"/>
            </a:xfrm>
            <a:custGeom>
              <a:avLst/>
              <a:gdLst/>
              <a:ahLst/>
              <a:cxnLst/>
              <a:rect l="l" t="t" r="r" b="b"/>
              <a:pathLst>
                <a:path w="1849" h="17261" extrusionOk="0">
                  <a:moveTo>
                    <a:pt x="925" y="1"/>
                  </a:moveTo>
                  <a:cubicBezTo>
                    <a:pt x="407" y="1"/>
                    <a:pt x="1" y="421"/>
                    <a:pt x="1" y="925"/>
                  </a:cubicBezTo>
                  <a:lnTo>
                    <a:pt x="1" y="16994"/>
                  </a:lnTo>
                  <a:cubicBezTo>
                    <a:pt x="1" y="17149"/>
                    <a:pt x="113" y="17261"/>
                    <a:pt x="267" y="17261"/>
                  </a:cubicBezTo>
                  <a:lnTo>
                    <a:pt x="1583" y="17261"/>
                  </a:lnTo>
                  <a:cubicBezTo>
                    <a:pt x="1723" y="17261"/>
                    <a:pt x="1849" y="17149"/>
                    <a:pt x="1849" y="16994"/>
                  </a:cubicBezTo>
                  <a:lnTo>
                    <a:pt x="1849" y="925"/>
                  </a:lnTo>
                  <a:cubicBezTo>
                    <a:pt x="1849" y="421"/>
                    <a:pt x="1429" y="1"/>
                    <a:pt x="9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7"/>
            <p:cNvSpPr/>
            <p:nvPr/>
          </p:nvSpPr>
          <p:spPr>
            <a:xfrm>
              <a:off x="2105633" y="3218707"/>
              <a:ext cx="158274" cy="43796"/>
            </a:xfrm>
            <a:custGeom>
              <a:avLst/>
              <a:gdLst/>
              <a:ahLst/>
              <a:cxnLst/>
              <a:rect l="l" t="t" r="r" b="b"/>
              <a:pathLst>
                <a:path w="7084" h="1960" extrusionOk="0">
                  <a:moveTo>
                    <a:pt x="2045" y="0"/>
                  </a:moveTo>
                  <a:cubicBezTo>
                    <a:pt x="1065" y="0"/>
                    <a:pt x="238" y="672"/>
                    <a:pt x="14" y="1624"/>
                  </a:cubicBezTo>
                  <a:cubicBezTo>
                    <a:pt x="1" y="1708"/>
                    <a:pt x="14" y="1792"/>
                    <a:pt x="70" y="1862"/>
                  </a:cubicBezTo>
                  <a:cubicBezTo>
                    <a:pt x="126" y="1918"/>
                    <a:pt x="197" y="1960"/>
                    <a:pt x="281" y="1960"/>
                  </a:cubicBezTo>
                  <a:lnTo>
                    <a:pt x="6789" y="1960"/>
                  </a:lnTo>
                  <a:cubicBezTo>
                    <a:pt x="6873" y="1960"/>
                    <a:pt x="6957" y="1918"/>
                    <a:pt x="7013" y="1862"/>
                  </a:cubicBezTo>
                  <a:cubicBezTo>
                    <a:pt x="7056" y="1792"/>
                    <a:pt x="7084" y="1708"/>
                    <a:pt x="7069" y="1624"/>
                  </a:cubicBezTo>
                  <a:cubicBezTo>
                    <a:pt x="6845" y="672"/>
                    <a:pt x="6005" y="0"/>
                    <a:pt x="50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" grpId="0" build="p"/>
    </p:bldLst>
  </p:timing>
</p:sld>
</file>

<file path=ppt/theme/theme1.xml><?xml version="1.0" encoding="utf-8"?>
<a:theme xmlns:a="http://schemas.openxmlformats.org/drawingml/2006/main" name="Globe Maps App Pitch Deck by Slidesgo">
  <a:themeElements>
    <a:clrScheme name="Simple Light">
      <a:dk1>
        <a:srgbClr val="464646"/>
      </a:dk1>
      <a:lt1>
        <a:srgbClr val="FFFFFF"/>
      </a:lt1>
      <a:dk2>
        <a:srgbClr val="D8D8D8"/>
      </a:dk2>
      <a:lt2>
        <a:srgbClr val="C1E4CB"/>
      </a:lt2>
      <a:accent1>
        <a:srgbClr val="9CC0F9"/>
      </a:accent1>
      <a:accent2>
        <a:srgbClr val="FEEFC3"/>
      </a:accent2>
      <a:accent3>
        <a:srgbClr val="4284DB"/>
      </a:accent3>
      <a:accent4>
        <a:srgbClr val="FFD6A2"/>
      </a:accent4>
      <a:accent5>
        <a:srgbClr val="EB4335"/>
      </a:accent5>
      <a:accent6>
        <a:srgbClr val="B11213"/>
      </a:accent6>
      <a:hlink>
        <a:srgbClr val="46464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{6142CCD1-7AE6-F448-AE5E-116123FCBE0E}tf10001119</Template>
  <TotalTime>324</TotalTime>
  <Words>698</Words>
  <Application>Microsoft Macintosh PowerPoint</Application>
  <PresentationFormat>On-screen Show (16:9)</PresentationFormat>
  <Paragraphs>135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Lexend Deca Medium</vt:lpstr>
      <vt:lpstr>Roboto Condensed Light</vt:lpstr>
      <vt:lpstr>Calibri</vt:lpstr>
      <vt:lpstr>Gothic A1</vt:lpstr>
      <vt:lpstr>Globe Maps App Pitch Deck by Slidesgo</vt:lpstr>
      <vt:lpstr>OptiTrans  Real-Time Optimized Public Transportation Navigation App</vt:lpstr>
      <vt:lpstr>Outline</vt:lpstr>
      <vt:lpstr>Introduction</vt:lpstr>
      <vt:lpstr>Methodology</vt:lpstr>
      <vt:lpstr>Methodology</vt:lpstr>
      <vt:lpstr>Preliminary Results</vt:lpstr>
      <vt:lpstr>PowerPoint Presentation</vt:lpstr>
      <vt:lpstr>PowerPoint Presentation</vt:lpstr>
      <vt:lpstr>PowerPoint Presentation</vt:lpstr>
      <vt:lpstr>PowerPoint Presentation</vt:lpstr>
      <vt:lpstr>Schedule and Status  </vt:lpstr>
      <vt:lpstr>Conclusion and Next Steps</vt:lpstr>
      <vt:lpstr>References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OptiTrans  Real-Time Optimized Public Transportation Navigation App</dc:title>
  <cp:lastModifiedBy>Bowen (Liuhao LI)</cp:lastModifiedBy>
  <cp:revision>4</cp:revision>
  <dcterms:modified xsi:type="dcterms:W3CDTF">2024-01-15T08:54:30Z</dcterms:modified>
</cp:coreProperties>
</file>